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0" r:id="rId3"/>
    <p:sldId id="27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1" r:id="rId22"/>
    <p:sldId id="279" r:id="rId23"/>
    <p:sldId id="282" r:id="rId24"/>
    <p:sldId id="283" r:id="rId25"/>
    <p:sldId id="284" r:id="rId26"/>
    <p:sldId id="285" r:id="rId27"/>
    <p:sldId id="286" r:id="rId28"/>
    <p:sldId id="264" r:id="rId29"/>
    <p:sldId id="265" r:id="rId30"/>
    <p:sldId id="287" r:id="rId31"/>
    <p:sldId id="288" r:id="rId32"/>
    <p:sldId id="266" r:id="rId33"/>
    <p:sldId id="289" r:id="rId34"/>
    <p:sldId id="267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491" autoAdjust="0"/>
  </p:normalViewPr>
  <p:slideViewPr>
    <p:cSldViewPr snapToGrid="0">
      <p:cViewPr varScale="1">
        <p:scale>
          <a:sx n="81" d="100"/>
          <a:sy n="81" d="100"/>
        </p:scale>
        <p:origin x="80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python’s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2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IDLE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www.python.org</a:t>
            </a:r>
            <a:endParaRPr lang="en-US" sz="3600" dirty="0"/>
          </a:p>
          <a:p>
            <a:r>
              <a:rPr lang="en-US" sz="3600" dirty="0"/>
              <a:t>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Look around – Help </a:t>
            </a:r>
            <a:r>
              <a:rPr lang="en-US" sz="3600" dirty="0">
                <a:sym typeface="Wingdings" panose="05000000000000000000" pitchFamily="2" charset="2"/>
              </a:rPr>
              <a:t> Python Docs</a:t>
            </a:r>
            <a:endParaRPr lang="en-US" sz="3600" dirty="0"/>
          </a:p>
          <a:p>
            <a:r>
              <a:rPr lang="en-US" sz="3600" dirty="0"/>
              <a:t>Play with shell 2 + 2, PRESS </a:t>
            </a:r>
            <a:r>
              <a:rPr lang="en-US" sz="3600" b="1" dirty="0"/>
              <a:t>ENTER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</a:t>
            </a:r>
            <a:r>
              <a:rPr lang="en-US" sz="3600" dirty="0" err="1"/>
              <a:t>File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As… 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 """</a:t>
            </a:r>
          </a:p>
          <a:p>
            <a:pPr marL="800100" lvl="2" indent="0" hangingPunc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dirty="0"/>
              <a:t>Set, that is name and initialize variables – first, last, running</a:t>
            </a:r>
          </a:p>
          <a:p>
            <a:r>
              <a:rPr lang="en-US" sz="3600" dirty="0"/>
              <a:t>Use “while”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</a:t>
            </a:r>
            <a:r>
              <a:rPr lang="en-US" sz="3600" dirty="0" err="1"/>
              <a:t>val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 =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</a:t>
            </a:r>
            <a:r>
              <a:rPr lang="en-US" sz="3600" dirty="0" err="1"/>
              <a:t>val</a:t>
            </a:r>
            <a:r>
              <a:rPr lang="en-US" sz="3600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Just get user input</a:t>
            </a:r>
          </a:p>
          <a:p>
            <a:pPr marL="400050" lvl="1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dirty="0"/>
              <a:t>New file name = “timestableN.py” </a:t>
            </a:r>
          </a:p>
          <a:p>
            <a:r>
              <a:rPr lang="en-US" sz="3600" dirty="0"/>
              <a:t>Replace “13” with variable “</a:t>
            </a:r>
            <a:r>
              <a:rPr lang="en-US" sz="3600" dirty="0" err="1"/>
              <a:t>nval</a:t>
            </a:r>
            <a:r>
              <a:rPr lang="en-US" sz="3600" dirty="0"/>
              <a:t>”</a:t>
            </a:r>
          </a:p>
          <a:p>
            <a:r>
              <a:rPr lang="en-US" sz="3600" dirty="0"/>
              <a:t>Use </a:t>
            </a:r>
            <a:r>
              <a:rPr lang="en-US" sz="3600" dirty="0" err="1"/>
              <a:t>inp</a:t>
            </a:r>
            <a:r>
              <a:rPr lang="en-US" sz="3600" dirty="0"/>
              <a:t> = input("Enter mult:")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</a:t>
            </a:r>
            <a:r>
              <a:rPr lang="en-US" i="1" dirty="0" err="1"/>
              <a:t>NxN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59" y="993371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14400" dirty="0"/>
              <a:t>First:</a:t>
            </a:r>
          </a:p>
          <a:p>
            <a:pPr lvl="3"/>
            <a:r>
              <a:rPr lang="en-US" sz="14200" dirty="0"/>
              <a:t>loop asking number</a:t>
            </a:r>
          </a:p>
          <a:p>
            <a:pPr lvl="3"/>
            <a:r>
              <a:rPr lang="en-US" sz="14200" dirty="0"/>
              <a:t>print number entered</a:t>
            </a:r>
          </a:p>
          <a:p>
            <a:pPr lvl="2"/>
            <a:r>
              <a:rPr lang="en-US" sz="14400" dirty="0"/>
              <a:t>Second:</a:t>
            </a:r>
          </a:p>
          <a:p>
            <a:pPr lvl="3"/>
            <a:r>
              <a:rPr lang="en-US" sz="14200" dirty="0"/>
              <a:t>Set target value</a:t>
            </a:r>
          </a:p>
          <a:p>
            <a:pPr lvl="3"/>
            <a:r>
              <a:rPr lang="en-US" sz="142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2"/>
            <a:r>
              <a:rPr lang="en-US" sz="14400" dirty="0"/>
              <a:t>Third: Say if guess greater, less or equal</a:t>
            </a:r>
          </a:p>
          <a:p>
            <a:pPr lvl="2"/>
            <a:r>
              <a:rPr lang="en-US" sz="14400" dirty="0"/>
              <a:t>Fourth: Say goals, rules before start</a:t>
            </a:r>
          </a:p>
          <a:p>
            <a:pPr lvl="2"/>
            <a:r>
              <a:rPr lang="en-US" sz="14400" dirty="0"/>
              <a:t>Fifth: Ask user if they want to play again</a:t>
            </a:r>
          </a:p>
          <a:p>
            <a:pPr lvl="2"/>
            <a:r>
              <a:rPr lang="en-US" sz="14400" dirty="0"/>
              <a:t>Sixth: Set target to random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</a:t>
            </a:r>
            <a:r>
              <a:rPr lang="en-US" sz="2800" dirty="0" err="1"/>
              <a:t>zA</a:t>
            </a:r>
            <a:r>
              <a:rPr lang="en-US" sz="2800" dirty="0"/>
              <a:t>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</a:t>
            </a:r>
            <a:r>
              <a:rPr lang="en-US" sz="2800" dirty="0" err="1"/>
              <a:t>ray,smith</a:t>
            </a:r>
            <a:r>
              <a:rPr lang="en-US" sz="2800" dirty="0"/>
              <a:t>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b="1" dirty="0"/>
              <a:t>A statement is on ONE line</a:t>
            </a:r>
          </a:p>
          <a:p>
            <a:r>
              <a:rPr lang="en-US" sz="5100" dirty="0"/>
              <a:t>YES:</a:t>
            </a:r>
          </a:p>
          <a:p>
            <a:pPr marL="45720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5100" dirty="0"/>
              <a:t>NO:</a:t>
            </a:r>
          </a:p>
          <a:p>
            <a:pPr marL="40005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</a:t>
            </a:r>
          </a:p>
          <a:p>
            <a:pPr lvl="0"/>
            <a:r>
              <a:rPr lang="en-US" sz="5100" b="1" dirty="0"/>
              <a:t>Parenthesized</a:t>
            </a:r>
            <a:r>
              <a:rPr lang="en-US" sz="5100" dirty="0"/>
              <a:t> grouping may be on multiple lines</a:t>
            </a:r>
          </a:p>
          <a:p>
            <a:pPr marL="457200" indent="-457200"/>
            <a:r>
              <a:rPr lang="en-US" sz="51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</a:p>
          <a:p>
            <a:pPr marL="40005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rules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000" dirty="0"/>
              <a:t>start = 1</a:t>
            </a:r>
          </a:p>
          <a:p>
            <a:pPr marL="1257300" lvl="3" indent="0">
              <a:buNone/>
            </a:pPr>
            <a:r>
              <a:rPr lang="en-US" sz="2000" dirty="0"/>
              <a:t>last = 3</a:t>
            </a:r>
          </a:p>
          <a:p>
            <a:pPr marL="1257300" lvl="3" indent="0">
              <a:buNone/>
            </a:pPr>
            <a:r>
              <a:rPr lang="en-US" sz="20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000" dirty="0"/>
              <a:t>start = 1</a:t>
            </a:r>
          </a:p>
          <a:p>
            <a:pPr marL="1714500" lvl="4" indent="0">
              <a:buNone/>
            </a:pPr>
            <a:r>
              <a:rPr lang="en-US" sz="2200" b="1" dirty="0"/>
              <a:t>last = 3</a:t>
            </a:r>
            <a:endParaRPr lang="en-US" sz="2200" dirty="0"/>
          </a:p>
          <a:p>
            <a:pPr marL="1257300" lvl="3" indent="0">
              <a:buNone/>
            </a:pPr>
            <a:r>
              <a:rPr lang="en-US" sz="20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8/19/2018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2777</TotalTime>
  <Words>1439</Words>
  <Application>Microsoft Office PowerPoint</Application>
  <PresentationFormat>Widescreen</PresentationFormat>
  <Paragraphs>325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Introduction to Programming Using Python </vt:lpstr>
      <vt:lpstr>Objectives</vt:lpstr>
      <vt:lpstr>Instructor – Ray Smith raysmith@alum.mit.edu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python’s IDLE</vt:lpstr>
      <vt:lpstr>IDLE – Lots of Nice STUFF</vt:lpstr>
      <vt:lpstr>Download Python</vt:lpstr>
      <vt:lpstr>IDLE – continued</vt:lpstr>
      <vt:lpstr>IDLE – continued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 of the Iterations Early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63</cp:revision>
  <dcterms:created xsi:type="dcterms:W3CDTF">2018-08-14T15:38:09Z</dcterms:created>
  <dcterms:modified xsi:type="dcterms:W3CDTF">2018-08-20T13:39:22Z</dcterms:modified>
</cp:coreProperties>
</file>