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26" r:id="rId2"/>
    <p:sldId id="398" r:id="rId3"/>
    <p:sldId id="257" r:id="rId4"/>
    <p:sldId id="258" r:id="rId5"/>
    <p:sldId id="259" r:id="rId6"/>
    <p:sldId id="260" r:id="rId7"/>
    <p:sldId id="261" r:id="rId8"/>
    <p:sldId id="262" r:id="rId9"/>
    <p:sldId id="327" r:id="rId10"/>
    <p:sldId id="328" r:id="rId11"/>
    <p:sldId id="406" r:id="rId12"/>
    <p:sldId id="298" r:id="rId13"/>
    <p:sldId id="299" r:id="rId14"/>
    <p:sldId id="300" r:id="rId15"/>
    <p:sldId id="301" r:id="rId16"/>
    <p:sldId id="302" r:id="rId17"/>
    <p:sldId id="405" r:id="rId18"/>
    <p:sldId id="303" r:id="rId19"/>
    <p:sldId id="304" r:id="rId20"/>
    <p:sldId id="305" r:id="rId21"/>
    <p:sldId id="358" r:id="rId22"/>
    <p:sldId id="359" r:id="rId23"/>
    <p:sldId id="360" r:id="rId24"/>
    <p:sldId id="343" r:id="rId25"/>
    <p:sldId id="344" r:id="rId26"/>
    <p:sldId id="345" r:id="rId27"/>
    <p:sldId id="346" r:id="rId28"/>
    <p:sldId id="348" r:id="rId29"/>
    <p:sldId id="347" r:id="rId30"/>
    <p:sldId id="349" r:id="rId31"/>
    <p:sldId id="350" r:id="rId32"/>
    <p:sldId id="351" r:id="rId33"/>
    <p:sldId id="352" r:id="rId34"/>
    <p:sldId id="353" r:id="rId35"/>
    <p:sldId id="354" r:id="rId36"/>
    <p:sldId id="280" r:id="rId37"/>
    <p:sldId id="281" r:id="rId38"/>
    <p:sldId id="279" r:id="rId39"/>
    <p:sldId id="282" r:id="rId40"/>
    <p:sldId id="394" r:id="rId41"/>
    <p:sldId id="283" r:id="rId42"/>
    <p:sldId id="284" r:id="rId43"/>
    <p:sldId id="285" r:id="rId44"/>
    <p:sldId id="286" r:id="rId45"/>
    <p:sldId id="290" r:id="rId46"/>
    <p:sldId id="297" r:id="rId47"/>
    <p:sldId id="291" r:id="rId48"/>
    <p:sldId id="292" r:id="rId49"/>
    <p:sldId id="293" r:id="rId50"/>
    <p:sldId id="294" r:id="rId51"/>
    <p:sldId id="295" r:id="rId52"/>
    <p:sldId id="322" r:id="rId53"/>
    <p:sldId id="323" r:id="rId54"/>
    <p:sldId id="324" r:id="rId55"/>
    <p:sldId id="3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81" d="100"/>
          <a:sy n="81" d="100"/>
        </p:scale>
        <p:origin x="68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17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67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43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3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Graphics Fun…turtle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dimensional graphics drawing support</a:t>
            </a:r>
          </a:p>
          <a:p>
            <a:r>
              <a:rPr lang="en-US" sz="2800" dirty="0"/>
              <a:t>Shipped with python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Brings in stuff</a:t>
            </a:r>
          </a:p>
          <a:p>
            <a:pPr marL="0" indent="0">
              <a:buNone/>
            </a:pPr>
            <a:r>
              <a:rPr lang="en-US" sz="2800" dirty="0"/>
              <a:t>Example: </a:t>
            </a:r>
            <a:r>
              <a:rPr lang="en-US" sz="2800" dirty="0">
                <a:solidFill>
                  <a:srgbClr val="0070C0"/>
                </a:solidFill>
              </a:rPr>
              <a:t>exercises/turtle/my_picture.py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55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Data - comma-separated list of values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Definitiion</a:t>
            </a: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Exercise – add2.py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2162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Write/Rewrite add2 - function to add 2 numbers</a:t>
            </a:r>
          </a:p>
          <a:p>
            <a:pPr hangingPunct="0"/>
            <a:endParaRPr lang="en-US" sz="3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Test/exercise it using 1,2; 3,4; 99,100</a:t>
            </a:r>
          </a:p>
          <a:p>
            <a:pPr hangingPunct="0"/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2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dirty="0"/>
              <a:t>Functions – </a:t>
            </a:r>
            <a:br>
              <a:rPr lang="en-US" dirty="0"/>
            </a:br>
            <a:r>
              <a:rPr lang="en-US" dirty="0"/>
              <a:t>Exercise – </a:t>
            </a:r>
            <a:r>
              <a:rPr lang="en-US" sz="2800" dirty="0"/>
              <a:t>Homegrown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000" dirty="0"/>
              <a:t>product.py</a:t>
            </a:r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34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</a:t>
            </a:r>
            <a:r>
              <a:rPr lang="en-US" b="1" dirty="0"/>
              <a:t>print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print definition:</a:t>
            </a:r>
          </a:p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sep="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sep=":") #change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  # separator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print("c","d",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each print keyword – </a:t>
            </a: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print_keywords.py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US" dirty="0"/>
              <a:t>Functions – Keyword parameters – print() Exercise 2: – Print factors – factors_v1.py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7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 for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Ask from,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 </a:t>
            </a:r>
            <a:r>
              <a:rPr lang="en-US" sz="3200" dirty="0">
                <a:solidFill>
                  <a:srgbClr val="0070C0"/>
                </a:solidFill>
              </a:rPr>
              <a:t>test_ab.py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 </a:t>
            </a:r>
            <a:r>
              <a:rPr lang="en-US" sz="3200" dirty="0">
                <a:solidFill>
                  <a:srgbClr val="0070C0"/>
                </a:solidFill>
              </a:rPr>
              <a:t>test_abb.py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  <a:r>
              <a:rPr lang="en-US" sz="3200" dirty="0">
                <a:solidFill>
                  <a:srgbClr val="0070C0"/>
                </a:solidFill>
              </a:rPr>
              <a:t>print_1to10.py</a:t>
            </a:r>
          </a:p>
          <a:p>
            <a:pPr lvl="1"/>
            <a:r>
              <a:rPr lang="en-US" sz="3200" dirty="0"/>
              <a:t>Write a loop that prints the odd numbers from 1 to 9.  </a:t>
            </a:r>
            <a:r>
              <a:rPr lang="en-US" sz="3200" dirty="0">
                <a:solidFill>
                  <a:srgbClr val="0070C0"/>
                </a:solidFill>
              </a:rPr>
              <a:t>print_odd_1to9.py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nval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nval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print</a:t>
            </a:r>
            <a:r>
              <a:rPr lang="en-US" sz="3600" dirty="0"/>
              <a:t>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C6EE5-B007-4D07-A9FC-11DA22A3390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C4896-4E76-4725-819F-2F7F56C58940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96798-1E58-4B1A-A07F-5925B5A1942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game – play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3556</Words>
  <Application>Microsoft Office PowerPoint</Application>
  <PresentationFormat>Widescreen</PresentationFormat>
  <Paragraphs>724</Paragraphs>
  <Slides>55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– Computer == VERY Obedient Servant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Some Graphics Fun…turtle</vt:lpstr>
      <vt:lpstr>Functions – Divide and Conquer</vt:lpstr>
      <vt:lpstr>Functions – Used</vt:lpstr>
      <vt:lpstr>Functions – Defined</vt:lpstr>
      <vt:lpstr>Functions – Parameters</vt:lpstr>
      <vt:lpstr>Functions – Example</vt:lpstr>
      <vt:lpstr>Functions – Exercise – add2.py </vt:lpstr>
      <vt:lpstr>Functions –  Exercise – Homegrown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factors_v1.py</vt:lpstr>
      <vt:lpstr>Functions – Keyword parameters – print Exercise for Homework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8</cp:revision>
  <dcterms:created xsi:type="dcterms:W3CDTF">2021-08-10T17:56:28Z</dcterms:created>
  <dcterms:modified xsi:type="dcterms:W3CDTF">2021-09-20T18:00:52Z</dcterms:modified>
</cp:coreProperties>
</file>