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02" r:id="rId2"/>
    <p:sldId id="361" r:id="rId3"/>
    <p:sldId id="306" r:id="rId4"/>
    <p:sldId id="406" r:id="rId5"/>
    <p:sldId id="296" r:id="rId6"/>
    <p:sldId id="383" r:id="rId7"/>
    <p:sldId id="376" r:id="rId8"/>
    <p:sldId id="377" r:id="rId9"/>
    <p:sldId id="378" r:id="rId10"/>
    <p:sldId id="380" r:id="rId11"/>
    <p:sldId id="379" r:id="rId12"/>
    <p:sldId id="309" r:id="rId13"/>
    <p:sldId id="310" r:id="rId14"/>
    <p:sldId id="311" r:id="rId15"/>
    <p:sldId id="4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82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07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2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0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2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friends_mod.py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Facilitate built-in test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print("Self test", __file__) 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test_add_one_friend()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test_add_friends()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test_is_friend()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friends_4.py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Code in friends_mod.py, facilitating reuse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from friends_mod import 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4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An example of use</a:t>
            </a:r>
            <a:br>
              <a:rPr lang="en-US" dirty="0"/>
            </a:br>
            <a:r>
              <a:rPr lang="en-US" dirty="0"/>
              <a:t>friends_family/friends_1.py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friends_family/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Example /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list_friends.py – just print a list of friend names</a:t>
            </a:r>
          </a:p>
          <a:p>
            <a:pPr marL="514350" lvl="1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my_friends =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"sue"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"joe"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14350" lvl="1" indent="0">
              <a:buNone/>
            </a:pP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my_friends:</a:t>
            </a:r>
          </a:p>
          <a:p>
            <a:pPr marL="9144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Exercise: add to list – add_friends.py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6118" cy="3880773"/>
          </a:xfrm>
        </p:spPr>
        <p:txBody>
          <a:bodyPr>
            <a:normAutofit/>
          </a:bodyPr>
          <a:lstStyle/>
          <a:p>
            <a:pPr marL="685800" indent="-571500"/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Short list of friend names</a:t>
            </a:r>
          </a:p>
          <a:p>
            <a:pPr marL="685800" indent="-571500"/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Prompt "Enter name[print all]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 "" – print whole list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Else – add input to list</a:t>
            </a:r>
          </a:p>
          <a:p>
            <a:pPr marL="114300" indent="0">
              <a:buNone/>
            </a:pPr>
            <a:endParaRPr lang="en-US" sz="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7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First start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list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add a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"test" to help verify our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friends_2.py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 – adding to friends_1.py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add_friends – multiple friends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test_add_friends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8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friends_3.py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is_friend – checking if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test_is_friend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1029</Words>
  <Application>Microsoft Office PowerPoint</Application>
  <PresentationFormat>Widescreen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 3</vt:lpstr>
      <vt:lpstr>Facet</vt:lpstr>
      <vt:lpstr>Session #3 Functions – Why and How</vt:lpstr>
      <vt:lpstr>Functions – An example of use friends_family/friends_1.py </vt:lpstr>
      <vt:lpstr>Lists – a review</vt:lpstr>
      <vt:lpstr>Lists – more review</vt:lpstr>
      <vt:lpstr>Friends – Simple List Example / Exercise</vt:lpstr>
      <vt:lpstr> Exercise: add to list – add_friends.py</vt:lpstr>
      <vt:lpstr>Functions – friends_1.py </vt:lpstr>
      <vt:lpstr>Functions – friends_2.py </vt:lpstr>
      <vt:lpstr>Functions – friends_3.py </vt:lpstr>
      <vt:lpstr>Functions – friends_mod.py </vt:lpstr>
      <vt:lpstr>Functions – friends_4.py </vt:lpstr>
      <vt:lpstr>Strings - Like a lists of characters - ALMOST</vt:lpstr>
      <vt:lpstr>Strings - continued</vt:lpstr>
      <vt:lpstr>Strings – continued - immutable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2</cp:revision>
  <dcterms:created xsi:type="dcterms:W3CDTF">2021-08-10T18:18:52Z</dcterms:created>
  <dcterms:modified xsi:type="dcterms:W3CDTF">2021-08-21T14:25:27Z</dcterms:modified>
</cp:coreProperties>
</file>