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411" r:id="rId2"/>
    <p:sldId id="312" r:id="rId3"/>
    <p:sldId id="314" r:id="rId4"/>
    <p:sldId id="315" r:id="rId5"/>
    <p:sldId id="316" r:id="rId6"/>
    <p:sldId id="317" r:id="rId7"/>
    <p:sldId id="318" r:id="rId8"/>
    <p:sldId id="41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6" autoAdjust="0"/>
    <p:restoredTop sz="94646" autoAdjust="0"/>
  </p:normalViewPr>
  <p:slideViewPr>
    <p:cSldViewPr snapToGrid="0">
      <p:cViewPr varScale="1">
        <p:scale>
          <a:sx n="82" d="100"/>
          <a:sy n="82" d="100"/>
        </p:scale>
        <p:origin x="7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D2E9F-587F-4929-A615-D1B22C008AE4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D4E80-AAF7-4841-B2F0-A647B649A6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8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995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Now files are often "in the cloud"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the python language compiler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914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print adds a newline at the end by default.</a:t>
            </a:r>
          </a:p>
          <a:p>
            <a:r>
              <a:rPr lang="en-US" dirty="0"/>
              <a:t>To avoid this, use the end="" parameter to replace the default newline with "".</a:t>
            </a:r>
          </a:p>
          <a:p>
            <a:r>
              <a:rPr lang="en-US" dirty="0"/>
              <a:t>e.g.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141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modes "r" –read, "w" – write, "a" - append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727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Ambitious – from scratch</a:t>
            </a:r>
          </a:p>
          <a:p>
            <a:r>
              <a:rPr lang="en-US" dirty="0"/>
              <a:t>Less so – use our sample as visual guide</a:t>
            </a:r>
          </a:p>
          <a:p>
            <a:r>
              <a:rPr lang="en-US" dirty="0"/>
              <a:t>Less so – copy from exercises/files/ - modifying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079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79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186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0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888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3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616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7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86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8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3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9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9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4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0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9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9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9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1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Session #6  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Questions on Programming?, Python?</a:t>
            </a:r>
          </a:p>
          <a:p>
            <a:r>
              <a:rPr lang="en-US" sz="3600" i="1" dirty="0"/>
              <a:t>Homework questions?</a:t>
            </a:r>
          </a:p>
          <a:p>
            <a:pPr lvl="1"/>
            <a:r>
              <a:rPr lang="en-US" sz="3600" i="1" dirty="0"/>
              <a:t>Who did it? To easy? To hard?</a:t>
            </a:r>
          </a:p>
          <a:p>
            <a:pPr lvl="1"/>
            <a:r>
              <a:rPr lang="en-US" sz="3600" i="1" dirty="0"/>
              <a:t>Questions on problems</a:t>
            </a:r>
          </a:p>
          <a:p>
            <a:pPr lvl="1"/>
            <a:r>
              <a:rPr lang="en-US" sz="3600" i="1" dirty="0"/>
              <a:t>Long answers in Q/A session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54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- Data that stays 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Stream of bytes/characters "on disk"</a:t>
            </a:r>
          </a:p>
          <a:p>
            <a:pPr lvl="1"/>
            <a:r>
              <a:rPr lang="en-US" sz="3400" dirty="0"/>
              <a:t>Formatted or "just characters"</a:t>
            </a:r>
          </a:p>
          <a:p>
            <a:r>
              <a:rPr lang="en-US" sz="3600" dirty="0"/>
              <a:t>Has a File Name</a:t>
            </a:r>
          </a:p>
          <a:p>
            <a:pPr lvl="1"/>
            <a:r>
              <a:rPr lang="en-US" sz="3400" dirty="0"/>
              <a:t>Open File – Create, if new</a:t>
            </a:r>
          </a:p>
          <a:p>
            <a:pPr lvl="1"/>
            <a:r>
              <a:rPr lang="en-US" sz="3400" dirty="0"/>
              <a:t>Read / Write sequentially</a:t>
            </a:r>
          </a:p>
          <a:p>
            <a:pPr lvl="1"/>
            <a:r>
              <a:rPr lang="en-US" sz="3400" dirty="0"/>
              <a:t>Close File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897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-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393"/>
            <a:ext cx="9381066" cy="4530969"/>
          </a:xfrm>
        </p:spPr>
        <p:txBody>
          <a:bodyPr>
            <a:normAutofit fontScale="92500"/>
          </a:bodyPr>
          <a:lstStyle/>
          <a:p>
            <a:pPr marL="400050" lvl="1" indent="0">
              <a:buNone/>
            </a:pPr>
            <a:r>
              <a:rPr lang="en-US" sz="3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exercises/files/read_file.py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file_name = "my_data.txt"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open(file_name) as finp: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line_no = 0     # Keep track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line in finp: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line_no += 1  #Bump count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print(line_no, line, end="")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44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– Creating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7837"/>
            <a:ext cx="9815965" cy="4553525"/>
          </a:xfrm>
        </p:spPr>
        <p:txBody>
          <a:bodyPr>
            <a:normAutofit/>
          </a:bodyPr>
          <a:lstStyle/>
          <a:p>
            <a:r>
              <a:rPr lang="en-US" sz="3600" dirty="0"/>
              <a:t>Be careful with names - don't clobber work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exercises/files/create_file.py</a:t>
            </a:r>
          </a:p>
          <a:p>
            <a:pPr marL="0" indent="0">
              <a:buNone/>
            </a:pPr>
            <a:endParaRPr lang="en-US" sz="3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open("new_data.txt", "w") as fout: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n in range(1,5+1):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print(f"line {n}")   # Copy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print(f"line {n}", file=fout)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90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– continued –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Create your own two examples (in my_work/)</a:t>
            </a:r>
          </a:p>
          <a:p>
            <a:pPr lvl="1"/>
            <a:r>
              <a:rPr lang="en-US" sz="3400" dirty="0"/>
              <a:t>1. Write example: create_file.py</a:t>
            </a:r>
          </a:p>
          <a:p>
            <a:pPr lvl="2"/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 program and run</a:t>
            </a:r>
          </a:p>
          <a:p>
            <a:pPr lvl="1"/>
            <a:r>
              <a:rPr lang="en-US" sz="3400" dirty="0"/>
              <a:t>2. Read example: read_file.py</a:t>
            </a:r>
          </a:p>
          <a:p>
            <a:pPr lvl="2"/>
            <a:r>
              <a:rPr lang="en-US" sz="3200" dirty="0"/>
              <a:t>Hint: save create_file.py as read_file.py and change </a:t>
            </a:r>
          </a:p>
          <a:p>
            <a:pPr lvl="2"/>
            <a:r>
              <a:rPr lang="en-US" sz="3200" dirty="0"/>
              <a:t>open mode: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"r",  foutp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finp,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403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– continued</a:t>
            </a:r>
            <a:br>
              <a:rPr lang="en-US" dirty="0"/>
            </a:br>
            <a:r>
              <a:rPr lang="en-US" dirty="0"/>
              <a:t>Notes - A Simple Data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400" dirty="0"/>
              <a:t>Goal:</a:t>
            </a:r>
          </a:p>
          <a:p>
            <a:pPr lvl="1"/>
            <a:r>
              <a:rPr lang="en-US" sz="3200" dirty="0"/>
              <a:t>Access to my data by name</a:t>
            </a:r>
          </a:p>
          <a:p>
            <a:r>
              <a:rPr lang="en-US" sz="3400" dirty="0"/>
              <a:t>Plan:</a:t>
            </a:r>
          </a:p>
          <a:p>
            <a:pPr lvl="1"/>
            <a:r>
              <a:rPr lang="en-US" sz="3200" dirty="0"/>
              <a:t>Save data in  a text file</a:t>
            </a:r>
          </a:p>
          <a:p>
            <a:pPr lvl="1"/>
            <a:r>
              <a:rPr lang="en-US" sz="3200" dirty="0"/>
              <a:t>Search all lines for patterns e.g. name</a:t>
            </a:r>
          </a:p>
          <a:p>
            <a:pPr lvl="1"/>
            <a:r>
              <a:rPr lang="en-US" sz="3200" dirty="0"/>
              <a:t>Print lines where found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10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- A Simple Data Base – Demo/Develop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200" dirty="0"/>
              <a:t>Create two test files</a:t>
            </a:r>
          </a:p>
          <a:p>
            <a:pPr lvl="1"/>
            <a:r>
              <a:rPr lang="en-US" sz="3000" dirty="0"/>
              <a:t>test.notes – real short just a couple of lines</a:t>
            </a:r>
          </a:p>
          <a:p>
            <a:pPr marL="1314450" lvl="3" indent="0">
              <a:buNone/>
            </a:pPr>
            <a:r>
              <a:rPr lang="en-US" sz="2600" dirty="0"/>
              <a:t>Joe Name	Joe Smith</a:t>
            </a:r>
          </a:p>
          <a:p>
            <a:pPr marL="1314450" lvl="3" indent="0">
              <a:buNone/>
            </a:pPr>
            <a:r>
              <a:rPr lang="en-US" sz="2600" dirty="0"/>
              <a:t>Joe Address 100 Main</a:t>
            </a:r>
          </a:p>
          <a:p>
            <a:pPr marL="1314450" lvl="3" indent="0">
              <a:buNone/>
            </a:pPr>
            <a:r>
              <a:rPr lang="en-US" sz="2600" dirty="0"/>
              <a:t>Sam Name Sam Jones</a:t>
            </a:r>
          </a:p>
          <a:p>
            <a:pPr marL="1314450" lvl="3" indent="0">
              <a:buNone/>
            </a:pPr>
            <a:r>
              <a:rPr lang="en-US" sz="2600" dirty="0"/>
              <a:t>Sam Address 20 Center</a:t>
            </a:r>
          </a:p>
          <a:p>
            <a:pPr lvl="1"/>
            <a:r>
              <a:rPr lang="en-US" sz="3000" dirty="0"/>
              <a:t>my_town.notes – longer with more varied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02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C162-4F84-44B6-8888-0E5F5B0B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Database – in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4DA05-B923-4F02-A97D-626D9C9AC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notes_1.py, notes_2.py,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360B7-3A1C-4E5A-9EE7-C542D18C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D43D2-3DEB-4C4A-B616-CD6549F07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94137-5609-4BB9-A588-52BD4AA8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736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2493</TotalTime>
  <Words>697</Words>
  <Application>Microsoft Office PowerPoint</Application>
  <PresentationFormat>Widescreen</PresentationFormat>
  <Paragraphs>119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Tahoma</vt:lpstr>
      <vt:lpstr>Trebuchet MS</vt:lpstr>
      <vt:lpstr>Wingdings 3</vt:lpstr>
      <vt:lpstr>Facet</vt:lpstr>
      <vt:lpstr>Session #6   Files</vt:lpstr>
      <vt:lpstr>Files - Data that stays around</vt:lpstr>
      <vt:lpstr>Files - Reading</vt:lpstr>
      <vt:lpstr>Files – Creating</vt:lpstr>
      <vt:lpstr>Files – continued – Exercises</vt:lpstr>
      <vt:lpstr>Files – continued Notes - A Simple Data Base</vt:lpstr>
      <vt:lpstr>Notes - A Simple Data Base – Demo/Develop</vt:lpstr>
      <vt:lpstr>Notes Database – in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#5   Files</dc:title>
  <dc:creator>Charles Smith</dc:creator>
  <cp:lastModifiedBy>Charles Smith</cp:lastModifiedBy>
  <cp:revision>13</cp:revision>
  <dcterms:created xsi:type="dcterms:W3CDTF">2021-08-10T18:56:35Z</dcterms:created>
  <dcterms:modified xsi:type="dcterms:W3CDTF">2021-10-25T18:29:12Z</dcterms:modified>
</cp:coreProperties>
</file>