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11" r:id="rId2"/>
    <p:sldId id="425" r:id="rId3"/>
    <p:sldId id="413" r:id="rId4"/>
    <p:sldId id="412" r:id="rId5"/>
    <p:sldId id="414" r:id="rId6"/>
    <p:sldId id="415" r:id="rId7"/>
    <p:sldId id="416" r:id="rId8"/>
    <p:sldId id="417" r:id="rId9"/>
    <p:sldId id="424" r:id="rId10"/>
    <p:sldId id="418" r:id="rId11"/>
    <p:sldId id="419" r:id="rId12"/>
    <p:sldId id="428" r:id="rId13"/>
    <p:sldId id="427" r:id="rId14"/>
    <p:sldId id="429" r:id="rId15"/>
    <p:sldId id="420" r:id="rId16"/>
    <p:sldId id="421" r:id="rId17"/>
    <p:sldId id="422" r:id="rId18"/>
    <p:sldId id="423" r:id="rId19"/>
    <p:sldId id="426" r:id="rId20"/>
    <p:sldId id="442" r:id="rId21"/>
    <p:sldId id="4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39" autoAdjust="0"/>
  </p:normalViewPr>
  <p:slideViewPr>
    <p:cSldViewPr snapToGrid="0">
      <p:cViewPr varScale="1">
        <p:scale>
          <a:sx n="73" d="100"/>
          <a:sy n="73" d="100"/>
        </p:scale>
        <p:origin x="76" y="5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Commas added to keep blank area from being compressed</a:t>
            </a:r>
          </a:p>
          <a:p>
            <a:r>
              <a:rPr lang="en-US" dirty="0"/>
              <a:t>Figure moved to left and up to reduce effort to find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5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5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22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7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6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Compromises: Lower resolution, Few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8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4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copy files to Desktop\braille_2023\</a:t>
            </a:r>
          </a:p>
          <a:p>
            <a:r>
              <a:rPr lang="en-US" dirty="0"/>
              <a:t>Simplest graphics square.py, square_loop.py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79805"/>
          </a:xfrm>
          <a:noFill/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Graphics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Visually Impaired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Pixel at a Time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05023"/>
            <a:ext cx="8596668" cy="16363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3A4E-F16B-EA79-5B13-E9A4FF68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turtle graphical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E496-13D9-1842-3FA3-4BA241CA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4794-899A-6AA3-482D-A65536BC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AE74-CBEA-82D2-3DA2-56AF7339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89762F-9E75-5F5A-8C81-51BC32730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705" y="1399430"/>
            <a:ext cx="5349561" cy="4642595"/>
          </a:xfrm>
        </p:spPr>
      </p:pic>
    </p:spTree>
    <p:extLst>
      <p:ext uri="{BB962C8B-B14F-4D97-AF65-F5344CB8AC3E}">
        <p14:creationId xmlns:p14="http://schemas.microsoft.com/office/powerpoint/2010/main" val="143234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DD31-DFE4-531C-9AC2-9E43B6DB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3945"/>
          </a:xfrm>
        </p:spPr>
        <p:txBody>
          <a:bodyPr/>
          <a:lstStyle/>
          <a:p>
            <a:r>
              <a:rPr lang="en-US" dirty="0"/>
              <a:t>Text output – send  to Braille embosser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8362-6E44-7494-163C-3DA3DD6B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5083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,,gggggggggggg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,,gggggggggggg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FB7D-3600-5E75-1A79-97F525CD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2737-4636-4ECC-29AA-33510D43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8104-97B6-3D88-8357-50AF1CC1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6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Braille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Spaces to commas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Braille machine compresses spaces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Comma Braille: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Moving figure up to left</a:t>
            </a:r>
          </a:p>
          <a:p>
            <a:pPr lvl="1"/>
            <a:r>
              <a:rPr lang="en-US" sz="3200" dirty="0">
                <a:solidFill>
                  <a:schemeClr val="accent1"/>
                </a:solidFill>
              </a:rPr>
              <a:t>Facilitate finding figure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7" name="Picture 3" descr="2">
            <a:extLst>
              <a:ext uri="{FF2B5EF4-FFF2-40B4-BE49-F238E27FC236}">
                <a16:creationId xmlns:a16="http://schemas.microsoft.com/office/drawing/2014/main" id="{7260E3A1-A157-2903-3FAA-D0B0DAD9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3244015"/>
            <a:ext cx="829587" cy="74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6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Braille usage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Copy text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Transmit Braille machine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Retrieve Braille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Slows viewing </a:t>
            </a:r>
            <a:r>
              <a:rPr lang="en-US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 reduces impact</a:t>
            </a:r>
            <a:endParaRPr lang="en-US" sz="4000" dirty="0">
              <a:solidFill>
                <a:schemeClr val="accent1"/>
              </a:solidFill>
            </a:endParaRP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Hope: </a:t>
            </a:r>
            <a:r>
              <a:rPr lang="en-US" dirty="0"/>
              <a:t>quick change and quick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square_loop.py</a:t>
            </a:r>
          </a:p>
          <a:p>
            <a:r>
              <a:rPr lang="en-US" sz="4000" dirty="0">
                <a:solidFill>
                  <a:srgbClr val="00B0F0"/>
                </a:solidFill>
              </a:rPr>
              <a:t>square_loop_w40.py – </a:t>
            </a:r>
            <a:r>
              <a:rPr lang="en-US" sz="4000" dirty="0">
                <a:solidFill>
                  <a:schemeClr val="tx1"/>
                </a:solidFill>
              </a:rPr>
              <a:t>thicken lines</a:t>
            </a:r>
          </a:p>
          <a:p>
            <a:r>
              <a:rPr lang="en-US" sz="4000">
                <a:solidFill>
                  <a:srgbClr val="00B0F0"/>
                </a:solidFill>
              </a:rPr>
              <a:t>square</a:t>
            </a:r>
            <a:r>
              <a:rPr lang="en-US" sz="4000" dirty="0">
                <a:solidFill>
                  <a:srgbClr val="00B0F0"/>
                </a:solidFill>
              </a:rPr>
              <a:t>_loop_colors.py – </a:t>
            </a:r>
            <a:r>
              <a:rPr lang="en-US" sz="4000" dirty="0">
                <a:solidFill>
                  <a:schemeClr val="tx1"/>
                </a:solidFill>
              </a:rPr>
              <a:t>add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Braille Display Window</a:t>
            </a:r>
            <a:br>
              <a:rPr lang="en-US" dirty="0"/>
            </a:br>
            <a:r>
              <a:rPr lang="en-US" dirty="0"/>
              <a:t> with Audio Feedback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1653" y="1930400"/>
            <a:ext cx="3655134" cy="38814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21" y="2154045"/>
            <a:ext cx="5009341" cy="4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7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470-B88E-9501-6E3A-3D890DBC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A More elaborate figure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FA5153-5002-56CE-F6CF-B6B0281BB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257" y="2160588"/>
            <a:ext cx="362128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6463-CAFB-0686-BF0E-B547E55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87D30-9780-7DD2-14C3-BEE9ACD1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ED9C-F886-8E3F-6217-21206A77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8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7FA7-B676-FED3-104A-8515B4D5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text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830-CCDC-F8D4-4807-603E86E9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599"/>
            <a:ext cx="7642074" cy="4832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,,,,,,,,,,,,iiiiii,,,,,,,,vvv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,,,,,,,,,,,,,,,i,,,,,,,,vvvvvv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,,,bbb,,,,,,,,,ii,,,,,,,,vvvvv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,,bbbbb,,,,,,,,,i,,,,,,vvv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,,bbbbbb,,,,,,,,i,,,,,vv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,,bbbbbbbb,,,,,,ii,,,vv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,,,,,,,,,,bbbb,,,i,,v,,,,,,,,,,,rr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,,,,,,,,,,,,,bbbbivv,,,,,,,,,,rrrrrr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,,,,,,,,,,,,,,,,bvvrrrrrrrrrrrrrrrrr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,,,,,,,,,,,,,ggg,yoo,,,,,,,,,,rrrrrr</a:t>
            </a:r>
          </a:p>
          <a:p>
            <a:pPr marL="0" indent="0">
              <a:buNone/>
            </a:pPr>
            <a:r>
              <a:rPr lang="en-US" sz="2000" dirty="0"/>
              <a:t>… Omitted for brevity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A8E9-4467-276A-F813-4BD4FD6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FD0C-E57A-688E-A5C4-F5C6A0BE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60D3-1302-41FC-E73E-CAD5942E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6925-B90A-634A-E1D7-CD2701E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Braille Display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96DB-5173-1C9D-2436-8D1E9EB8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D315-05D7-BEE0-E937-A25AF0F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501D-FE2E-F89E-93B0-6F86DBCC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AAC55E-09AA-843E-C744-1419B2B5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987" y="2160588"/>
            <a:ext cx="3710064" cy="3881437"/>
          </a:xfrm>
        </p:spPr>
      </p:pic>
    </p:spTree>
    <p:extLst>
      <p:ext uri="{BB962C8B-B14F-4D97-AF65-F5344CB8AC3E}">
        <p14:creationId xmlns:p14="http://schemas.microsoft.com/office/powerpoint/2010/main" val="222247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D87C-2817-85BE-2881-092A6E90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Drawing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71A8-104F-7028-99B8-33E50517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F26B-077B-2727-8353-8318B55D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4525-8002-2F6A-5706-318DD5E2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BE95D3-FD39-CE77-B319-8BA659E3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92" y="1299369"/>
            <a:ext cx="3704821" cy="38814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004199-1CF6-9736-165B-6C091B157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6648"/>
              </p:ext>
            </p:extLst>
          </p:nvPr>
        </p:nvGraphicFramePr>
        <p:xfrm>
          <a:off x="5068891" y="2663688"/>
          <a:ext cx="3208417" cy="3545713"/>
        </p:xfrm>
        <a:graphic>
          <a:graphicData uri="http://schemas.openxmlformats.org/drawingml/2006/table">
            <a:tbl>
              <a:tblPr/>
              <a:tblGrid>
                <a:gridCol w="3208417">
                  <a:extLst>
                    <a:ext uri="{9D8B030D-6E8A-4147-A177-3AD203B41FA5}">
                      <a16:colId xmlns:a16="http://schemas.microsoft.com/office/drawing/2014/main" val="839088774"/>
                    </a:ext>
                  </a:extLst>
                </a:gridCol>
              </a:tblGrid>
              <a:tr h="34382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,,rrrro,,,,v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9773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70DD60AC-A66C-B42D-4183-C9E937DB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153" y="2339024"/>
            <a:ext cx="27086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Braille Text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</a:t>
            </a:r>
          </a:p>
          <a:p>
            <a:pPr lvl="1"/>
            <a:r>
              <a:rPr lang="en-US" sz="3400" i="1" dirty="0"/>
              <a:t>Demonstrate tool</a:t>
            </a:r>
          </a:p>
          <a:p>
            <a:pPr lvl="1"/>
            <a:r>
              <a:rPr lang="en-US" sz="3400" i="1" dirty="0"/>
              <a:t>Graphics Insight</a:t>
            </a:r>
          </a:p>
          <a:p>
            <a:pPr lvl="1"/>
            <a:r>
              <a:rPr lang="en-US" sz="3400" i="1" dirty="0"/>
              <a:t>Raise Awareness</a:t>
            </a:r>
          </a:p>
          <a:p>
            <a:pPr lvl="1"/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2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Future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Better Screen Reader Support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Port to wxPython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Speed-up scanning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Presentation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Extended </a:t>
            </a:r>
            <a:r>
              <a:rPr lang="en-US" sz="2800" dirty="0" err="1">
                <a:solidFill>
                  <a:schemeClr val="tx1"/>
                </a:solidFill>
              </a:rPr>
              <a:t>magnificaton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1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4"/>
            <a:ext cx="8596668" cy="2289739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Tool </a:t>
            </a:r>
            <a:br>
              <a:rPr lang="en-US" sz="6600" dirty="0"/>
            </a:br>
            <a:r>
              <a:rPr lang="en-US" sz="6600" dirty="0">
                <a:solidFill>
                  <a:schemeClr val="tx1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I'm a programmer / teacher</a:t>
            </a:r>
          </a:p>
          <a:p>
            <a:pPr lvl="1"/>
            <a:r>
              <a:rPr lang="en-US" sz="4000" i="1" dirty="0"/>
              <a:t>Graphics / Pictures are powerful</a:t>
            </a:r>
          </a:p>
          <a:p>
            <a:pPr lvl="1"/>
            <a:r>
              <a:rPr lang="en-US" sz="4000" i="1" dirty="0"/>
              <a:t>Blind have limited graphics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i="1" dirty="0"/>
              <a:t>Little access to graphical presentations</a:t>
            </a:r>
          </a:p>
          <a:p>
            <a:pPr lvl="2"/>
            <a:r>
              <a:rPr lang="en-US" sz="3400" i="1" dirty="0"/>
              <a:t>Tools e.g. Braille embossers are expensive – not at everyone's desk</a:t>
            </a:r>
          </a:p>
          <a:p>
            <a:pPr lvl="2"/>
            <a:r>
              <a:rPr lang="en-US" sz="3400" i="1" dirty="0"/>
              <a:t>Access - slow/cumbersome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0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Initial goal: Help beginners learn Programming</a:t>
            </a:r>
          </a:p>
          <a:p>
            <a:pPr lvl="1"/>
            <a:r>
              <a:rPr lang="en-US" sz="4000" i="1" dirty="0"/>
              <a:t>Extended goal: Graphics for Visually Impaired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9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Tool Benefits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Braille rendition of simple graphics output</a:t>
            </a:r>
          </a:p>
          <a:p>
            <a:pPr lvl="1"/>
            <a:r>
              <a:rPr lang="en-US" sz="4000" i="1" dirty="0"/>
              <a:t>Graphics output with audio feedback</a:t>
            </a:r>
          </a:p>
          <a:p>
            <a:pPr lvl="1"/>
            <a:endParaRPr lang="en-US" sz="4000" i="1" dirty="0"/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13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Non-programming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Python program</a:t>
            </a:r>
          </a:p>
          <a:p>
            <a:pPr lvl="2"/>
            <a:r>
              <a:rPr lang="en-US" sz="3800" i="1" dirty="0"/>
              <a:t>a wordy nerdy "</a:t>
            </a:r>
            <a:r>
              <a:rPr lang="en-US" sz="3800" i="1" dirty="0">
                <a:solidFill>
                  <a:schemeClr val="accent1"/>
                </a:solidFill>
              </a:rPr>
              <a:t>Etch A Sketch</a:t>
            </a:r>
            <a:r>
              <a:rPr lang="en-US" sz="3800" i="1" dirty="0"/>
              <a:t>" drawing tool</a:t>
            </a:r>
          </a:p>
          <a:p>
            <a:pPr lvl="2"/>
            <a:r>
              <a:rPr lang="en-US" sz="3800" i="1" dirty="0"/>
              <a:t>Drawing Instructions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turtle_braille_link import * # </a:t>
            </a:r>
            <a:r>
              <a:rPr lang="en-US" sz="29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pPr marL="457200" lvl="1" indent="0">
              <a:buNone/>
            </a:pP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color("green")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range(4):  # Do 4 times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15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EE02-B153-C542-E232-A6A2C864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– Hopefully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99A9-3DB4-D3CE-BC4F-B39AA4A8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Following slides are reminders</a:t>
            </a:r>
          </a:p>
          <a:p>
            <a:pPr lvl="1"/>
            <a:r>
              <a:rPr lang="en-US" sz="3400" dirty="0"/>
              <a:t>offline viewing</a:t>
            </a:r>
          </a:p>
          <a:p>
            <a:pPr lvl="1"/>
            <a:r>
              <a:rPr lang="en-US" sz="3400" dirty="0"/>
              <a:t>If computer problems</a:t>
            </a:r>
          </a:p>
          <a:p>
            <a:r>
              <a:rPr lang="en-US" sz="3600" dirty="0"/>
              <a:t>Demo V/I usage…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cd Desktop\...\01_intro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square_loop.py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1906-2E6B-9099-3D08-8463B414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DD91-9F70-8D13-B15B-52E63884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F1DC-D685-1FD4-6949-809ECE95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8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8306</TotalTime>
  <Words>836</Words>
  <Application>Microsoft Office PowerPoint</Application>
  <PresentationFormat>Widescreen</PresentationFormat>
  <Paragraphs>209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Trebuchet MS</vt:lpstr>
      <vt:lpstr>Wingdings</vt:lpstr>
      <vt:lpstr>Wingdings 3</vt:lpstr>
      <vt:lpstr>Facet</vt:lpstr>
      <vt:lpstr>Introducing Graphics  to the Visually Impaired One Pixel at a Time</vt:lpstr>
      <vt:lpstr>Introduction</vt:lpstr>
      <vt:lpstr>Background</vt:lpstr>
      <vt:lpstr>Problems</vt:lpstr>
      <vt:lpstr>The Tool</vt:lpstr>
      <vt:lpstr>Tool Benefits Provided</vt:lpstr>
      <vt:lpstr>Non-programming view</vt:lpstr>
      <vt:lpstr>Draw a square</vt:lpstr>
      <vt:lpstr>A Demo – Hopefully Live</vt:lpstr>
      <vt:lpstr>Standard turtle graphical output</vt:lpstr>
      <vt:lpstr>Text output – send  to Braille embosser</vt:lpstr>
      <vt:lpstr>Changes to Braille text</vt:lpstr>
      <vt:lpstr>Braille usage steps</vt:lpstr>
      <vt:lpstr>Hope: quick change and quick view</vt:lpstr>
      <vt:lpstr>Braille Display Window  with Audio Feedback</vt:lpstr>
      <vt:lpstr>Spokes – A More elaborate figure</vt:lpstr>
      <vt:lpstr>Spokes text output</vt:lpstr>
      <vt:lpstr>Spokes – Braille Display</vt:lpstr>
      <vt:lpstr>A Drawing Tool</vt:lpstr>
      <vt:lpstr>Future Possibilities</vt:lpstr>
      <vt:lpstr>Tool  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32</cp:revision>
  <dcterms:created xsi:type="dcterms:W3CDTF">2021-08-10T18:56:35Z</dcterms:created>
  <dcterms:modified xsi:type="dcterms:W3CDTF">2024-04-16T14:17:10Z</dcterms:modified>
</cp:coreProperties>
</file>