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43" r:id="rId9"/>
    <p:sldId id="444" r:id="rId10"/>
    <p:sldId id="428" r:id="rId11"/>
    <p:sldId id="424" r:id="rId12"/>
    <p:sldId id="427" r:id="rId13"/>
    <p:sldId id="429" r:id="rId14"/>
    <p:sldId id="420" r:id="rId15"/>
    <p:sldId id="421" r:id="rId16"/>
    <p:sldId id="422" r:id="rId17"/>
    <p:sldId id="423" r:id="rId18"/>
    <p:sldId id="426" r:id="rId19"/>
    <p:sldId id="442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1" autoAdjust="0"/>
  </p:normalViewPr>
  <p:slideViewPr>
    <p:cSldViewPr snapToGrid="0">
      <p:cViewPr varScale="1">
        <p:scale>
          <a:sx n="73" d="100"/>
          <a:sy n="73" d="100"/>
        </p:scale>
        <p:origin x="76" y="5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4/16/2024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D4E80-AAF7-4841-B2F0-A647B649A6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multiple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square_loop_colors.py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Transmit to Braille embosser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Retrieve paper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Hope: 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Feedback –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Better Screen Reader Support</a:t>
            </a:r>
          </a:p>
          <a:p>
            <a:r>
              <a:rPr lang="en-US" sz="40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4000" dirty="0">
                <a:solidFill>
                  <a:schemeClr val="tx1"/>
                </a:solidFill>
              </a:rPr>
              <a:t>Extended magnification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Presentation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Pictures – powerful tools</a:t>
            </a:r>
          </a:p>
          <a:p>
            <a:pPr lvl="1"/>
            <a:r>
              <a:rPr lang="en-US" sz="4000" i="1" dirty="0"/>
              <a:t>Blind - limited tool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Viewing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Programming Tools not geared to the visually impaired</a:t>
            </a:r>
          </a:p>
          <a:p>
            <a:pPr lvl="1"/>
            <a:r>
              <a:rPr lang="en-US" sz="3600" i="1" dirty="0"/>
              <a:t>Tools - expensive/cumbersome</a:t>
            </a:r>
          </a:p>
          <a:p>
            <a:pPr lvl="2"/>
            <a:r>
              <a:rPr lang="en-US" sz="3400" i="1" dirty="0"/>
              <a:t>Expensive, noisy, slow</a:t>
            </a:r>
          </a:p>
          <a:p>
            <a:pPr lvl="3"/>
            <a:r>
              <a:rPr lang="en-US" sz="3200" i="1" dirty="0"/>
              <a:t>Shared, in another room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Tool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simple program graphics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A Non-programming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</a:t>
            </a:r>
          </a:p>
          <a:p>
            <a:pPr lvl="2"/>
            <a:r>
              <a:rPr lang="en-US" sz="3800" i="1" dirty="0"/>
              <a:t>a wordy nerdy "</a:t>
            </a:r>
            <a:r>
              <a:rPr lang="en-US" sz="3800" i="1" dirty="0">
                <a:solidFill>
                  <a:schemeClr val="accent1"/>
                </a:solidFill>
              </a:rPr>
              <a:t>Etch A Sketch</a:t>
            </a:r>
            <a:r>
              <a:rPr lang="en-US" sz="3800" i="1" dirty="0"/>
              <a:t>" drawing tool</a:t>
            </a:r>
          </a:p>
          <a:p>
            <a:pPr lvl="2"/>
            <a:r>
              <a:rPr lang="en-US" sz="38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Simple Program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multi-color square</a:t>
            </a:r>
          </a:p>
          <a:p>
            <a:pPr marL="457200" lvl="1" indent="0">
              <a:buNone/>
            </a:pPr>
            <a:r>
              <a:rPr lang="en-US" sz="4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   # graphics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 "orange", "yellow", 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color(clr)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5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980"/>
          </a:xfrm>
        </p:spPr>
        <p:txBody>
          <a:bodyPr/>
          <a:lstStyle/>
          <a:p>
            <a:r>
              <a:rPr lang="en-US" dirty="0"/>
              <a:t>Tool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4/16/2024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9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12739</TotalTime>
  <Words>812</Words>
  <Application>Microsoft Office PowerPoint</Application>
  <PresentationFormat>Widescreen</PresentationFormat>
  <Paragraphs>199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Trebuchet MS</vt:lpstr>
      <vt:lpstr>Wingdings</vt:lpstr>
      <vt:lpstr>Wingdings 3</vt:lpstr>
      <vt:lpstr>Facet</vt:lpstr>
      <vt:lpstr>Introducing Graphics  to the Visually Impaired One Pixel at a Time</vt:lpstr>
      <vt:lpstr>Introduction</vt:lpstr>
      <vt:lpstr>Presentation Background</vt:lpstr>
      <vt:lpstr>Viewing Problems</vt:lpstr>
      <vt:lpstr>The Tool</vt:lpstr>
      <vt:lpstr>Tool Provides</vt:lpstr>
      <vt:lpstr>A Non-programming view</vt:lpstr>
      <vt:lpstr>Simple Program - draw a square</vt:lpstr>
      <vt:lpstr>Tool Output</vt:lpstr>
      <vt:lpstr>Changes to Braille text</vt:lpstr>
      <vt:lpstr>A Demo – Hopefully Live</vt:lpstr>
      <vt:lpstr>Braille usage steps</vt:lpstr>
      <vt:lpstr>Hope: quick change and quick view</vt:lpstr>
      <vt:lpstr>Audio Feedback – Demo</vt:lpstr>
      <vt:lpstr>Spokes – A More elaborate figure</vt:lpstr>
      <vt:lpstr>Spokes text output</vt:lpstr>
      <vt:lpstr>Spokes – Braille Display</vt:lpstr>
      <vt:lpstr>A Drawing Tool</vt:lpstr>
      <vt:lpstr>Future Possibilities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36</cp:revision>
  <dcterms:created xsi:type="dcterms:W3CDTF">2021-08-10T18:56:35Z</dcterms:created>
  <dcterms:modified xsi:type="dcterms:W3CDTF">2024-04-16T14:24:16Z</dcterms:modified>
</cp:coreProperties>
</file>