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30" r:id="rId2"/>
    <p:sldId id="431" r:id="rId3"/>
    <p:sldId id="435" r:id="rId4"/>
    <p:sldId id="432" r:id="rId5"/>
    <p:sldId id="436" r:id="rId6"/>
    <p:sldId id="433" r:id="rId7"/>
    <p:sldId id="437" r:id="rId8"/>
    <p:sldId id="438" r:id="rId9"/>
    <p:sldId id="434" r:id="rId10"/>
    <p:sldId id="439" r:id="rId11"/>
    <p:sldId id="440" r:id="rId12"/>
    <p:sldId id="443" r:id="rId13"/>
    <p:sldId id="444" r:id="rId14"/>
    <p:sldId id="44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1" autoAdjust="0"/>
    <p:restoredTop sz="94660"/>
  </p:normalViewPr>
  <p:slideViewPr>
    <p:cSldViewPr snapToGrid="0">
      <p:cViewPr varScale="1">
        <p:scale>
          <a:sx n="71" d="100"/>
          <a:sy n="71" d="100"/>
        </p:scale>
        <p:origin x="5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BF56C-D76A-495C-8EAB-6BEAC37482CF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359A1-9BAD-4CA6-B369-8D36A40E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67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09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4/16/2024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008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E9CD-B25F-E192-B498-C6EA30D45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F0F63-EF51-CBF0-ECF8-30D9CEBAB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3A4BE-4300-471C-3636-2F7452CE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59E4-79D1-48B9-9D6D-0647272177D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EA02F-5595-F045-9E12-E83EF37C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699ED-BAF4-C345-6718-42FCAB4B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EFC7-EF8A-491C-B63F-2C34069C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4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8A2D-3FD6-23F9-B10D-40637E99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BFCB7-CD3F-9005-8BB0-17457392A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C121B-A4DD-6ED5-C29A-25D73D7E4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59E4-79D1-48B9-9D6D-0647272177D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A2655-D191-2241-FCCD-9BA5CF69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C4343-D595-9F90-FFD8-185D5F4B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EFC7-EF8A-491C-B63F-2C34069C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6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A7F0B-CDDE-B4B8-2172-5E8361C685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ED72C-3D66-1A02-0C96-61C8DFC3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94B37-13F0-5D45-FB14-0B17413F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59E4-79D1-48B9-9D6D-0647272177D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644DB-7042-2E75-5627-C241DEB0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FD9BD-F443-43A2-7854-550C66D9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EFC7-EF8A-491C-B63F-2C34069C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0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1F83-6C6D-9EE2-9B7B-83A2C1D3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0F184-0A97-CF9B-DFF0-56C2A657C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5E136-8675-CBD5-A590-C00A2751A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59E4-79D1-48B9-9D6D-0647272177D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1E2CC-AE44-515F-5C20-19D1F70D3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B0E73-6620-D7F4-B270-77A76F9B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EFC7-EF8A-491C-B63F-2C34069C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5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6DA69-2818-918F-A4E5-BC55B202F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126F5-082A-7819-24C3-470EB3FD5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E2E34-BC4C-AFD8-12D2-CC3E9F6D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59E4-79D1-48B9-9D6D-0647272177D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0A999-DE26-A67B-5858-BE3D0DDAF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507CE-007C-C0C3-FB22-12FEADF3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EFC7-EF8A-491C-B63F-2C34069C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3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F64CC-6461-86EB-0A1C-26E223E8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5D2B4-CE3C-E78F-3C69-BE6255663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EE80B-14DE-D35B-39C7-91DDE1212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B2D31-9E1A-793E-6D41-18A7BB918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59E4-79D1-48B9-9D6D-0647272177D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4E972-7540-5699-5AF7-F8BC39494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9543D-2826-534D-2F69-A5D46A66E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EFC7-EF8A-491C-B63F-2C34069C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5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9C9E-6F66-16A7-510A-9463756A6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C969A-472B-E046-5193-983979EB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F0BE7-F68E-1111-CC5C-3B835CD3B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E1241-776E-2374-B0AD-1B0F06D56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7C2657-0323-FE44-43E8-2C5D8A5D8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4D8AAD-9A6E-32DE-AC9A-CED45E590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59E4-79D1-48B9-9D6D-0647272177D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FEF8D1-A7CE-3DD6-90E4-97AE976DC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EDB55-C73E-E28C-DBFC-5E9554E9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EFC7-EF8A-491C-B63F-2C34069C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5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7BA7-A294-1FF0-E54A-652BE99D9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033578-1515-3DB7-E9C7-48E794E0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59E4-79D1-48B9-9D6D-0647272177D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07D4B-8629-B99F-A55D-FC44D4D6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00044-2FAD-BCE3-09A6-5C7F68AC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EFC7-EF8A-491C-B63F-2C34069C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5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E32192-D2A7-ECD1-AEB1-0708B56B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59E4-79D1-48B9-9D6D-0647272177D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076C2F-D39D-C17B-A457-8E85F004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55285-1811-6476-BF61-732A69B1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EFC7-EF8A-491C-B63F-2C34069C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6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FCD7-ACF8-10AB-C011-83F48937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5E440-9FB8-CB5C-F45D-EBA1E278F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0727E-A4E1-0A9A-39D2-C40A1A129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3A6C0-D873-26B5-29AC-96FBDD43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59E4-79D1-48B9-9D6D-0647272177D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44098-F8DE-5306-D8F1-86605DBB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E2B4F-0BAC-49EC-ADA9-43DE184D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EFC7-EF8A-491C-B63F-2C34069C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4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2CC7-D780-0EB4-44BD-309EFBAF4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AB6E33-74B6-F0AE-B69E-D051C5114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677CF-A9A4-4C40-16D3-6B9F1E23D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D9B1F-DCB7-936F-79B0-ECBB4564B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59E4-79D1-48B9-9D6D-0647272177D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DE001-11ED-E5DF-CBBB-8048376BE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35136-F7AC-A4DA-8796-BBDC6197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EFC7-EF8A-491C-B63F-2C34069C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8E8DBF-A203-3320-95FF-12067AC8D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CD594-958B-9360-3481-67C1C3C27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1C8C6-94DD-0812-C857-F8C45FB54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659E4-79D1-48B9-9D6D-0647272177D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49C32-7DDA-03FA-25C3-8180361D2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234E6-FB73-37F6-ED10-EB643DE0A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9EFC7-EF8A-491C-B63F-2C34069C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6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ysmith619/TurtleBraille" TargetMode="External"/><Relationship Id="rId2" Type="http://schemas.openxmlformats.org/officeDocument/2006/relationships/hyperlink" Target="https://github.com/raysmith61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5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How it was done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23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Alternate Strategy for Display Cells</a:t>
            </a:r>
            <a:br>
              <a:rPr lang="en-US" sz="3600" dirty="0">
                <a:solidFill>
                  <a:schemeClr val="accent1"/>
                </a:solidFill>
              </a:rPr>
            </a:br>
            <a:r>
              <a:rPr lang="en-US" sz="3600" dirty="0">
                <a:solidFill>
                  <a:schemeClr val="accent1"/>
                </a:solidFill>
              </a:rPr>
              <a:t>Road Not Taken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Let most Turtle calls go through unchanged</a:t>
            </a:r>
          </a:p>
          <a:p>
            <a:r>
              <a:rPr lang="en-US" sz="3200" dirty="0">
                <a:solidFill>
                  <a:schemeClr val="tx1"/>
                </a:solidFill>
              </a:rPr>
              <a:t>Scan created Tkinter Canvas</a:t>
            </a:r>
          </a:p>
          <a:p>
            <a:r>
              <a:rPr lang="en-US" sz="3200" dirty="0">
                <a:solidFill>
                  <a:schemeClr val="tx1"/>
                </a:solidFill>
              </a:rPr>
              <a:t>Divide up canvas into display regions (40x25)</a:t>
            </a:r>
          </a:p>
          <a:p>
            <a:r>
              <a:rPr lang="en-US" sz="3200" dirty="0">
                <a:solidFill>
                  <a:schemeClr val="tx1"/>
                </a:solidFill>
              </a:rPr>
              <a:t>For each region find overlapping Canvas items</a:t>
            </a:r>
          </a:p>
          <a:p>
            <a:r>
              <a:rPr lang="en-US" sz="3200" dirty="0">
                <a:solidFill>
                  <a:schemeClr val="tx1"/>
                </a:solidFill>
              </a:rPr>
              <a:t>Where found – create a display cell</a:t>
            </a:r>
          </a:p>
          <a:p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217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Alternate Strategy continued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Benefits: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Simpler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Applicable to non-turtle tkinter programs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Facilitates scale changes</a:t>
            </a:r>
          </a:p>
          <a:p>
            <a:r>
              <a:rPr lang="en-US" sz="3600" dirty="0">
                <a:solidFill>
                  <a:schemeClr val="tx1"/>
                </a:solidFill>
              </a:rPr>
              <a:t>We tried, but ran in to problems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782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Future Possibilities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Implement some of the Tool Possibilities</a:t>
            </a:r>
          </a:p>
          <a:p>
            <a:r>
              <a:rPr lang="en-US" sz="3600" dirty="0">
                <a:solidFill>
                  <a:schemeClr val="tx1"/>
                </a:solidFill>
              </a:rPr>
              <a:t>Retry the Canvas scanning approach</a:t>
            </a:r>
          </a:p>
          <a:p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648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Source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GitHub Project </a:t>
            </a:r>
            <a:r>
              <a:rPr lang="en-US" sz="2800" dirty="0">
                <a:solidFill>
                  <a:srgbClr val="00B0F0"/>
                </a:solidFill>
              </a:rPr>
              <a:t>github.com/raysmith619/resource_lib</a:t>
            </a:r>
          </a:p>
          <a:p>
            <a:pPr marL="457200" lvl="1" indent="0">
              <a:buNone/>
            </a:pPr>
            <a:r>
              <a:rPr lang="en-US" sz="3400" dirty="0">
                <a:solidFill>
                  <a:srgbClr val="00B0F0"/>
                </a:solidFill>
              </a:rPr>
              <a:t>src/ </a:t>
            </a:r>
            <a:r>
              <a:rPr lang="en-US" sz="3400" dirty="0">
                <a:solidFill>
                  <a:schemeClr val="tx1"/>
                </a:solidFill>
              </a:rPr>
              <a:t>– source files (Python)</a:t>
            </a:r>
          </a:p>
          <a:p>
            <a:pPr marL="457200" lvl="1" indent="0">
              <a:buNone/>
            </a:pPr>
            <a:r>
              <a:rPr lang="en-US" sz="3400" dirty="0">
                <a:solidFill>
                  <a:srgbClr val="00B0F0"/>
                </a:solidFill>
              </a:rPr>
              <a:t>README.md </a:t>
            </a:r>
            <a:r>
              <a:rPr lang="en-US" sz="3400" dirty="0">
                <a:solidFill>
                  <a:schemeClr val="tx1"/>
                </a:solidFill>
              </a:rPr>
              <a:t>– Short description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Alternate direction, with discussion</a:t>
            </a:r>
          </a:p>
          <a:p>
            <a:pPr marL="0" indent="0">
              <a:buNone/>
            </a:pPr>
            <a:r>
              <a:rPr lang="en-US" sz="2400" b="0" i="0" u="sng" dirty="0">
                <a:solidFill>
                  <a:srgbClr val="00B0F0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raysmith619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-apple-system"/>
              </a:rPr>
              <a:t>/</a:t>
            </a:r>
            <a:r>
              <a:rPr lang="en-US" sz="2400" b="1" i="0" u="none" strike="noStrike" dirty="0">
                <a:solidFill>
                  <a:srgbClr val="00B0F0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TurtleBraille</a:t>
            </a:r>
            <a:br>
              <a:rPr lang="en-US" sz="3600" dirty="0"/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353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4"/>
            <a:ext cx="8596668" cy="2289739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Implementation</a:t>
            </a:r>
            <a:r>
              <a:rPr lang="en-US" sz="6600" dirty="0">
                <a:solidFill>
                  <a:schemeClr val="tx1"/>
                </a:solidFill>
              </a:rPr>
              <a:t> </a:t>
            </a:r>
            <a:br>
              <a:rPr lang="en-US" sz="6600" dirty="0">
                <a:solidFill>
                  <a:schemeClr val="tx1"/>
                </a:solidFill>
              </a:rPr>
            </a:br>
            <a:r>
              <a:rPr lang="en-US" sz="6600" dirty="0">
                <a:solidFill>
                  <a:schemeClr val="tx1"/>
                </a:solidFill>
              </a:rPr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4/16/2024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94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Look Inside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The Plan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Braille rendition of </a:t>
            </a:r>
            <a:r>
              <a:rPr lang="en-US" sz="3000" i="1" dirty="0">
                <a:solidFill>
                  <a:schemeClr val="tx1"/>
                </a:solidFill>
              </a:rPr>
              <a:t>simple</a:t>
            </a:r>
            <a:r>
              <a:rPr lang="en-US" sz="3000" dirty="0">
                <a:solidFill>
                  <a:schemeClr val="tx1"/>
                </a:solidFill>
              </a:rPr>
              <a:t> Turtle graphics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A text picture to send to the embosser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Coarse – 40 characters by 25 lines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One color letter per square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79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2906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The Plan continued…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/>
          </a:bodyPr>
          <a:lstStyle/>
          <a:p>
            <a:pPr lvl="1"/>
            <a:r>
              <a:rPr lang="en-US" sz="3600" dirty="0">
                <a:solidFill>
                  <a:schemeClr val="tx1"/>
                </a:solidFill>
              </a:rPr>
              <a:t>Shadow functions for each Turtle function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Sample points for each visible graphic – e.g. line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Create cells to display from points</a:t>
            </a:r>
          </a:p>
          <a:p>
            <a:pPr lvl="1"/>
            <a:endParaRPr lang="en-US" sz="30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73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The Plan continued…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for each user Turtle function call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Call Turtle's function </a:t>
            </a:r>
            <a:r>
              <a:rPr lang="en-US" sz="3600" dirty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en-US" sz="3600" dirty="0">
                <a:solidFill>
                  <a:schemeClr val="tx1"/>
                </a:solidFill>
              </a:rPr>
              <a:t>Turtle graphic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Call shadow function(s)</a:t>
            </a:r>
          </a:p>
          <a:p>
            <a:pPr lvl="1"/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1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The Plan continued…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Shadow function – e.g. add_line()</a:t>
            </a:r>
          </a:p>
          <a:p>
            <a:pPr lvl="2"/>
            <a:r>
              <a:rPr lang="en-US" sz="3600" dirty="0">
                <a:solidFill>
                  <a:schemeClr val="tx1"/>
                </a:solidFill>
              </a:rPr>
              <a:t>Update shadow state - e.g. color</a:t>
            </a:r>
          </a:p>
          <a:p>
            <a:pPr lvl="2"/>
            <a:r>
              <a:rPr lang="en-US" sz="3600" dirty="0">
                <a:solidFill>
                  <a:schemeClr val="tx1"/>
                </a:solidFill>
              </a:rPr>
              <a:t>Create sample points at a higher resolution than display grid</a:t>
            </a:r>
          </a:p>
          <a:p>
            <a:pPr lvl="2"/>
            <a:r>
              <a:rPr lang="en-US" sz="3600" dirty="0">
                <a:solidFill>
                  <a:schemeClr val="tx1"/>
                </a:solidFill>
              </a:rPr>
              <a:t>Add new display cell for each new point</a:t>
            </a:r>
          </a:p>
          <a:p>
            <a:pPr lvl="1"/>
            <a:endParaRPr lang="en-US" sz="30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58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The Plan continued…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for Turtle function </a:t>
            </a:r>
            <a:r>
              <a:rPr lang="en-US" sz="3200" b="1" dirty="0">
                <a:solidFill>
                  <a:schemeClr val="tx1"/>
                </a:solidFill>
              </a:rPr>
              <a:t>done</a:t>
            </a:r>
            <a:r>
              <a:rPr lang="en-US" sz="3200" dirty="0">
                <a:solidFill>
                  <a:schemeClr val="tx1"/>
                </a:solidFill>
              </a:rPr>
              <a:t> or </a:t>
            </a:r>
            <a:r>
              <a:rPr lang="en-US" sz="3200" b="1" dirty="0">
                <a:solidFill>
                  <a:schemeClr val="tx1"/>
                </a:solidFill>
              </a:rPr>
              <a:t>mainloop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If print braille:</a:t>
            </a:r>
          </a:p>
          <a:p>
            <a:pPr lvl="2"/>
            <a:r>
              <a:rPr lang="en-US" sz="2800" dirty="0">
                <a:solidFill>
                  <a:schemeClr val="tx1"/>
                </a:solidFill>
              </a:rPr>
              <a:t>Generate text picture from display cells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If braille window:</a:t>
            </a:r>
          </a:p>
          <a:p>
            <a:pPr lvl="2"/>
            <a:r>
              <a:rPr lang="en-US" sz="2800" dirty="0">
                <a:solidFill>
                  <a:schemeClr val="tx1"/>
                </a:solidFill>
              </a:rPr>
              <a:t>Create Braille Window Display</a:t>
            </a:r>
          </a:p>
          <a:p>
            <a:pPr lvl="2"/>
            <a:r>
              <a:rPr lang="en-US" sz="2800" dirty="0">
                <a:solidFill>
                  <a:schemeClr val="tx1"/>
                </a:solidFill>
              </a:rPr>
              <a:t>Populate with Braille Cells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313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Turtle Graphic to Display Cells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1532771"/>
            <a:ext cx="8596668" cy="439905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Shadow call e.g. add_line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Graphic region sample points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Add points from spaced points on perimeter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Divide region into triangles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Add in points from each triangle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For each sample point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If point not inside any display cell:</a:t>
            </a:r>
          </a:p>
          <a:p>
            <a:pPr marL="1371600" lvl="3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Create new display cell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72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to sample points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1532771"/>
            <a:ext cx="8596668" cy="439905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Add in spaced points on perimeter</a:t>
            </a:r>
          </a:p>
          <a:p>
            <a:r>
              <a:rPr lang="en-US" sz="3600" dirty="0">
                <a:solidFill>
                  <a:schemeClr val="tx1"/>
                </a:solidFill>
              </a:rPr>
              <a:t>Divide triangle horizontally by spaced vertical lines</a:t>
            </a:r>
          </a:p>
          <a:p>
            <a:r>
              <a:rPr lang="en-US" sz="3600" dirty="0">
                <a:solidFill>
                  <a:schemeClr val="tx1"/>
                </a:solidFill>
              </a:rPr>
              <a:t>Add in spaced points on each vertical line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NOTE: Over sampling does not hurt … much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017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Braille Display, with Audio Feedback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Initially only a diagnostic aid</a:t>
            </a:r>
          </a:p>
          <a:p>
            <a:r>
              <a:rPr lang="en-US" sz="2800" dirty="0">
                <a:solidFill>
                  <a:schemeClr val="tx1"/>
                </a:solidFill>
              </a:rPr>
              <a:t>Python module tkinter - Canvas, Menu</a:t>
            </a:r>
          </a:p>
          <a:p>
            <a:r>
              <a:rPr lang="en-US" sz="2800" dirty="0">
                <a:solidFill>
                  <a:schemeClr val="tx1"/>
                </a:solidFill>
              </a:rPr>
              <a:t>Display cells created during drawing phase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Dictionary by (cell-x-index, cell-y-index)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Much energy changing  between coordinates: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canvas – turtle – cell-indices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209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560</Words>
  <Application>Microsoft Office PowerPoint</Application>
  <PresentationFormat>Widescreen</PresentationFormat>
  <Paragraphs>120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Trebuchet MS</vt:lpstr>
      <vt:lpstr>Wingdings</vt:lpstr>
      <vt:lpstr>Office Theme</vt:lpstr>
      <vt:lpstr>How it was done</vt:lpstr>
      <vt:lpstr>A Look Inside</vt:lpstr>
      <vt:lpstr>The Plan continued…</vt:lpstr>
      <vt:lpstr>The Plan continued…</vt:lpstr>
      <vt:lpstr>The Plan continued…</vt:lpstr>
      <vt:lpstr>The Plan continued…</vt:lpstr>
      <vt:lpstr>Turtle Graphic to Display Cells</vt:lpstr>
      <vt:lpstr>Triangle to sample points</vt:lpstr>
      <vt:lpstr>Braille Display, with Audio Feedback</vt:lpstr>
      <vt:lpstr>Alternate Strategy for Display Cells Road Not Taken</vt:lpstr>
      <vt:lpstr>Alternate Strategy continued</vt:lpstr>
      <vt:lpstr>Future Possibilities</vt:lpstr>
      <vt:lpstr>Source Code</vt:lpstr>
      <vt:lpstr>Implementation  Question and 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it was done</dc:title>
  <dc:creator>Charles Smith</dc:creator>
  <cp:lastModifiedBy>Charles Smith</cp:lastModifiedBy>
  <cp:revision>1</cp:revision>
  <dcterms:created xsi:type="dcterms:W3CDTF">2024-04-16T14:17:36Z</dcterms:created>
  <dcterms:modified xsi:type="dcterms:W3CDTF">2024-04-16T17:24:02Z</dcterms:modified>
</cp:coreProperties>
</file>