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40" r:id="rId13"/>
    <p:sldId id="338" r:id="rId14"/>
    <p:sldId id="342" r:id="rId15"/>
    <p:sldId id="343" r:id="rId16"/>
    <p:sldId id="34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686" autoAdjust="0"/>
  </p:normalViewPr>
  <p:slideViewPr>
    <p:cSldViewPr snapToGrid="0">
      <p:cViewPr varScale="1">
        <p:scale>
          <a:sx n="140" d="100"/>
          <a:sy n="140" d="100"/>
        </p:scale>
        <p:origin x="4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1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/ Disable optimization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4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tools can be used to process output to glean information</a:t>
            </a:r>
          </a:p>
          <a:p>
            <a:endParaRPr lang="en-US" dirty="0"/>
          </a:p>
          <a:p>
            <a:r>
              <a:rPr lang="en-US" dirty="0"/>
              <a:t>Suppressing display gives 90% decrease in time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1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possible, make profiling optional.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6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Provided option to specify number of game executions.</a:t>
            </a:r>
          </a:p>
          <a:p>
            <a:endParaRPr lang="en-US" dirty="0"/>
          </a:p>
          <a:p>
            <a:r>
              <a:rPr lang="en-US" dirty="0"/>
              <a:t>Home built </a:t>
            </a:r>
            <a:r>
              <a:rPr lang="en-US" dirty="0" err="1"/>
              <a:t>SlTrace</a:t>
            </a:r>
            <a:r>
              <a:rPr lang="en-US" dirty="0"/>
              <a:t> provides a useful log facility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31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2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8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4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4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9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measurement of execution time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5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a danger that optimizations change program </a:t>
            </a:r>
            <a:r>
              <a:rPr lang="en-US" dirty="0" err="1"/>
              <a:t>opertation</a:t>
            </a:r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Simple Program Speedup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"Play" from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Play is necessary for analysis</a:t>
            </a:r>
          </a:p>
          <a:p>
            <a:r>
              <a:rPr lang="en-US" sz="3100" dirty="0"/>
              <a:t>Display is often not necessary</a:t>
            </a:r>
          </a:p>
          <a:p>
            <a:r>
              <a:rPr lang="en-US" sz="3100" dirty="0"/>
              <a:t>Make optional to facilitate comparison/debugging</a:t>
            </a:r>
          </a:p>
          <a:p>
            <a:r>
              <a:rPr lang="en-US" sz="3100" dirty="0"/>
              <a:t>Example: Make "—display_game"</a:t>
            </a:r>
          </a:p>
          <a:p>
            <a:pPr lvl="1"/>
            <a:r>
              <a:rPr lang="en-US" sz="2900" dirty="0"/>
              <a:t>False </a:t>
            </a:r>
            <a:r>
              <a:rPr lang="en-US" sz="2900" dirty="0">
                <a:sym typeface="Wingdings" panose="05000000000000000000" pitchFamily="2" charset="2"/>
              </a:rPr>
              <a:t> suppress graphics display</a:t>
            </a:r>
            <a:endParaRPr lang="en-US" sz="2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2702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Code: Skip display when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select_edge.py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Display edge as a rectangle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We leave room for the corners at each 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Highlight if appropriate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self.sel_area.</a:t>
            </a:r>
            <a:r>
              <a:rPr lang="en-US" i="1" dirty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display_game: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7230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737"/>
          </a:xfrm>
        </p:spPr>
        <p:txBody>
          <a:bodyPr/>
          <a:lstStyle/>
          <a:p>
            <a:pPr algn="ctr"/>
            <a:r>
              <a:rPr lang="en-US" dirty="0"/>
              <a:t>Skipping display -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805"/>
            <a:ext cx="8596668" cy="44505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raysm@DESKTOP-NCFAM48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/cygdrive/c/Users/raysm/workspace/python/crs_dots/test_gmres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grep game $(grep -l </a:t>
            </a:r>
            <a:r>
              <a:rPr lang="en-US" b="1" dirty="0">
                <a:solidFill>
                  <a:prstClr val="black"/>
                </a:solidFill>
                <a:latin typeface="Lucida Console" panose="020B0609040504020204" pitchFamily="49" charset="0"/>
              </a:rPr>
              <a:t>display_game=True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*.gmres |tail -4)|tail -2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dotsgame_20190913_225055.gmres:game(name="dots", game_no=99, time=3.702, nplayer=2, nrow=8, ncol=8, nmove=144, ts="20190913_225653_5041")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dotsgame_20190913_225055.gmres:game(name="dots", game_no=100, </a:t>
            </a:r>
            <a:r>
              <a:rPr lang="en-US" sz="2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time=3.279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 nplayer=2, nrow=8, ncol=8, nmove=144, ts="20190913_225657_4721")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raysm@DESKTOP-NCFAM48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/cygdrive/c/Users/raysm/workspace/python/crs_dots/test_gmres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grep game $(grep -l </a:t>
            </a:r>
            <a:r>
              <a:rPr lang="en-US" b="1" dirty="0">
                <a:solidFill>
                  <a:prstClr val="black"/>
                </a:solidFill>
                <a:latin typeface="Lucida Console" panose="020B0609040504020204" pitchFamily="49" charset="0"/>
              </a:rPr>
              <a:t>display_game=False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*.gmres |tail -4)|tail -2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dotsgame_20190913_105404.gmres:game(name="dots", game_no=99, time=0.336, nplayer=2, nrow=8, ncol=8, nmove=144, ts="20190913_105508_1793")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dotsgame_20190913_105404.gmres:game(name="dots", game_no=100, </a:t>
            </a:r>
            <a:r>
              <a:rPr lang="en-US" sz="2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time=0.344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 nplayer=2, nrow=8, ncol=8, nmove=144, ts="20190913_105508_7505")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4393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– Removing some guesswork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Available in Python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 cProfile, </a:t>
            </a:r>
            <a:r>
              <a:rPr lang="it-IT" sz="2800" dirty="0">
                <a:solidFill>
                  <a:srgbClr val="000000"/>
                </a:solidFill>
                <a:highlight>
                  <a:srgbClr val="FA968C"/>
                </a:highlight>
                <a:latin typeface="Consolas" panose="020B0609020204030204" pitchFamily="49" charset="0"/>
              </a:rPr>
              <a:t>pstats, io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self.profile_running: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self.pr = cProfile.Profile()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self.pr.enable()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312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811"/>
            <a:ext cx="9305910" cy="46885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numgame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sp.ngame &gt;= numgame: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sp.profile_running: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sp.pr.disable()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 = io.StringIO()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sortby = 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'cumulative'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ps = pstats.Stats(sp.pr, stream=s).sort_stats(sortby)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ps.print_stats()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SlTrace.lg(s.getvalue())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2428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0" y="1352811"/>
            <a:ext cx="11786992" cy="468855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200" dirty="0">
                <a:solidFill>
                  <a:srgbClr val="000000"/>
                </a:solidFill>
                <a:latin typeface="Consolas" panose="020B0609020204030204" pitchFamily="49" charset="0"/>
              </a:rPr>
              <a:t>  20190913_095019 end of game 100   0.86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0000"/>
                </a:solidFill>
                <a:latin typeface="Consolas" panose="020B0609020204030204" pitchFamily="49" charset="0"/>
              </a:rPr>
              <a:t> 20190913_095019          201413786 function calls (201258947 primitive calls) in 117.790 seconds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000000"/>
                </a:solidFill>
                <a:latin typeface="Consolas" panose="020B0609020204030204" pitchFamily="49" charset="0"/>
              </a:rPr>
              <a:t>   Ordered by: cumulative time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ncalls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tottime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percall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cumtime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percall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filename:lineno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(function)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1    0.000    0.000  117.581  117.581 ...\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\__init__.py:555(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mainloop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  1    0.026    0.026  117.581  117.581 {…'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mainloop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' of '_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tkinter.tkapp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' objects}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587/302    0.002    0.000  117.555    0.389 ...\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\__init__.py:1697(__call__)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299    0.001    0.000  117.554    0.393 ...\__init__.py:744(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callit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  100    0.094    0.001   95.000    0.950 ,,,select_play.py:162(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running_loop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14500    0.073    0.000   93.834    0.006 ,,,select_play.py:1205(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start_move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14500    0.149    0.000   87.774    0.006 ,,,select_play.py:1052(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auto_play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14400    0.933    0.000   85.488    0.006 ,,,select_play.py:1116(</a:t>
            </a:r>
            <a:r>
              <a:rPr lang="en-US" sz="5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auto_play_positive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5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1056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"Shaddowing" – localize game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simpler data structures</a:t>
            </a:r>
          </a:p>
          <a:p>
            <a:r>
              <a:rPr lang="en-US" dirty="0" err="1"/>
              <a:t>numpy</a:t>
            </a:r>
            <a:r>
              <a:rPr lang="en-US" dirty="0"/>
              <a:t> for optimal arrays ?</a:t>
            </a:r>
          </a:p>
          <a:p>
            <a:r>
              <a:rPr lang="en-US" dirty="0"/>
              <a:t>Best if </a:t>
            </a:r>
            <a:r>
              <a:rPr lang="en-US"/>
              <a:t>done early / first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937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Outline Reasons for Speedup</a:t>
            </a:r>
          </a:p>
          <a:p>
            <a:r>
              <a:rPr lang="en-US" sz="3600" dirty="0"/>
              <a:t>Show Strategies</a:t>
            </a:r>
          </a:p>
          <a:p>
            <a:r>
              <a:rPr lang="en-US" sz="3600" dirty="0"/>
              <a:t>An Example</a:t>
            </a:r>
          </a:p>
          <a:p>
            <a:r>
              <a:rPr lang="en-US" sz="3600" dirty="0"/>
              <a:t>GitHub: https://github.com/raysmith619/dots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731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/ What to Speedup?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Better Presentation</a:t>
            </a:r>
          </a:p>
          <a:p>
            <a:r>
              <a:rPr lang="en-US" sz="3600" dirty="0"/>
              <a:t>Speed up development</a:t>
            </a:r>
          </a:p>
          <a:p>
            <a:r>
              <a:rPr lang="en-US" sz="3600" dirty="0"/>
              <a:t>Does it really matter?</a:t>
            </a:r>
          </a:p>
          <a:p>
            <a:pPr lvl="1"/>
            <a:r>
              <a:rPr lang="en-US" sz="3400" dirty="0"/>
              <a:t>One time program</a:t>
            </a:r>
          </a:p>
          <a:p>
            <a:pPr lvl="1"/>
            <a:r>
              <a:rPr lang="en-US" sz="3400" dirty="0"/>
              <a:t>Your time vs Computer's time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82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Speedup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Find out what doesn't need doing and go out and don't do that.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0880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Speedup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What's taking time?</a:t>
            </a:r>
          </a:p>
          <a:p>
            <a:r>
              <a:rPr lang="en-US" sz="4800" dirty="0"/>
              <a:t>Often only some parts need speedup</a:t>
            </a:r>
          </a:p>
          <a:p>
            <a:r>
              <a:rPr lang="en-US" sz="4800" dirty="0"/>
              <a:t>Analysis Tools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3510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Example – A Simple Game Program</a:t>
            </a:r>
            <a:br>
              <a:rPr lang="en-US" dirty="0"/>
            </a:br>
            <a:r>
              <a:rPr lang="en-US" dirty="0"/>
              <a:t>- Speedup Automatic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Improve Statistics Generation</a:t>
            </a:r>
          </a:p>
          <a:p>
            <a:r>
              <a:rPr lang="en-US" sz="3600" dirty="0"/>
              <a:t>Facilitate move strategy – Tree search</a:t>
            </a:r>
          </a:p>
          <a:p>
            <a:r>
              <a:rPr lang="en-US" sz="3600" dirty="0"/>
              <a:t>Need only speedup strategy not graphics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151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Speedup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Add metrics for measurement</a:t>
            </a:r>
          </a:p>
          <a:p>
            <a:r>
              <a:rPr lang="en-US" sz="3600" dirty="0"/>
              <a:t>Record execution time(s)</a:t>
            </a:r>
          </a:p>
          <a:p>
            <a:r>
              <a:rPr lang="en-US" sz="3600" dirty="0"/>
              <a:t>Control changes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4790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Speedup 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Log File: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20190913_225059 end of game 1   3.56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20190913_225059 Starting New Game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20190913_225103 end of game 2   3.09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3928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Speedup 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Results File:</a:t>
            </a: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# pgm_info = crs_dots.py --nx=4 --ny=4 --run_game=true --loop=true --loop_after=0 --results_dir=..\test_gmres --display_game=False --profile_running=True --numgame=100</a:t>
            </a:r>
          </a:p>
          <a:p>
            <a:pPr marL="0" indent="0">
              <a:buNone/>
            </a:pP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version("ver01_rel01")</a:t>
            </a: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game(name="dots", game_no=1, time=0.734, nplayer=2, nrow=4, ncol=4, nmove=40, ts="20190912_123600_2516")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476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8392</TotalTime>
  <Words>1345</Words>
  <Application>Microsoft Office PowerPoint</Application>
  <PresentationFormat>Widescreen</PresentationFormat>
  <Paragraphs>226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Lucida Console</vt:lpstr>
      <vt:lpstr>Trebuchet MS</vt:lpstr>
      <vt:lpstr>Wingdings 3</vt:lpstr>
      <vt:lpstr>Facet</vt:lpstr>
      <vt:lpstr>Simple Program Speedup </vt:lpstr>
      <vt:lpstr>Objectives</vt:lpstr>
      <vt:lpstr>Why / What to Speedup?</vt:lpstr>
      <vt:lpstr>How to Speedup</vt:lpstr>
      <vt:lpstr>How to Speedup - continued</vt:lpstr>
      <vt:lpstr>An Example – A Simple Game Program - Speedup Automatic Play</vt:lpstr>
      <vt:lpstr>Speedup Setup</vt:lpstr>
      <vt:lpstr>Speedup Setup - continued</vt:lpstr>
      <vt:lpstr>Speedup Setup - continued</vt:lpstr>
      <vt:lpstr>Separate "Play" from Display</vt:lpstr>
      <vt:lpstr>Code: Skip display when possible</vt:lpstr>
      <vt:lpstr>Skipping display - Measurement</vt:lpstr>
      <vt:lpstr>Profiling – Removing some guesswork</vt:lpstr>
      <vt:lpstr>Profiling – continued</vt:lpstr>
      <vt:lpstr>Profiling – Results</vt:lpstr>
      <vt:lpstr>Use "Shaddowing" – localize game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166</cp:revision>
  <dcterms:created xsi:type="dcterms:W3CDTF">2018-08-14T15:38:09Z</dcterms:created>
  <dcterms:modified xsi:type="dcterms:W3CDTF">2019-09-20T14:31:12Z</dcterms:modified>
</cp:coreProperties>
</file>