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00" r:id="rId2"/>
    <p:sldId id="411" r:id="rId3"/>
    <p:sldId id="307" r:id="rId4"/>
    <p:sldId id="414" r:id="rId5"/>
    <p:sldId id="393" r:id="rId6"/>
    <p:sldId id="308" r:id="rId7"/>
    <p:sldId id="409" r:id="rId8"/>
    <p:sldId id="412" r:id="rId9"/>
    <p:sldId id="415" r:id="rId10"/>
    <p:sldId id="413" r:id="rId11"/>
    <p:sldId id="4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4638" autoAdjust="0"/>
  </p:normalViewPr>
  <p:slideViewPr>
    <p:cSldViewPr snapToGrid="0">
      <p:cViewPr varScale="1">
        <p:scale>
          <a:sx n="79" d="100"/>
          <a:sy n="79" d="100"/>
        </p:scale>
        <p:origin x="84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8E4E2-C2CB-4D43-84EF-9F4E3E0E651C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FB4F7-CA49-4658-8FE4-1DA0B86FB7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04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may be a name string, descriptor string, value</a:t>
            </a:r>
          </a:p>
          <a:p>
            <a:r>
              <a:rPr lang="en-US" dirty="0"/>
              <a:t>What sort of information would fit into a dictionary?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77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84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Dictionary constants (literals) start and end with {, } – curly brackets</a:t>
            </a:r>
          </a:p>
          <a:p>
            <a:r>
              <a:rPr lang="en-US" dirty="0"/>
              <a:t>A "dictionary" with only keys (no values) is a set. E.g. {"up", "down", "left", "right"}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50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only keys, i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32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"dictionary" with only keys (no values) is a set.</a:t>
            </a:r>
          </a:p>
          <a:p>
            <a:r>
              <a:rPr lang="en-US" dirty="0"/>
              <a:t>What improvements could you make? In input? In motion? In goals?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87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73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9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58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55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0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6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2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raysmith@alum.mit.ed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aysmith@alum.mi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3" y="609600"/>
            <a:ext cx="9381324" cy="1320800"/>
          </a:xfrm>
          <a:noFill/>
        </p:spPr>
        <p:txBody>
          <a:bodyPr>
            <a:noAutofit/>
          </a:bodyPr>
          <a:lstStyle/>
          <a:p>
            <a:r>
              <a:rPr lang="en-US" sz="4400" dirty="0"/>
              <a:t>Session #4  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96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36EC-DEF9-429E-AF7C-077A23A7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Dictionary in use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0FEB-8AEB-4AC5-BBC2-D18A2497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dirty="0"/>
              <a:t>fireworks.py</a:t>
            </a:r>
          </a:p>
          <a:p>
            <a:pPr marL="5715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Random Expanding Balls</a:t>
            </a:r>
          </a:p>
          <a:p>
            <a:pPr>
              <a:spcBef>
                <a:spcPts val="600"/>
              </a:spcBef>
            </a:pPr>
            <a:r>
              <a:rPr lang="en-US" sz="3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randomly</a:t>
            </a: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</a:t>
            </a:r>
            <a:r>
              <a:rPr lang="en-US" sz="3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hitting the edge, create new</a:t>
            </a: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Looping via turtle ontimer() calls</a:t>
            </a:r>
            <a:endParaRPr lang="en-US" sz="36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8CFC-99B6-4BC1-B744-86BA7FC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A5E1-E20A-49CB-8946-8560B81B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raysmith@alum.mit.edu</a:t>
            </a: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6DAD-9E1F-4636-8B21-D6DC1643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2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raysmith@alum.mit.edu</a:t>
            </a:r>
            <a:r>
              <a:rPr lang="en-US" dirty="0"/>
              <a:t>	Session #4   Dictionaries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36EC-DEF9-429E-AF7C-077A23A7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Preview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0FEB-8AEB-4AC5-BBC2-D18A2497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Class_4_Dictionaries/</a:t>
            </a:r>
          </a:p>
          <a:p>
            <a:pPr lvl="1"/>
            <a:r>
              <a:rPr lang="en-US" sz="3400" dirty="0"/>
              <a:t>fireworks.py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8CFC-99B6-4BC1-B744-86BA7FC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A5E1-E20A-49CB-8946-8560B81B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raysmith@alum.mit.edu</a:t>
            </a:r>
            <a:r>
              <a:rPr lang="en-US" dirty="0"/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6DAD-9E1F-4636-8B21-D6DC1643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0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- Group of values - Access by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 = { 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"painter" : "tom",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"landscaper" : "joe",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"plumber" : "kate"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print("landscaper:", trades_d["landscaper"])</a:t>
            </a:r>
          </a:p>
          <a:p>
            <a:pPr marL="3086100" lvl="6" indent="-45720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0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01E4-B5C0-22E6-968C-7F50F86D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Dictionary					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DD82-B89C-12B7-25A1-D94116FC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47800"/>
            <a:ext cx="10012437" cy="4593562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solidFill>
                  <a:schemeClr val="accent1"/>
                </a:solidFill>
              </a:rPr>
              <a:t>Find:</a:t>
            </a:r>
            <a:r>
              <a:rPr lang="en-US" sz="4000" dirty="0"/>
              <a:t> 			by key					by index</a:t>
            </a:r>
          </a:p>
          <a:p>
            <a:pPr algn="just"/>
            <a:r>
              <a:rPr lang="en-US" sz="4000" dirty="0">
                <a:solidFill>
                  <a:schemeClr val="accent1"/>
                </a:solidFill>
              </a:rPr>
              <a:t>Literal</a:t>
            </a:r>
            <a:r>
              <a:rPr lang="en-US" sz="4000" dirty="0">
                <a:solidFill>
                  <a:schemeClr val="accent1"/>
                </a:solidFill>
                <a:latin typeface="+mj-lt"/>
              </a:rPr>
              <a:t>:		</a:t>
            </a:r>
            <a:r>
              <a:rPr lang="en-US" sz="4000" b="1" dirty="0">
                <a:latin typeface="+mj-lt"/>
                <a:cs typeface="Courier New" panose="02070309020205020404" pitchFamily="49" charset="0"/>
              </a:rPr>
              <a:t>{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key1=val1, </a:t>
            </a:r>
            <a:r>
              <a:rPr lang="en-US" sz="4000" b="1" dirty="0">
                <a:latin typeface="+mj-lt"/>
                <a:cs typeface="Courier New" panose="02070309020205020404" pitchFamily="49" charset="0"/>
              </a:rPr>
              <a:t>}		[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val1,val2,</a:t>
            </a:r>
            <a:r>
              <a:rPr lang="en-US" sz="4000" b="1" dirty="0">
                <a:latin typeface="+mj-lt"/>
                <a:cs typeface="Courier New" panose="02070309020205020404" pitchFamily="49" charset="0"/>
              </a:rPr>
              <a:t>]</a:t>
            </a:r>
          </a:p>
          <a:p>
            <a:pPr algn="just"/>
            <a:r>
              <a:rPr lang="en-US" sz="4000" dirty="0">
                <a:solidFill>
                  <a:schemeClr val="accent1"/>
                </a:solidFill>
              </a:rPr>
              <a:t>Get Elm:</a:t>
            </a:r>
            <a:r>
              <a:rPr lang="en-US" sz="4000" dirty="0"/>
              <a:t>	v = di[key]			v = li[</a:t>
            </a:r>
            <a:r>
              <a:rPr lang="en-US" sz="4000" dirty="0" err="1"/>
              <a:t>indx</a:t>
            </a:r>
            <a:r>
              <a:rPr lang="en-US" sz="4000" dirty="0"/>
              <a:t>]</a:t>
            </a:r>
          </a:p>
          <a:p>
            <a:pPr algn="just"/>
            <a:r>
              <a:rPr lang="en-US" sz="4000" dirty="0">
                <a:solidFill>
                  <a:schemeClr val="accent1"/>
                </a:solidFill>
              </a:rPr>
              <a:t>Set Elm:</a:t>
            </a:r>
            <a:r>
              <a:rPr lang="en-US" sz="4000" dirty="0"/>
              <a:t>		di[key]=</a:t>
            </a:r>
            <a:r>
              <a:rPr lang="en-US" sz="4000" dirty="0" err="1"/>
              <a:t>val</a:t>
            </a:r>
            <a:r>
              <a:rPr lang="en-US" sz="4000" dirty="0"/>
              <a:t>			li[</a:t>
            </a:r>
            <a:r>
              <a:rPr lang="en-US" sz="4000" dirty="0" err="1"/>
              <a:t>indx</a:t>
            </a:r>
            <a:r>
              <a:rPr lang="en-US" sz="4000" dirty="0"/>
              <a:t>] = </a:t>
            </a:r>
            <a:r>
              <a:rPr lang="en-US" sz="4000" dirty="0" err="1"/>
              <a:t>val</a:t>
            </a:r>
            <a:endParaRPr lang="en-US" sz="4000" dirty="0"/>
          </a:p>
          <a:p>
            <a:pPr algn="just"/>
            <a:r>
              <a:rPr lang="en-US" sz="4000" dirty="0">
                <a:solidFill>
                  <a:schemeClr val="accent1"/>
                </a:solidFill>
              </a:rPr>
              <a:t>Add to end:</a:t>
            </a:r>
            <a:r>
              <a:rPr lang="en-US" sz="4000" dirty="0"/>
              <a:t>	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NA	</a:t>
            </a:r>
            <a:r>
              <a:rPr lang="en-US" sz="4000" dirty="0"/>
              <a:t>				</a:t>
            </a:r>
            <a:r>
              <a:rPr lang="en-US" sz="4000" dirty="0" err="1"/>
              <a:t>li.append</a:t>
            </a:r>
            <a:r>
              <a:rPr lang="en-US" sz="4000" dirty="0"/>
              <a:t>(</a:t>
            </a:r>
            <a:r>
              <a:rPr lang="en-US" sz="4000" dirty="0" err="1"/>
              <a:t>val</a:t>
            </a:r>
            <a:r>
              <a:rPr lang="en-US" sz="4000" dirty="0"/>
              <a:t>)</a:t>
            </a:r>
          </a:p>
          <a:p>
            <a:pPr algn="just"/>
            <a:r>
              <a:rPr lang="en-US" sz="4000" dirty="0">
                <a:solidFill>
                  <a:schemeClr val="accent1"/>
                </a:solidFill>
              </a:rPr>
              <a:t>Traverse:</a:t>
            </a:r>
            <a:r>
              <a:rPr lang="en-US" sz="4000" dirty="0"/>
              <a:t> 	</a:t>
            </a:r>
            <a:r>
              <a:rPr lang="en-US" sz="4000" b="1" dirty="0">
                <a:latin typeface="+mj-lt"/>
                <a:cs typeface="Courier New" panose="02070309020205020404" pitchFamily="49" charset="0"/>
              </a:rPr>
              <a:t>for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 key </a:t>
            </a:r>
            <a:r>
              <a:rPr lang="en-US" sz="4000" b="1" dirty="0">
                <a:latin typeface="+mj-lt"/>
                <a:cs typeface="Courier New" panose="02070309020205020404" pitchFamily="49" charset="0"/>
              </a:rPr>
              <a:t>in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 di:</a:t>
            </a:r>
            <a:r>
              <a:rPr lang="en-US" sz="4000" dirty="0">
                <a:latin typeface="+mj-lt"/>
              </a:rPr>
              <a:t>	</a:t>
            </a:r>
            <a:r>
              <a:rPr lang="en-US" sz="4000" b="1" dirty="0">
                <a:latin typeface="+mj-lt"/>
              </a:rPr>
              <a:t>for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4000" b="1" dirty="0">
                <a:latin typeface="+mj-lt"/>
                <a:cs typeface="Courier New" panose="02070309020205020404" pitchFamily="49" charset="0"/>
              </a:rPr>
              <a:t>in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 li:</a:t>
            </a:r>
          </a:p>
          <a:p>
            <a:pPr algn="just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205D-5C0C-623E-C32A-11302A36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08CC-BC55-6456-862C-81578EC9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3333E-A416-96A2-C96E-E8693438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2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trade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print(trade, trades_d[trade])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tra, who in trades_d.items():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print(tra, who) 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trades_d["programmer"] = "ray"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"painter"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print("We have a painter")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Using Dictionary as command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"up":1, "down":1, "left":1, "right":1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inp in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"up", "down", "in", "out"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inp in commands: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print("Do cmd:", inp)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print("input:", inp, "not in:", commands)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1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Command list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exercises/dictionaries/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commands_redo_1.py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commands_redo_2.py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{"up":1, "down":1, "left":1, "right":1}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inp in ["up", "down", "in", "out"]: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in the checks for command in list/out of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27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Simple command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exercises/dictionaries/motion.py</a:t>
            </a:r>
          </a:p>
          <a:p>
            <a:pPr marL="857250" lvl="1" indent="-457200"/>
            <a:r>
              <a:rPr lang="en-US" sz="3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motion game, using characters</a:t>
            </a:r>
          </a:p>
          <a:p>
            <a:pPr marL="857250" lvl="1" indent="-457200"/>
            <a:r>
              <a:rPr lang="en-US" sz="3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 along</a:t>
            </a:r>
          </a:p>
          <a:p>
            <a:pPr marL="857250" lvl="1" indent="-457200"/>
            <a:r>
              <a:rPr lang="en-US" sz="3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 updated </a:t>
            </a:r>
            <a:r>
              <a:rPr lang="en-US" sz="32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move</a:t>
            </a:r>
            <a:endParaRPr lang="en-US" sz="32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457200"/>
            <a:r>
              <a:rPr lang="en-US" sz="3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Commands are in a dictionary</a:t>
            </a:r>
          </a:p>
          <a:p>
            <a:pPr marL="857250" lvl="1" indent="-457200"/>
            <a:endParaRPr lang="en-US" sz="32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7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EB39-4209-4653-8733-55220059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motion.py -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16BE9-9A92-79F8-48A1-D0189D35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Board – list of lists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Loop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Prompt for command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Check if command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Check for bounds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Update board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0395-4C63-2725-13C8-6B434463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1455-B056-EA38-021F-6F501EEF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43E15-E76E-7E52-38A0-A44D8317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55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8210</TotalTime>
  <Words>883</Words>
  <Application>Microsoft Office PowerPoint</Application>
  <PresentationFormat>Widescreen</PresentationFormat>
  <Paragraphs>139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Tahoma</vt:lpstr>
      <vt:lpstr>Trebuchet MS</vt:lpstr>
      <vt:lpstr>Wingdings 3</vt:lpstr>
      <vt:lpstr>Facet</vt:lpstr>
      <vt:lpstr>Session #4   Dictionaries</vt:lpstr>
      <vt:lpstr>Dictionary Preview Sample</vt:lpstr>
      <vt:lpstr>Dictionary  - Group of values - Access by key</vt:lpstr>
      <vt:lpstr>     Dictionary     List</vt:lpstr>
      <vt:lpstr>Dictionary - continued</vt:lpstr>
      <vt:lpstr>Using Dictionary as command list</vt:lpstr>
      <vt:lpstr>Command list Exercise</vt:lpstr>
      <vt:lpstr>Simple command example</vt:lpstr>
      <vt:lpstr>motion.py - outline</vt:lpstr>
      <vt:lpstr>Review Dictionary in use Example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#4   Classes and More</dc:title>
  <dc:creator>Charles Smith</dc:creator>
  <cp:lastModifiedBy>Charles Smith</cp:lastModifiedBy>
  <cp:revision>22</cp:revision>
  <dcterms:created xsi:type="dcterms:W3CDTF">2021-08-10T18:50:38Z</dcterms:created>
  <dcterms:modified xsi:type="dcterms:W3CDTF">2022-08-09T17:44:55Z</dcterms:modified>
</cp:coreProperties>
</file>