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326" r:id="rId2"/>
    <p:sldId id="398" r:id="rId3"/>
    <p:sldId id="257" r:id="rId4"/>
    <p:sldId id="258" r:id="rId5"/>
    <p:sldId id="259" r:id="rId6"/>
    <p:sldId id="260" r:id="rId7"/>
    <p:sldId id="261" r:id="rId8"/>
    <p:sldId id="262" r:id="rId9"/>
    <p:sldId id="327" r:id="rId10"/>
    <p:sldId id="328" r:id="rId11"/>
    <p:sldId id="406" r:id="rId12"/>
    <p:sldId id="298" r:id="rId13"/>
    <p:sldId id="299" r:id="rId14"/>
    <p:sldId id="300" r:id="rId15"/>
    <p:sldId id="301" r:id="rId16"/>
    <p:sldId id="302" r:id="rId17"/>
    <p:sldId id="405" r:id="rId18"/>
    <p:sldId id="303" r:id="rId19"/>
    <p:sldId id="304" r:id="rId20"/>
    <p:sldId id="305" r:id="rId21"/>
    <p:sldId id="358" r:id="rId22"/>
    <p:sldId id="359" r:id="rId23"/>
    <p:sldId id="360" r:id="rId24"/>
    <p:sldId id="343" r:id="rId25"/>
    <p:sldId id="344" r:id="rId26"/>
    <p:sldId id="345" r:id="rId27"/>
    <p:sldId id="346" r:id="rId28"/>
    <p:sldId id="348" r:id="rId29"/>
    <p:sldId id="347" r:id="rId30"/>
    <p:sldId id="349" r:id="rId31"/>
    <p:sldId id="350" r:id="rId32"/>
    <p:sldId id="351" r:id="rId33"/>
    <p:sldId id="352" r:id="rId34"/>
    <p:sldId id="353" r:id="rId35"/>
    <p:sldId id="354" r:id="rId36"/>
    <p:sldId id="280" r:id="rId37"/>
    <p:sldId id="281" r:id="rId38"/>
    <p:sldId id="279" r:id="rId39"/>
    <p:sldId id="282" r:id="rId40"/>
    <p:sldId id="394" r:id="rId41"/>
    <p:sldId id="283" r:id="rId42"/>
    <p:sldId id="284" r:id="rId43"/>
    <p:sldId id="285" r:id="rId44"/>
    <p:sldId id="286" r:id="rId45"/>
    <p:sldId id="290" r:id="rId46"/>
    <p:sldId id="297" r:id="rId47"/>
    <p:sldId id="291" r:id="rId48"/>
    <p:sldId id="292" r:id="rId49"/>
    <p:sldId id="293" r:id="rId50"/>
    <p:sldId id="294" r:id="rId51"/>
    <p:sldId id="295" r:id="rId52"/>
    <p:sldId id="322" r:id="rId53"/>
    <p:sldId id="323" r:id="rId54"/>
    <p:sldId id="324" r:id="rId55"/>
    <p:sldId id="38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46" autoAdjust="0"/>
  </p:normalViewPr>
  <p:slideViewPr>
    <p:cSldViewPr snapToGrid="0">
      <p:cViewPr varScale="1">
        <p:scale>
          <a:sx n="78" d="100"/>
          <a:sy n="78" d="100"/>
        </p:scale>
        <p:origin x="5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383C2-3030-4667-B744-9D0165F8BBC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70BF2-38F4-48A6-B235-5A013A799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Send me Chat "HOMEWORK:" </a:t>
            </a:r>
            <a:r>
              <a:rPr lang="en-US" dirty="0" err="1"/>
              <a:t>didit</a:t>
            </a:r>
            <a:r>
              <a:rPr lang="en-US" dirty="0"/>
              <a:t>: 0-none, 1-very little, 10-all+.easy/hard: 1-easiest, 10-too to hard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5177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67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9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5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1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43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730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complex activities (reading, skiing, wood work, cooking) – have levels of experties, training, tools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  <a:p>
            <a:r>
              <a:rPr lang="en-US" dirty="0"/>
              <a:t>Progress is good for YOU too!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6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52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Tools, Functions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3200" b="1" dirty="0"/>
              <a:t>break</a:t>
            </a:r>
            <a:r>
              <a:rPr lang="en-US" sz="3200" dirty="0"/>
              <a:t>, </a:t>
            </a:r>
            <a:r>
              <a:rPr lang="en-US" sz="32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Graphics Fun…turtle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Two dimensional graphics drawing support</a:t>
            </a:r>
          </a:p>
          <a:p>
            <a:r>
              <a:rPr lang="en-US" sz="2800" dirty="0"/>
              <a:t>Shipped with python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	# Brings in stuff</a:t>
            </a:r>
          </a:p>
          <a:p>
            <a:pPr marL="0" indent="0">
              <a:buNone/>
            </a:pPr>
            <a:r>
              <a:rPr lang="en-US" sz="2800" dirty="0"/>
              <a:t>Example: </a:t>
            </a:r>
            <a:r>
              <a:rPr lang="en-US" sz="2800" dirty="0">
                <a:solidFill>
                  <a:srgbClr val="0070C0"/>
                </a:solidFill>
              </a:rPr>
              <a:t>exercises/turtle/my_picture.py</a:t>
            </a: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55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- by name, e.g., print()</a:t>
            </a:r>
          </a:p>
          <a:p>
            <a:pPr lvl="1"/>
            <a:r>
              <a:rPr lang="en-US" sz="3900" dirty="0"/>
              <a:t>Data - comma-separated list of values</a:t>
            </a:r>
          </a:p>
          <a:p>
            <a:pPr lvl="1"/>
            <a:r>
              <a:rPr lang="en-US" sz="3900" dirty="0"/>
              <a:t>Result - replaces call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6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Definition – Formal plan description</a:t>
            </a:r>
          </a:p>
          <a:p>
            <a:pPr lvl="2"/>
            <a:r>
              <a:rPr lang="en-US" sz="14000" dirty="0">
                <a:solidFill>
                  <a:schemeClr val="accent2"/>
                </a:solidFill>
              </a:rPr>
              <a:t>Name</a:t>
            </a:r>
            <a:r>
              <a:rPr lang="en-US" sz="14000" dirty="0"/>
              <a:t> – same style/restrictions as variable name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Parameters</a:t>
            </a:r>
            <a:r>
              <a:rPr lang="en-US" sz="14200" dirty="0"/>
              <a:t> – data passed to the function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Body</a:t>
            </a:r>
            <a:r>
              <a:rPr lang="en-US" sz="14200" dirty="0"/>
              <a:t> – What is 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8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In Call – list of values to use</a:t>
            </a:r>
          </a:p>
          <a:p>
            <a:pPr lvl="1"/>
            <a:r>
              <a:rPr lang="en-US" sz="3600" dirty="0"/>
              <a:t>In Body – List of named values</a:t>
            </a:r>
          </a:p>
          <a:p>
            <a:pPr lvl="1"/>
            <a:r>
              <a:rPr lang="en-US" sz="3600" dirty="0"/>
              <a:t>Parenthesized, comma separated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Definitiion</a:t>
            </a: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Exercise – add2.py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02162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hangingPunct="0"/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Write/Rewrite add2 - function to add 2 numbers</a:t>
            </a:r>
          </a:p>
          <a:p>
            <a:pPr hangingPunct="0"/>
            <a:endParaRPr lang="en-US" sz="36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hangingPunct="0"/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Test/exercise it using 1,2; 3,4; 99,100</a:t>
            </a:r>
          </a:p>
          <a:p>
            <a:pPr hangingPunct="0"/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2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dirty="0"/>
              <a:t>Functions – </a:t>
            </a:r>
            <a:br>
              <a:rPr lang="en-US" dirty="0"/>
            </a:br>
            <a:r>
              <a:rPr lang="en-US" dirty="0"/>
              <a:t>Exercise – </a:t>
            </a:r>
            <a:r>
              <a:rPr lang="en-US" sz="2800" dirty="0"/>
              <a:t>Homegrown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3000" dirty="0"/>
              <a:t>product.py</a:t>
            </a:r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34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mistakes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3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– Take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365"/>
            <a:ext cx="9170754" cy="388077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 key1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0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example – built-in function: </a:t>
            </a:r>
            <a:r>
              <a:rPr lang="en-US" b="1" dirty="0"/>
              <a:t>print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print definition:</a:t>
            </a:r>
          </a:p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print(*args, end="\n", sep=" ")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"b", sep=":") #change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  # separator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print("c","d", end="")		#No end line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38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each print keyword – </a:t>
            </a: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print_keywords.py</a:t>
            </a:r>
          </a:p>
          <a:p>
            <a:pPr marL="12573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US" dirty="0"/>
              <a:t>Functions – Keyword parameters – print() Exercise 2: – Print factors – factors_v1.py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71500"/>
            <a:r>
              <a:rPr lang="en-US" sz="3000" dirty="0">
                <a:solidFill>
                  <a:srgbClr val="90C226"/>
                </a:solidFill>
                <a:ea typeface="+mj-ea"/>
                <a:cs typeface="+mj-cs"/>
              </a:rPr>
              <a:t>Prompt user for n</a:t>
            </a:r>
          </a:p>
          <a:p>
            <a:pPr marL="971550" lvl="1" indent="-571500"/>
            <a:r>
              <a:rPr lang="en-US" sz="3000" dirty="0">
                <a:solidFill>
                  <a:schemeClr val="accent1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For numbers 1 to n, print factors</a:t>
            </a:r>
            <a:endParaRPr lang="en-US" sz="3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1: 1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2: 1,2       - factors on same line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3: 1, 3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4: 1,2,4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5: 1,5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6: 1,2,3,6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7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4000" dirty="0">
                <a:solidFill>
                  <a:srgbClr val="90C226"/>
                </a:solidFill>
                <a:ea typeface="+mj-ea"/>
                <a:cs typeface="+mj-cs"/>
              </a:rPr>
              <a:t>Improvements: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Omit 1, and number itself as factors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Only print numbers with at least one factor other than 1 or itself</a:t>
            </a:r>
          </a:p>
          <a:p>
            <a:pPr marL="857250" lvl="1" indent="-457200"/>
            <a:r>
              <a:rPr lang="en-US" sz="32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Ask from,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00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marL="1371600" lvl="3" indent="0">
              <a:buNone/>
            </a:pPr>
            <a:r>
              <a:rPr lang="en-US" sz="3000" dirty="0"/>
              <a:t>"here we are"</a:t>
            </a:r>
          </a:p>
          <a:p>
            <a:pPr marL="1371600" lvl="3" indent="0">
              <a:buNone/>
            </a:pPr>
            <a:r>
              <a:rPr lang="en-US" sz="3000" dirty="0"/>
              <a:t>'there we go'</a:t>
            </a:r>
          </a:p>
          <a:p>
            <a:pPr marL="1371600" lvl="3" indent="0">
              <a:buNone/>
            </a:pPr>
            <a:r>
              <a:rPr lang="en-US" sz="30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"bc",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Concepts –</a:t>
            </a:r>
            <a:br>
              <a:rPr lang="en-US" dirty="0"/>
            </a:br>
            <a:r>
              <a:rPr lang="en-US" dirty="0"/>
              <a:t>Computer ==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 </a:t>
            </a:r>
            <a:r>
              <a:rPr lang="en-US" sz="3200" dirty="0">
                <a:solidFill>
                  <a:srgbClr val="0070C0"/>
                </a:solidFill>
              </a:rPr>
              <a:t>test_ab.py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 </a:t>
            </a:r>
            <a:r>
              <a:rPr lang="en-US" sz="3200" dirty="0">
                <a:solidFill>
                  <a:srgbClr val="0070C0"/>
                </a:solidFill>
              </a:rPr>
              <a:t>test_abb.py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Program Exercises</a:t>
            </a:r>
          </a:p>
          <a:p>
            <a:pPr lvl="1"/>
            <a:r>
              <a:rPr lang="en-US" sz="3200" dirty="0"/>
              <a:t>Write a loop that prints the numbers from 1 to 10. </a:t>
            </a:r>
            <a:r>
              <a:rPr lang="en-US" sz="3200" dirty="0">
                <a:solidFill>
                  <a:srgbClr val="0070C0"/>
                </a:solidFill>
              </a:rPr>
              <a:t>print_1to10.py</a:t>
            </a:r>
          </a:p>
          <a:p>
            <a:pPr lvl="1"/>
            <a:r>
              <a:rPr lang="en-US" sz="3200" dirty="0"/>
              <a:t>Write a loop that prints the odd numbers from 1 to 9.  </a:t>
            </a:r>
            <a:r>
              <a:rPr lang="en-US" sz="3200" dirty="0">
                <a:solidFill>
                  <a:srgbClr val="0070C0"/>
                </a:solidFill>
              </a:rPr>
              <a:t>print_odd_1to9.py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4EF9-6E48-4BE5-9FFB-0B54D3D03D5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80AC0F-142E-4BD1-B5DE-2C1EB2FC1D0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</a:t>
            </a:r>
            <a:r>
              <a:rPr lang="en-US" sz="3600" b="1" dirty="0"/>
              <a:t>indented</a:t>
            </a:r>
            <a:r>
              <a:rPr lang="en-US" sz="3600" dirty="0"/>
              <a:t> lines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DCA66-61A3-46A5-A102-0557E69789B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12493-082E-4B70-A398-E8B6E88243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in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(1,10+1):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("n is now:", 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nval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nval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>
                <a:solidFill>
                  <a:srgbClr val="7030A0"/>
                </a:solidFill>
              </a:rPr>
              <a:t>print</a:t>
            </a:r>
            <a:r>
              <a:rPr lang="en-US" sz="3600" dirty="0"/>
              <a:t>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1C6EE5-B007-4D07-A9FC-11DA22A33901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6CD480-3A8F-444C-A8A1-679DB6256CD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C4896-4E76-4725-819F-2F7F56C58940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96798-1E58-4B1A-A07F-5925B5A19426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of Iterations - </a:t>
            </a:r>
            <a:r>
              <a:rPr lang="en-US" sz="3600" dirty="0"/>
              <a:t>Show progress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NOW.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  <a:br>
              <a:rPr lang="en-US" dirty="0"/>
            </a:br>
            <a:r>
              <a:rPr lang="en-US" dirty="0"/>
              <a:t>for Twenty Questions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First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Second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Third</a:t>
            </a:r>
            <a:r>
              <a:rPr lang="en-US" sz="14400" dirty="0"/>
              <a:t>: Say if greater, less or equal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Fourth</a:t>
            </a:r>
            <a:r>
              <a:rPr lang="en-US" sz="14400" dirty="0"/>
              <a:t>: Set target to random number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Fifth</a:t>
            </a:r>
            <a:r>
              <a:rPr lang="en-US" sz="14400" dirty="0"/>
              <a:t>: Say goals, rules before start, including "a number between…"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Sixth</a:t>
            </a:r>
            <a:r>
              <a:rPr lang="en-US" sz="14400" dirty="0"/>
              <a:t>: Ask player if they want another game – play multiple times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Seventh</a:t>
            </a:r>
            <a:r>
              <a:rPr lang="en-US" sz="14400" dirty="0"/>
              <a:t>: Handle user typos / illegal inputs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5B599-A674-4519-B052-D1B8BD372E2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211EE-8515-4F77-8770-45D4239539A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3720D-B69F-4A94-83B7-6D73A5F7EAD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3578</Words>
  <Application>Microsoft Office PowerPoint</Application>
  <PresentationFormat>Widescreen</PresentationFormat>
  <Paragraphs>725</Paragraphs>
  <Slides>55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Session #2 Ideas, Tools, Functions  </vt:lpstr>
      <vt:lpstr>Programming Ideas – Take a step back</vt:lpstr>
      <vt:lpstr>Programming Concepts – Computer == VERY Obedient Servant</vt:lpstr>
      <vt:lpstr>Similar Activities </vt:lpstr>
      <vt:lpstr>Like Computer Programming,  They do / have</vt:lpstr>
      <vt:lpstr>Unlike Computer Programming, they have / are</vt:lpstr>
      <vt:lpstr>What's Easy to Programming – No so physical </vt:lpstr>
      <vt:lpstr>What's Not Easy – because No so physical</vt:lpstr>
      <vt:lpstr>Python Rules and Mechanics - You will see more Python Details… </vt:lpstr>
      <vt:lpstr>Still more Python Tools…</vt:lpstr>
      <vt:lpstr>Some Graphics Fun…turtle</vt:lpstr>
      <vt:lpstr>Functions – Divide and Conquer</vt:lpstr>
      <vt:lpstr>Functions – Used</vt:lpstr>
      <vt:lpstr>Functions – Defined</vt:lpstr>
      <vt:lpstr>Functions – Parameters</vt:lpstr>
      <vt:lpstr>Functions – Example</vt:lpstr>
      <vt:lpstr>Functions – Exercise – add2.py </vt:lpstr>
      <vt:lpstr>Functions –  Exercise – Homegrown Product Function</vt:lpstr>
      <vt:lpstr>Functions – Keyword parameters</vt:lpstr>
      <vt:lpstr>Functions – Keyword parameters - continued</vt:lpstr>
      <vt:lpstr>Functions – Keyword parameters – example – built-in function: print()</vt:lpstr>
      <vt:lpstr>Functions – Keyword parameters – print() Exercise 2: – Print factors – factors_v1.py</vt:lpstr>
      <vt:lpstr>Functions – Keyword parameters – print Exercise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A Quick Review of Python - continued</vt:lpstr>
      <vt:lpstr>A Quick Review of Python - continued</vt:lpstr>
      <vt:lpstr>Python Language - continued</vt:lpstr>
      <vt:lpstr>Python Language – print function</vt:lpstr>
      <vt:lpstr>Python Language - Testing</vt:lpstr>
      <vt:lpstr>Python Language – Looping - while</vt:lpstr>
      <vt:lpstr>Python Language – Looping - for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Thinking of Iterations - Show progress </vt:lpstr>
      <vt:lpstr>Sample Program Iterations for Twenty Questions Project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Smith</dc:creator>
  <cp:lastModifiedBy>Charles Smith</cp:lastModifiedBy>
  <cp:revision>6</cp:revision>
  <dcterms:created xsi:type="dcterms:W3CDTF">2021-08-10T17:56:28Z</dcterms:created>
  <dcterms:modified xsi:type="dcterms:W3CDTF">2021-08-25T18:32:21Z</dcterms:modified>
</cp:coreProperties>
</file>