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00" r:id="rId2"/>
    <p:sldId id="411" r:id="rId3"/>
    <p:sldId id="307" r:id="rId4"/>
    <p:sldId id="393" r:id="rId5"/>
    <p:sldId id="308" r:id="rId6"/>
    <p:sldId id="409" r:id="rId7"/>
    <p:sldId id="412" r:id="rId8"/>
    <p:sldId id="413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8" autoAdjust="0"/>
  </p:normalViewPr>
  <p:slideViewPr>
    <p:cSldViewPr snapToGrid="0">
      <p:cViewPr varScale="1">
        <p:scale>
          <a:sx n="59" d="100"/>
          <a:sy n="59" d="100"/>
        </p:scale>
        <p:origin x="7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keys, 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7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fireworks.py</a:t>
            </a:r>
          </a:p>
          <a:p>
            <a:pPr marL="57150" indent="0">
              <a:buNone/>
            </a:pPr>
            <a:r>
              <a:rPr lang="en-US" sz="3600" dirty="0"/>
              <a:t>Random Balls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randomly</a:t>
            </a:r>
          </a:p>
          <a:p>
            <a:pPr>
              <a:spcBef>
                <a:spcPts val="0"/>
              </a:spcBef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when hitting the edge</a:t>
            </a:r>
          </a:p>
          <a:p>
            <a:pPr>
              <a:spcBef>
                <a:spcPts val="0"/>
              </a:spcBef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Looping via turtle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ontimer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calls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Session #4   Dictionaries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7639</TotalTime>
  <Words>712</Words>
  <Application>Microsoft Office PowerPoint</Application>
  <PresentationFormat>Widescreen</PresentationFormat>
  <Paragraphs>115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Session #4   Dictionaries</vt:lpstr>
      <vt:lpstr>Dictionary in use Example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Review Dictionary in use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19</cp:revision>
  <dcterms:created xsi:type="dcterms:W3CDTF">2021-08-10T18:50:38Z</dcterms:created>
  <dcterms:modified xsi:type="dcterms:W3CDTF">2022-07-13T19:32:59Z</dcterms:modified>
</cp:coreProperties>
</file>