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00" r:id="rId2"/>
    <p:sldId id="384" r:id="rId3"/>
    <p:sldId id="423" r:id="rId4"/>
    <p:sldId id="422" r:id="rId5"/>
    <p:sldId id="421" r:id="rId6"/>
    <p:sldId id="391" r:id="rId7"/>
    <p:sldId id="414" r:id="rId8"/>
    <p:sldId id="419" r:id="rId9"/>
    <p:sldId id="416" r:id="rId10"/>
    <p:sldId id="417" r:id="rId11"/>
    <p:sldId id="390" r:id="rId12"/>
    <p:sldId id="420" r:id="rId13"/>
    <p:sldId id="388" r:id="rId14"/>
    <p:sldId id="415" r:id="rId15"/>
    <p:sldId id="385" r:id="rId16"/>
    <p:sldId id="386" r:id="rId17"/>
    <p:sldId id="407" r:id="rId18"/>
    <p:sldId id="387" r:id="rId19"/>
    <p:sldId id="408" r:id="rId20"/>
    <p:sldId id="411" r:id="rId21"/>
    <p:sldId id="413" r:id="rId22"/>
    <p:sldId id="412" r:id="rId23"/>
    <p:sldId id="4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6" d="100"/>
          <a:sy n="46" d="100"/>
        </p:scale>
        <p:origin x="52" y="1044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 - double underscore, leading plus trailing (</a:t>
            </a:r>
            <a:r>
              <a:rPr lang="en-US" dirty="0" err="1"/>
              <a:t>dunder</a:t>
            </a:r>
            <a:r>
              <a:rPr lang="en-US" dirty="0"/>
              <a:t>) – reserved for </a:t>
            </a:r>
            <a:r>
              <a:rPr lang="en-US" dirty="0" err="1"/>
              <a:t>builtin</a:t>
            </a:r>
            <a:r>
              <a:rPr lang="en-US" dirty="0"/>
              <a:t> member functions</a:t>
            </a:r>
          </a:p>
          <a:p>
            <a:r>
              <a:rPr lang="en-US" b="1" dirty="0"/>
              <a:t>self – </a:t>
            </a:r>
            <a:r>
              <a:rPr lang="en-US" b="0" dirty="0"/>
              <a:t>first </a:t>
            </a:r>
            <a:r>
              <a:rPr lang="en-US" b="0" dirty="0" err="1"/>
              <a:t>argment</a:t>
            </a:r>
            <a:r>
              <a:rPr lang="en-US" b="0" dirty="0"/>
              <a:t> for all member functions – implied when called via </a:t>
            </a:r>
            <a:r>
              <a:rPr lang="en-US" b="0" i="1" dirty="0" err="1"/>
              <a:t>object</a:t>
            </a:r>
            <a:r>
              <a:rPr lang="en-US" sz="4000" b="1" dirty="0" err="1"/>
              <a:t>.</a:t>
            </a:r>
            <a:r>
              <a:rPr lang="en-US" b="0" i="1" dirty="0" err="1"/>
              <a:t>member_function_name</a:t>
            </a:r>
            <a:r>
              <a:rPr lang="en-US" b="0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6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6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66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47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9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75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75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3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#5  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 Example</a:t>
            </a:r>
            <a:br>
              <a:rPr lang="en-US" dirty="0"/>
            </a:br>
            <a:r>
              <a:rPr lang="en-US" dirty="0"/>
              <a:t>- using turtle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>
                <a:cs typeface="Courier New" panose="02070309020205020404" pitchFamily="49" charset="0"/>
              </a:rPr>
              <a:t>exercises/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turtle/obj_multiple.py</a:t>
            </a:r>
          </a:p>
          <a:p>
            <a:pPr marL="857250" lvl="2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several turtles</a:t>
            </a:r>
          </a:p>
          <a:p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turtle/obj_multiple_2.py</a:t>
            </a:r>
          </a:p>
          <a:p>
            <a:pPr marL="0" indent="0">
              <a:buNone/>
            </a:pPr>
            <a:r>
              <a:rPr lang="en-US" sz="3400" dirty="0">
                <a:cs typeface="Courier New" panose="02070309020205020404" pitchFamily="49" charset="0"/>
              </a:rPr>
              <a:t>		showing object independence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35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Usage Details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6DE-37DD-4E01-A276-BDE269D3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8A03-BAB6-41D4-8C8D-A87703DB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3600" dirty="0"/>
              <a:t>""" </a:t>
            </a:r>
            <a:r>
              <a:rPr lang="en-US" sz="3600" i="1" dirty="0"/>
              <a:t>comments</a:t>
            </a:r>
          </a:p>
          <a:p>
            <a:pPr marL="457200" lvl="1" indent="0">
              <a:buNone/>
            </a:pPr>
            <a:r>
              <a:rPr lang="en-US" sz="3600" dirty="0"/>
              <a:t>"""</a:t>
            </a:r>
          </a:p>
          <a:p>
            <a:pPr marL="457200" lvl="1" indent="0">
              <a:buNone/>
            </a:pPr>
            <a:r>
              <a:rPr lang="en-US" sz="3600" i="1" dirty="0"/>
              <a:t>data / functions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689C-2A10-4164-8BD9-DFAC0718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6060-9556-4193-BA8E-CB551520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F0ED-AC6F-4096-A5FB-AD5BE407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details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predefined functions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/>
          </a:bodyPr>
          <a:lstStyle/>
          <a:p>
            <a:r>
              <a:rPr lang="en-US" sz="3600" dirty="0"/>
              <a:t>When you write them</a:t>
            </a:r>
          </a:p>
          <a:p>
            <a:pPr lvl="1"/>
            <a:r>
              <a:rPr lang="en-US" sz="3400" dirty="0"/>
              <a:t>Python calls them</a:t>
            </a:r>
          </a:p>
          <a:p>
            <a:r>
              <a:rPr lang="en-US" sz="3600" b="1" dirty="0"/>
              <a:t>__init__</a:t>
            </a:r>
            <a:r>
              <a:rPr lang="en-US" sz="3600" dirty="0"/>
              <a:t> - called when Python sees </a:t>
            </a:r>
            <a:r>
              <a:rPr lang="en-US" sz="3600" i="1" dirty="0"/>
              <a:t>ClassName</a:t>
            </a:r>
            <a:r>
              <a:rPr lang="en-US" sz="3600" dirty="0"/>
              <a:t>(…) to setup your object</a:t>
            </a:r>
          </a:p>
          <a:p>
            <a:r>
              <a:rPr lang="en-US" sz="3600" b="1" dirty="0"/>
              <a:t>__str__ </a:t>
            </a:r>
            <a:r>
              <a:rPr lang="en-US" sz="3600" dirty="0"/>
              <a:t>- called when your object is used as a string .e.g., print(</a:t>
            </a:r>
            <a:r>
              <a:rPr lang="en-US" sz="3600" i="1" dirty="0"/>
              <a:t>your_obj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 Example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  <a:p>
            <a:pPr marL="0" indent="0">
              <a:buNone/>
            </a:pPr>
            <a:endParaRPr lang="en-US" sz="35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5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   classes/person_classes/person_1.py</a:t>
            </a:r>
          </a:p>
          <a:p>
            <a:pPr marL="0" indent="0">
              <a:buNone/>
            </a:pPr>
            <a:r>
              <a:rPr lang="en-US" sz="35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35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person_2.py, person.py</a:t>
            </a:r>
          </a:p>
          <a:p>
            <a:pPr marL="0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classes/person_classes/person_group.py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43051"/>
            <a:ext cx="9263621" cy="4498312"/>
          </a:xfrm>
        </p:spPr>
        <p:txBody>
          <a:bodyPr>
            <a:normAutofit lnSpcReduction="10000"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Generalizing friends_family</a:t>
            </a:r>
          </a:p>
          <a:p>
            <a:endParaRPr lang="en-US" sz="3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World is full of objects</a:t>
            </a:r>
            <a:endParaRPr lang="en-US" sz="4000" dirty="0"/>
          </a:p>
          <a:p>
            <a:r>
              <a:rPr lang="en-US" sz="4000" dirty="0"/>
              <a:t>Objects can be:</a:t>
            </a:r>
          </a:p>
          <a:p>
            <a:pPr lvl="1"/>
            <a:r>
              <a:rPr lang="en-US" sz="4000" dirty="0"/>
              <a:t>Held</a:t>
            </a:r>
          </a:p>
          <a:p>
            <a:pPr lvl="1"/>
            <a:r>
              <a:rPr lang="en-US" sz="4000" dirty="0"/>
              <a:t>Used</a:t>
            </a:r>
          </a:p>
          <a:p>
            <a:pPr lvl="1"/>
            <a:r>
              <a:rPr lang="en-US" sz="4000" dirty="0"/>
              <a:t>Moved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Ball2d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11013924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exercises/classes/ball_classes/ball2d.py</a:t>
            </a:r>
          </a:p>
          <a:p>
            <a:pPr marL="0" indent="0">
              <a:buNone/>
            </a:pP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Ball2d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information: size, color, position, velocity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setup size, color, …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actions: move, bounce,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5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Exercise – Add to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Make a new class Ball2dN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Same as Ball2d but ball has a number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New file ball_2d_n.py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with ball_2d.py 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3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SaveAs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ball_2d_n.py</a:t>
            </a:r>
            <a:endParaRPr lang="en-US" sz="3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73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Ball2dTable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361189" cy="4655324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How would we extend our "ball world" to create a "billiard table" ?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Ball2dTable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width, length, balls (on table) 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Collision with table edge, another ball</a:t>
            </a:r>
          </a:p>
          <a:p>
            <a:pPr lvl="2"/>
            <a:endParaRPr 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6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accent1"/>
                </a:solidFill>
              </a:rPr>
              <a:t>Software Objects 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 World Objects</a:t>
            </a:r>
            <a:endParaRPr lang="en-US" sz="4000" dirty="0">
              <a:solidFill>
                <a:schemeClr val="accent1"/>
              </a:solidFill>
            </a:endParaRPr>
          </a:p>
          <a:p>
            <a:r>
              <a:rPr lang="en-US" sz="4000" dirty="0">
                <a:solidFill>
                  <a:schemeClr val="accent1"/>
                </a:solidFill>
              </a:rPr>
              <a:t>Record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Model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Control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90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Object Oriented</a:t>
            </a:r>
            <a:r>
              <a:rPr lang="en-US" sz="3600" dirty="0"/>
              <a:t> – Helps with objects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1"/>
                </a:solidFill>
              </a:rPr>
              <a:t>Classes</a:t>
            </a:r>
            <a:r>
              <a:rPr lang="en-US" sz="3600" dirty="0"/>
              <a:t>: define object structure</a:t>
            </a:r>
            <a:endParaRPr lang="en-US" sz="3600" b="1" dirty="0"/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2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856C-C512-459F-3FA4-9410DDD4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Class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7202-EACB-3615-9FEE-1B3C90E6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Static Art – Array of Squares</a:t>
            </a:r>
          </a:p>
          <a:p>
            <a:pPr marL="0" indent="0" algn="ctr">
              <a:buNone/>
            </a:pPr>
            <a:r>
              <a:rPr lang="en-US" sz="3600" dirty="0"/>
              <a:t>presentation/*/square_lattice.py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Dynamic Art – changing screen</a:t>
            </a:r>
          </a:p>
          <a:p>
            <a:pPr marL="0" indent="0" algn="ctr">
              <a:buNone/>
            </a:pPr>
            <a:r>
              <a:rPr lang="en-US" sz="3200" dirty="0"/>
              <a:t>presentation/*/square_lattice_varied.py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27E96-2FF6-7A28-5EEA-07071455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D8FE-CAA6-C10E-90AA-4CA6BB6A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7EEA-A9C9-8B89-C606-140F0BA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5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Examples</a:t>
            </a:r>
            <a:br>
              <a:rPr lang="en-US" dirty="0"/>
            </a:br>
            <a:r>
              <a:rPr lang="en-US" dirty="0"/>
              <a:t>Programmer Defined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World Data</a:t>
            </a:r>
            <a:r>
              <a:rPr lang="en-US" sz="3600" dirty="0"/>
              <a:t> </a:t>
            </a:r>
          </a:p>
          <a:p>
            <a:pPr lvl="1"/>
            <a:r>
              <a:rPr lang="en-US" sz="3200" dirty="0"/>
              <a:t>Person: name, home_address, work_address</a:t>
            </a:r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>
                <a:solidFill>
                  <a:schemeClr val="accent1"/>
                </a:solidFill>
              </a:rPr>
              <a:t>World Activity</a:t>
            </a:r>
            <a:r>
              <a:rPr lang="en-US" sz="3800" dirty="0"/>
              <a:t> / </a:t>
            </a:r>
            <a:r>
              <a:rPr lang="en-US" sz="3800" dirty="0">
                <a:solidFill>
                  <a:schemeClr val="accent1"/>
                </a:solidFill>
              </a:rPr>
              <a:t>Process</a:t>
            </a:r>
          </a:p>
          <a:p>
            <a:pPr lvl="1"/>
            <a:r>
              <a:rPr lang="en-US" sz="3600" dirty="0"/>
              <a:t>AirPort: name, location, runways, status</a:t>
            </a:r>
          </a:p>
          <a:p>
            <a:pPr lvl="1"/>
            <a:r>
              <a:rPr lang="en-US" sz="3600" dirty="0"/>
              <a:t>Runway: length, location, direction,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– Sharing Code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/>
              <a:t>from</a:t>
            </a:r>
            <a:r>
              <a:rPr lang="en-US" dirty="0"/>
              <a:t> others, </a:t>
            </a:r>
            <a:r>
              <a:rPr lang="en-US" b="1" dirty="0"/>
              <a:t>to</a:t>
            </a:r>
            <a:r>
              <a:rPr lang="en-US" dirty="0"/>
              <a:t> others, with </a:t>
            </a:r>
            <a:r>
              <a:rPr lang="en-US" b="1" dirty="0"/>
              <a:t>yourself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			# Bring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	#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1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in module</a:t>
            </a:r>
            <a:br>
              <a:rPr lang="en-US" dirty="0"/>
            </a:br>
            <a:r>
              <a:rPr lang="en-US" sz="2400" dirty="0"/>
              <a:t>classes/import_turtle.py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# Bring in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.forward(side)	# Use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.right(angle)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88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parts from module</a:t>
            </a:r>
            <a:br>
              <a:rPr lang="en-US" dirty="0"/>
            </a:br>
            <a:r>
              <a:rPr lang="en-US" sz="2400" dirty="0"/>
              <a:t>classes/from_turtle_import.py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# Bring in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(side)		# </a:t>
            </a: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in turtle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192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8558</TotalTime>
  <Words>1426</Words>
  <Application>Microsoft Office PowerPoint</Application>
  <PresentationFormat>Widescreen</PresentationFormat>
  <Paragraphs>297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Wingdings 3</vt:lpstr>
      <vt:lpstr>Facet</vt:lpstr>
      <vt:lpstr>Session #5   Classes</vt:lpstr>
      <vt:lpstr>Classes – Structure – Object Oriented</vt:lpstr>
      <vt:lpstr>Classes – Structure – Object Oriented</vt:lpstr>
      <vt:lpstr>Classes – Structure – Object Oriented</vt:lpstr>
      <vt:lpstr>Some Class Samples</vt:lpstr>
      <vt:lpstr>Classes – Examples Programmer Defined</vt:lpstr>
      <vt:lpstr>Modules – Sharing Code - from others, to others, with yourself</vt:lpstr>
      <vt:lpstr>Bring in module classes/import_turtle.py</vt:lpstr>
      <vt:lpstr>All parts from module classes/from_turtle_import.py</vt:lpstr>
      <vt:lpstr>Module Object Example - using turtle</vt:lpstr>
      <vt:lpstr>Classes – Usage Details</vt:lpstr>
      <vt:lpstr>Writing a Class</vt:lpstr>
      <vt:lpstr>Classes – details</vt:lpstr>
      <vt:lpstr>Classes – predefined functions</vt:lpstr>
      <vt:lpstr>Classes – Definition Example</vt:lpstr>
      <vt:lpstr>Classes – Example: Person </vt:lpstr>
      <vt:lpstr>Classes – Example: PersonGroup </vt:lpstr>
      <vt:lpstr>Classes – Example Class PersonGroup</vt:lpstr>
      <vt:lpstr>Classes – Example Class PersonGroup</vt:lpstr>
      <vt:lpstr>Classes – Example: Ball2d </vt:lpstr>
      <vt:lpstr>Classes – Exercise – Add to class</vt:lpstr>
      <vt:lpstr>Classes – Ball2dTable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24</cp:revision>
  <dcterms:created xsi:type="dcterms:W3CDTF">2021-08-10T18:50:38Z</dcterms:created>
  <dcterms:modified xsi:type="dcterms:W3CDTF">2022-07-13T21:04:55Z</dcterms:modified>
</cp:coreProperties>
</file>