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26" r:id="rId2"/>
    <p:sldId id="398" r:id="rId3"/>
    <p:sldId id="257" r:id="rId4"/>
    <p:sldId id="258" r:id="rId5"/>
    <p:sldId id="259" r:id="rId6"/>
    <p:sldId id="260" r:id="rId7"/>
    <p:sldId id="414" r:id="rId8"/>
    <p:sldId id="261" r:id="rId9"/>
    <p:sldId id="262" r:id="rId10"/>
    <p:sldId id="327" r:id="rId11"/>
    <p:sldId id="328" r:id="rId12"/>
    <p:sldId id="369" r:id="rId13"/>
    <p:sldId id="409" r:id="rId14"/>
    <p:sldId id="411" r:id="rId15"/>
    <p:sldId id="298" r:id="rId16"/>
    <p:sldId id="416" r:id="rId17"/>
    <p:sldId id="299" r:id="rId18"/>
    <p:sldId id="415" r:id="rId19"/>
    <p:sldId id="300" r:id="rId20"/>
    <p:sldId id="301" r:id="rId21"/>
    <p:sldId id="302" r:id="rId22"/>
    <p:sldId id="417" r:id="rId23"/>
    <p:sldId id="304" r:id="rId24"/>
    <p:sldId id="305" r:id="rId25"/>
    <p:sldId id="344" r:id="rId26"/>
    <p:sldId id="345" r:id="rId27"/>
    <p:sldId id="346" r:id="rId28"/>
    <p:sldId id="348" r:id="rId29"/>
    <p:sldId id="347" r:id="rId30"/>
    <p:sldId id="349" r:id="rId31"/>
    <p:sldId id="350" r:id="rId32"/>
    <p:sldId id="351" r:id="rId33"/>
    <p:sldId id="352" r:id="rId34"/>
    <p:sldId id="280" r:id="rId35"/>
    <p:sldId id="281" r:id="rId36"/>
    <p:sldId id="279" r:id="rId37"/>
    <p:sldId id="282" r:id="rId38"/>
    <p:sldId id="394" r:id="rId39"/>
    <p:sldId id="284" r:id="rId40"/>
    <p:sldId id="290" r:id="rId41"/>
    <p:sldId id="297" r:id="rId42"/>
    <p:sldId id="291" r:id="rId43"/>
    <p:sldId id="292" r:id="rId44"/>
    <p:sldId id="293" r:id="rId45"/>
    <p:sldId id="294" r:id="rId46"/>
    <p:sldId id="295" r:id="rId47"/>
    <p:sldId id="322" r:id="rId48"/>
    <p:sldId id="323" r:id="rId49"/>
    <p:sldId id="324" r:id="rId50"/>
    <p:sldId id="412" r:id="rId51"/>
    <p:sldId id="38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4" autoAdjust="0"/>
    <p:restoredTop sz="94610" autoAdjust="0"/>
  </p:normalViewPr>
  <p:slideViewPr>
    <p:cSldViewPr snapToGrid="0">
      <p:cViewPr varScale="1">
        <p:scale>
          <a:sx n="80" d="100"/>
          <a:sy n="80" d="100"/>
        </p:scale>
        <p:origin x="56" y="312"/>
      </p:cViewPr>
      <p:guideLst/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83C2-3030-4667-B744-9D0165F8BBCA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70BF2-38F4-48A6-B235-5A013A7998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tried it? To easy? To hard?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</a:t>
            </a:r>
            <a:r>
              <a:rPr lang="en-US" sz="2800" b="1" dirty="0"/>
              <a:t>lists</a:t>
            </a:r>
            <a:r>
              <a:rPr lang="en-US" sz="2800" dirty="0"/>
              <a:t>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</a:t>
            </a:r>
            <a:r>
              <a:rPr lang="en-US" sz="4000" b="1" dirty="0"/>
              <a:t>-</a:t>
            </a:r>
            <a:r>
              <a:rPr lang="en-US" sz="4000" dirty="0"/>
              <a:t> Ordered group</a:t>
            </a:r>
            <a:br>
              <a:rPr lang="en-US" sz="2200" dirty="0"/>
            </a:br>
            <a:r>
              <a:rPr lang="en-US" sz="2200" dirty="0"/>
              <a:t>			lists/colors.py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lists append, range</a:t>
            </a:r>
          </a:p>
          <a:p>
            <a:r>
              <a:rPr lang="en-US" sz="2800" dirty="0"/>
              <a:t>    samples/</a:t>
            </a:r>
          </a:p>
          <a:p>
            <a:r>
              <a:rPr lang="en-US" sz="3600" dirty="0"/>
              <a:t>        lists1.py</a:t>
            </a:r>
          </a:p>
          <a:p>
            <a:r>
              <a:rPr lang="en-US" sz="3600" dirty="0"/>
              <a:t>        list_range.py</a:t>
            </a:r>
          </a:p>
          <a:p>
            <a:pPr lvl="4"/>
            <a:r>
              <a:rPr lang="en-US" sz="3600" dirty="0"/>
              <a:t>list_range_limit.py</a:t>
            </a:r>
          </a:p>
          <a:p>
            <a:r>
              <a:rPr lang="en-US" sz="3600" dirty="0"/>
              <a:t>        spokes_list.py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action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Train Model -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4000" dirty="0"/>
              <a:t>Choose train(</a:t>
            </a:r>
            <a:r>
              <a:rPr lang="en-US" sz="3200" dirty="0"/>
              <a:t>function</a:t>
            </a:r>
            <a:r>
              <a:rPr lang="en-US" sz="4000" dirty="0"/>
              <a:t>) by name</a:t>
            </a:r>
          </a:p>
          <a:p>
            <a:pPr lvl="1"/>
            <a:r>
              <a:rPr lang="en-US" sz="4000" dirty="0"/>
              <a:t>Place values(</a:t>
            </a:r>
            <a:r>
              <a:rPr lang="en-US" sz="3200" dirty="0"/>
              <a:t>parameters</a:t>
            </a:r>
            <a:r>
              <a:rPr lang="en-US" sz="4000" dirty="0"/>
              <a:t>) in train cars</a:t>
            </a:r>
          </a:p>
          <a:p>
            <a:pPr lvl="1"/>
            <a:r>
              <a:rPr lang="en-US" sz="4000" dirty="0"/>
              <a:t>Train goes to work place</a:t>
            </a:r>
          </a:p>
          <a:p>
            <a:pPr lvl="1"/>
            <a:r>
              <a:rPr lang="en-US" sz="4000" dirty="0"/>
              <a:t>Get result – train returns(</a:t>
            </a:r>
            <a:r>
              <a:rPr lang="en-US" sz="3200" dirty="0"/>
              <a:t>assign function</a:t>
            </a:r>
            <a:r>
              <a:rPr lang="en-US" sz="40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Train Model – Function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Gets the values from the cars</a:t>
            </a:r>
          </a:p>
          <a:p>
            <a:pPr lvl="1"/>
            <a:r>
              <a:rPr lang="en-US" sz="4000" dirty="0"/>
              <a:t>Does calculation / operation</a:t>
            </a:r>
          </a:p>
          <a:p>
            <a:pPr lvl="1"/>
            <a:r>
              <a:rPr lang="en-US" sz="4000" dirty="0"/>
              <a:t>Returns result, if any</a:t>
            </a:r>
          </a:p>
          <a:p>
            <a:pPr lvl="1"/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Input Data - comma-separated list of values – e.g. print("one:",1,2,3)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69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(you write)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Formal plan description</a:t>
            </a:r>
          </a:p>
          <a:p>
            <a:pPr lvl="2"/>
            <a:r>
              <a:rPr lang="en-US" sz="14000" dirty="0">
                <a:solidFill>
                  <a:schemeClr val="accent2"/>
                </a:solidFill>
              </a:rPr>
              <a:t>Name</a:t>
            </a:r>
            <a:r>
              <a:rPr lang="en-US" sz="14000" dirty="0"/>
              <a:t> – same style/restrictions as variable name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Parameters</a:t>
            </a:r>
            <a:r>
              <a:rPr lang="en-US" sz="14200" dirty="0"/>
              <a:t> – data passed to the function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Body</a:t>
            </a:r>
            <a:r>
              <a:rPr lang="en-US" sz="14200" dirty="0"/>
              <a:t>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4000" dirty="0"/>
              <a:t>In Call – list of values to use</a:t>
            </a:r>
          </a:p>
          <a:p>
            <a:pPr lvl="1"/>
            <a:r>
              <a:rPr lang="en-US" sz="4000" dirty="0"/>
              <a:t>In Body – List of named values</a:t>
            </a:r>
          </a:p>
          <a:p>
            <a:pPr lvl="1"/>
            <a:r>
              <a:rPr lang="en-US" sz="40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4F55-BF05-2BB7-18E8-F4F134D1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graphic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4372-204D-1D16-3338-D9ED9557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presentation/ Class_2…/samples/line_function.py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Line from one point (x1,y1) to (x2,y2)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Uses current line width, color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Testing Code – bunch of random lines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line_function_2.py – some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8DE1-5039-5AC7-FD89-797CBD20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FF16-4752-F591-7985-1B9455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F8D9-6A48-9BCD-3394-9320DE79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6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parameters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# defaulted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# All defaulted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#if absent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4EF9-6E48-4BE5-9FFB-0B54D3D03D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0AC0F-142E-4BD1-B5DE-2C1EB2FC1D0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lines </a:t>
            </a:r>
            <a:r>
              <a:rPr lang="en-US" sz="3600" b="1" dirty="0"/>
              <a:t>indented the same </a:t>
            </a:r>
            <a:r>
              <a:rPr lang="en-US" sz="3600" b="1" dirty="0" err="1"/>
              <a:t>ammount</a:t>
            </a:r>
            <a:endParaRPr lang="en-US" sz="3600" dirty="0"/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DCA66-61A3-46A5-A102-0557E69789B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in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(1,10+1):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("n is now:", 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>
                <a:solidFill>
                  <a:schemeClr val="accent1"/>
                </a:solidFill>
              </a:rPr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>
                <a:solidFill>
                  <a:schemeClr val="accent1"/>
                </a:solidFill>
              </a:rPr>
              <a:t>Convert </a:t>
            </a:r>
            <a:r>
              <a:rPr lang="en-US" sz="3600" b="1" dirty="0">
                <a:solidFill>
                  <a:schemeClr val="accent1"/>
                </a:solidFill>
              </a:rPr>
              <a:t>character string </a:t>
            </a:r>
            <a:r>
              <a:rPr lang="en-US" sz="3600" dirty="0">
                <a:solidFill>
                  <a:schemeClr val="accent1"/>
                </a:solidFill>
              </a:rPr>
              <a:t>to </a:t>
            </a:r>
            <a:r>
              <a:rPr lang="en-US" sz="3600" b="1" dirty="0">
                <a:solidFill>
                  <a:schemeClr val="accent1"/>
                </a:solidFill>
              </a:rPr>
              <a:t>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6CD480-3A8F-444C-A8A1-679DB6256CD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12493-082E-4B70-A398-E8B6E88243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  <a:br>
              <a:rPr lang="en-US" dirty="0"/>
            </a:br>
            <a:r>
              <a:rPr lang="en-US" dirty="0"/>
              <a:t>for Twenty Questions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First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Second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Third</a:t>
            </a:r>
            <a:r>
              <a:rPr lang="en-US" sz="14400" dirty="0"/>
              <a:t>: Say if greater, less or equal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Fourth</a:t>
            </a:r>
            <a:r>
              <a:rPr lang="en-US" sz="14400" dirty="0"/>
              <a:t>: Set target to random number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Fifth</a:t>
            </a:r>
            <a:r>
              <a:rPr lang="en-US" sz="14400" dirty="0"/>
              <a:t>: Say goals, rules before start, including "a number between…"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Sixth</a:t>
            </a:r>
            <a:r>
              <a:rPr lang="en-US" sz="14400" dirty="0"/>
              <a:t>: Ask player if they want another play – multiple times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Seventh</a:t>
            </a:r>
            <a:r>
              <a:rPr lang="en-US" sz="14400" dirty="0"/>
              <a:t>: Handle user typos / illegal inputs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</a:t>
            </a: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E.g.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python random int between two numbers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Found: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accepted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094A-CCF6-43B0-9158-B27C4ED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Samples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1D61-DB2E-4CB3-87D4-A2B5579D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presentation/Class2…/</a:t>
            </a:r>
          </a:p>
          <a:p>
            <a:r>
              <a:rPr lang="en-US" sz="4000" dirty="0"/>
              <a:t>lines_around.py</a:t>
            </a:r>
          </a:p>
          <a:p>
            <a:r>
              <a:rPr lang="en-US" sz="4000" dirty="0"/>
              <a:t>shapes_around.py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4284-1399-4E24-8B30-7C1779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908-12BA-4784-A19F-7962710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A8AB-A9C3-4436-90E0-C645D73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46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5B599-A674-4519-B052-D1B8BD372E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F67-7DE5-703D-53F9-E3E586B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423-8B7A-A552-B92B-2124CBB3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Let's preview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presentation/Class_2…/</a:t>
            </a:r>
          </a:p>
          <a:p>
            <a:r>
              <a:rPr lang="en-US" sz="3600" dirty="0"/>
              <a:t>shapes_around.py</a:t>
            </a:r>
          </a:p>
          <a:p>
            <a:r>
              <a:rPr lang="en-US" sz="3600" dirty="0"/>
              <a:t>shapes_around_2.py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00CC-A6D5-5D1F-DD49-0EDBBB45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F985-50BA-7C6B-C1A7-4F82FEDD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43F3-884B-197E-9187-343018C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8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Easy in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Programs don't wear out</a:t>
            </a:r>
          </a:p>
          <a:p>
            <a:pPr lvl="1"/>
            <a:r>
              <a:rPr lang="en-US" sz="3600" dirty="0"/>
              <a:t>Change easy…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211EE-8515-4F77-8770-45D4239539A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So Easy – </a:t>
            </a:r>
            <a:r>
              <a:rPr lang="en-US" sz="2800" dirty="0"/>
              <a:t>Not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Can't "see" it</a:t>
            </a:r>
          </a:p>
          <a:p>
            <a:pPr lvl="0"/>
            <a:r>
              <a:rPr lang="en-US" sz="4000" dirty="0"/>
              <a:t>Everything connected</a:t>
            </a:r>
          </a:p>
          <a:p>
            <a:pPr lvl="1"/>
            <a:r>
              <a:rPr lang="en-US" sz="4000" dirty="0"/>
              <a:t>unexpected consequences</a:t>
            </a:r>
          </a:p>
          <a:p>
            <a:r>
              <a:rPr lang="en-US" sz="40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3720D-B69F-4A94-83B7-6D73A5F7EAD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18950</TotalTime>
  <Words>3086</Words>
  <Application>Microsoft Office PowerPoint</Application>
  <PresentationFormat>Widescreen</PresentationFormat>
  <Paragraphs>644</Paragraphs>
  <Slides>51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Trebuchet MS</vt:lpstr>
      <vt:lpstr>Wingdings 3</vt:lpstr>
      <vt:lpstr>Facet</vt:lpstr>
      <vt:lpstr>Session #2 Ideas, Tools, Functions  </vt:lpstr>
      <vt:lpstr>Programming Ideas – Take a step back</vt:lpstr>
      <vt:lpstr>Programming Concepts </vt:lpstr>
      <vt:lpstr>Similar Activities </vt:lpstr>
      <vt:lpstr>Like Computer Programming,  They do / have</vt:lpstr>
      <vt:lpstr>Unlike Computer Programming, they have / are</vt:lpstr>
      <vt:lpstr>Overview samples</vt:lpstr>
      <vt:lpstr>What's Easy in Programming – No so physical </vt:lpstr>
      <vt:lpstr>What's Not So Easy – Not so physical</vt:lpstr>
      <vt:lpstr>Python Rules and Mechanics - More Python Details… </vt:lpstr>
      <vt:lpstr>Still more Python Tools…</vt:lpstr>
      <vt:lpstr>Lists - Ordered group    lists/colors.py</vt:lpstr>
      <vt:lpstr>range() – sequence – like a list of numbers</vt:lpstr>
      <vt:lpstr>List / Range Samples</vt:lpstr>
      <vt:lpstr>Functions – Divide and Conquer</vt:lpstr>
      <vt:lpstr>Functions – Train Model - Calling</vt:lpstr>
      <vt:lpstr>Functions – Train Model – Function Body</vt:lpstr>
      <vt:lpstr>Functions – Used</vt:lpstr>
      <vt:lpstr>Functions (you write) – Defined</vt:lpstr>
      <vt:lpstr>Functions – Parameters</vt:lpstr>
      <vt:lpstr>Functions (you write) – Example</vt:lpstr>
      <vt:lpstr>Function graphic example </vt:lpstr>
      <vt:lpstr>Functions – Keyword parameters</vt:lpstr>
      <vt:lpstr>Functions – Keyword parameters 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Python Language – input function</vt:lpstr>
      <vt:lpstr>Thinking of Iterations - Show progress </vt:lpstr>
      <vt:lpstr>Sample Program Iterations for Twenty Questions Project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Summary Samples Review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Smith</dc:creator>
  <cp:lastModifiedBy>Charles Smith</cp:lastModifiedBy>
  <cp:revision>37</cp:revision>
  <dcterms:created xsi:type="dcterms:W3CDTF">2021-08-10T17:56:28Z</dcterms:created>
  <dcterms:modified xsi:type="dcterms:W3CDTF">2022-08-09T17:26:28Z</dcterms:modified>
</cp:coreProperties>
</file>