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2" r:id="rId2"/>
    <p:sldId id="408" r:id="rId3"/>
    <p:sldId id="306" r:id="rId4"/>
    <p:sldId id="406" r:id="rId5"/>
    <p:sldId id="376" r:id="rId6"/>
    <p:sldId id="411" r:id="rId7"/>
    <p:sldId id="412" r:id="rId8"/>
    <p:sldId id="410" r:id="rId9"/>
    <p:sldId id="309" r:id="rId10"/>
    <p:sldId id="310" r:id="rId11"/>
    <p:sldId id="311" r:id="rId12"/>
    <p:sldId id="409" r:id="rId13"/>
    <p:sldId id="413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81610C-246B-6C0F-864F-F1F5AF4DD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69F0-4957-8BA9-19B8-A9116A5B5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3CE1-F05B-4C3D-9D5C-72AEEB268A38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7D9-7D3D-0F65-FCA2-8602B3129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7F064-93F2-D62D-A00E-A1DF42E05B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0349-7797-4B8E-B883-64D4279B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3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20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D5AE2-3AEE-F2A1-42EF-85BF7C4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772A3-0486-2ED4-DA20-17C5E8A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raysmith@alum.mit.edu</a:t>
            </a: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Session #3 Functions – Why and How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CAEF-05EF-A58F-D6D4-66D2509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43F051-EE65-5950-AF03-05000CB0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169073"/>
            <a:ext cx="5683126" cy="474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#3 Functions – Why and How</a:t>
            </a:r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lang="en-US" sz="1000" dirty="0"/>
              <a:t>Session #</a:t>
            </a:r>
            <a:r>
              <a:rPr lang="en-US" sz="900" dirty="0"/>
              <a:t>3 Functions – Why and How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bounce –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Class_3_Functions_Why…/</a:t>
            </a:r>
            <a:r>
              <a:rPr lang="en-US" sz="3200" dirty="0">
                <a:solidFill>
                  <a:schemeClr val="tx1"/>
                </a:solidFill>
              </a:rPr>
              <a:t>bouncing_ball.py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4172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Ball –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start_ball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/>
              <a:t>Loop forever</a:t>
            </a:r>
          </a:p>
          <a:p>
            <a:pPr lvl="1"/>
            <a:r>
              <a:rPr lang="en-US" sz="3200" dirty="0"/>
              <a:t>Check for edge -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ball_edge_check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3000" dirty="0"/>
              <a:t>Update ball if necessary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Update ball position/velocity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ball_update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70C0"/>
              </a:solidFill>
            </a:endParaRPr>
          </a:p>
          <a:p>
            <a:pPr lvl="1"/>
            <a:r>
              <a:rPr lang="en-US" sz="3200" dirty="0"/>
              <a:t>Display ball -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ball_display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95F-5CCF-4102-BFE4-D3F21A87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Preview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72B-00ED-438A-AFED-648E8B89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presentation/Class_3…/</a:t>
            </a:r>
          </a:p>
          <a:p>
            <a:pPr marL="457200" lvl="1" indent="0" algn="ctr">
              <a:buNone/>
            </a:pPr>
            <a:r>
              <a:rPr lang="en-US" sz="36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6B5F-4A14-40F5-80BB-5ED824D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360E-D0C0-487A-AA98-5B39DD3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0402-716F-4DFF-823A-191F2B2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illustrating use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 (names) – provide list with tools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What functions?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Storage - what's available?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Files available in </a:t>
            </a:r>
            <a:r>
              <a:rPr lang="en-US" sz="2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intro_prog\exercises\functions\friends_family\simple\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to modules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Name storage – just a list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Simple access –adding, listing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simple listing function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place/file/module to hold the friends function(s)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 – with a shortened name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continued path to modules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f. Expand friends module: friends_mod.py</a:t>
            </a:r>
          </a:p>
          <a:p>
            <a:pPr marL="1714500" lvl="3" indent="-457200"/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Add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set_friends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add_friend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marL="1771650" lvl="3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hide  direct external access to storage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g. Use expanded friends  module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friends_mod_use.py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Help / Info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on Functions plus Other Stuff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IDLE-&gt;Help-&gt;Python Docs(F1)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Python Tutorial: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 Defining Functions (</a:t>
            </a:r>
            <a:r>
              <a:rPr lang="en-US" sz="2800" dirty="0" err="1">
                <a:latin typeface="+mj-lt"/>
                <a:cs typeface="Courier New" panose="02070309020205020404" pitchFamily="49" charset="0"/>
              </a:rPr>
              <a:t>Approx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#)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4.8. More on Defining Functions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4.8.2. Keyword Arguments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The Python Language Reference</a:t>
            </a:r>
          </a:p>
          <a:p>
            <a:pPr marL="857250" lvl="1" indent="-457200"/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  Online - https://www.w3schools.com/python</a:t>
            </a:r>
          </a:p>
          <a:p>
            <a:pPr marL="1714500" lvl="3" indent="-457200"/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8/9/2022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</TotalTime>
  <Words>999</Words>
  <Application>Microsoft Office PowerPoint</Application>
  <PresentationFormat>Widescreen</PresentationFormat>
  <Paragraphs>186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Session #3 Functions – Why and How</vt:lpstr>
      <vt:lpstr>Overall Preview Samples</vt:lpstr>
      <vt:lpstr>Lists – a review</vt:lpstr>
      <vt:lpstr>Lists – more review</vt:lpstr>
      <vt:lpstr>Functions - a Simple path illustrating use</vt:lpstr>
      <vt:lpstr>Functions - a Simple path to modules </vt:lpstr>
      <vt:lpstr>Functions – continued path to modules</vt:lpstr>
      <vt:lpstr>Help / Info on Functions plus Other Stuff</vt:lpstr>
      <vt:lpstr>Strings - Like a lists of characters - ALMOST</vt:lpstr>
      <vt:lpstr>Strings - continued</vt:lpstr>
      <vt:lpstr>Strings – continued - immutable</vt:lpstr>
      <vt:lpstr>Get some bounce – a closer look</vt:lpstr>
      <vt:lpstr>Bouncing Ball Plan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17</cp:revision>
  <dcterms:created xsi:type="dcterms:W3CDTF">2021-08-10T18:18:52Z</dcterms:created>
  <dcterms:modified xsi:type="dcterms:W3CDTF">2022-08-09T16:52:13Z</dcterms:modified>
</cp:coreProperties>
</file>