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11" r:id="rId2"/>
    <p:sldId id="425" r:id="rId3"/>
    <p:sldId id="413" r:id="rId4"/>
    <p:sldId id="414" r:id="rId5"/>
    <p:sldId id="451" r:id="rId6"/>
    <p:sldId id="453" r:id="rId7"/>
    <p:sldId id="454" r:id="rId8"/>
    <p:sldId id="452" r:id="rId9"/>
    <p:sldId id="431" r:id="rId10"/>
    <p:sldId id="435" r:id="rId11"/>
    <p:sldId id="445" r:id="rId12"/>
    <p:sldId id="449" r:id="rId13"/>
    <p:sldId id="432" r:id="rId14"/>
    <p:sldId id="436" r:id="rId15"/>
    <p:sldId id="455" r:id="rId16"/>
    <p:sldId id="447" r:id="rId17"/>
    <p:sldId id="434" r:id="rId18"/>
    <p:sldId id="439" r:id="rId19"/>
    <p:sldId id="442" r:id="rId20"/>
    <p:sldId id="450" r:id="rId21"/>
    <p:sldId id="444" r:id="rId22"/>
    <p:sldId id="4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1" autoAdjust="0"/>
  </p:normalViewPr>
  <p:slideViewPr>
    <p:cSldViewPr snapToGrid="0">
      <p:cViewPr varScale="1">
        <p:scale>
          <a:sx n="80" d="100"/>
          <a:sy n="80" d="100"/>
        </p:scale>
        <p:origin x="68" y="1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– long bullets – read the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7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– long bullets – read the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6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space conversion</a:t>
            </a:r>
          </a:p>
          <a:p>
            <a:r>
              <a:rPr lang="en-US" dirty="0"/>
              <a:t>Talk is slow – audio tones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0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37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64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Braille display widow 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1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davini/pysinewave" TargetMode="External"/><Relationship Id="rId2" Type="http://schemas.openxmlformats.org/officeDocument/2006/relationships/hyperlink" Target="https://github.com/daviddavin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smith619/TurtleBraille" TargetMode="External"/><Relationship Id="rId2" Type="http://schemas.openxmlformats.org/officeDocument/2006/relationships/hyperlink" Target="https://github.com/raysmith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Turtle Braille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400" i="1" dirty="0">
                <a:solidFill>
                  <a:schemeClr val="accent2"/>
                </a:solidFill>
              </a:rPr>
              <a:t>A tool to help the blind "see" simple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Sample points for each visible graphic – e.g. line/rectangle</a:t>
            </a:r>
          </a:p>
          <a:p>
            <a:r>
              <a:rPr lang="en-US" sz="3800" dirty="0">
                <a:solidFill>
                  <a:schemeClr val="tx1"/>
                </a:solidFill>
              </a:rPr>
              <a:t>Create display cells from points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What are Shadow functions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Associated with each/most primary functions e.g. Turtle functions</a:t>
            </a:r>
          </a:p>
          <a:p>
            <a:r>
              <a:rPr lang="en-US" sz="3800" dirty="0">
                <a:solidFill>
                  <a:schemeClr val="tx1"/>
                </a:solidFill>
              </a:rPr>
              <a:t>Produce "extra" action/state</a:t>
            </a:r>
          </a:p>
          <a:p>
            <a:r>
              <a:rPr lang="en-US" sz="3800" dirty="0">
                <a:solidFill>
                  <a:schemeClr val="tx1"/>
                </a:solidFill>
              </a:rPr>
              <a:t>The "extra" supports our needs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E.g. displays, optimization, tracking</a:t>
            </a:r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Our Turtle Shadow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Create/maintain state for </a:t>
            </a:r>
            <a:r>
              <a:rPr lang="en-US" sz="3600" b="1" dirty="0">
                <a:solidFill>
                  <a:schemeClr val="tx1"/>
                </a:solidFill>
              </a:rPr>
              <a:t>our</a:t>
            </a:r>
            <a:r>
              <a:rPr lang="en-US" sz="3600" dirty="0">
                <a:solidFill>
                  <a:schemeClr val="tx1"/>
                </a:solidFill>
              </a:rPr>
              <a:t> display(s)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for each Turtle function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Do action mirroring turtle action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Maintain state e.g. color, position</a:t>
            </a:r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0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Shadow Function: goto()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957110"/>
              </p:ext>
            </p:extLst>
          </p:nvPr>
        </p:nvGraphicFramePr>
        <p:xfrm>
          <a:off x="389615" y="1240403"/>
          <a:ext cx="10440062" cy="4800959"/>
        </p:xfrm>
        <a:graphic>
          <a:graphicData uri="http://schemas.openxmlformats.org/drawingml/2006/table">
            <a:tbl>
              <a:tblPr/>
              <a:tblGrid>
                <a:gridCol w="10440062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x, y=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rt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.tu.goto(x,y)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x1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.x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y1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x2 = x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y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y2 = y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.add_line(p1=(x1,y1), p2=(x2,y2))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Shadow function: add_line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EF2408-1881-ECFB-7EB9-C348BF465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74878"/>
              </p:ext>
            </p:extLst>
          </p:nvPr>
        </p:nvGraphicFramePr>
        <p:xfrm>
          <a:off x="834887" y="1262190"/>
          <a:ext cx="8348869" cy="4608957"/>
        </p:xfrm>
        <a:graphic>
          <a:graphicData uri="http://schemas.openxmlformats.org/drawingml/2006/table">
            <a:tbl>
              <a:tblPr/>
              <a:tblGrid>
                <a:gridCol w="8348869">
                  <a:extLst>
                    <a:ext uri="{9D8B030D-6E8A-4147-A177-3AD203B41FA5}">
                      <a16:colId xmlns:a16="http://schemas.microsoft.com/office/drawing/2014/main" val="3396662951"/>
                    </a:ext>
                  </a:extLst>
                </a:gridCol>
              </a:tblGrid>
              <a:tr h="4548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add_line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p1=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p2=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color=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width=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""" Add new line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:p1: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u="sng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pair - beginning point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point (add_point or add_line)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:p2: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u="sng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pair - ending point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point (add_point or add_line)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:color: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line color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color ["black"]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:width: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line width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width [1]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"""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p1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p1 = (</a:t>
                      </a:r>
                      <a:r>
                        <a:rPr lang="en-US" sz="1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.x,</a:t>
                      </a:r>
                      <a:r>
                        <a:rPr lang="en-US" sz="1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569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8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Shadow function: add_line </a:t>
            </a:r>
            <a:r>
              <a:rPr lang="en-US" sz="2400" dirty="0">
                <a:solidFill>
                  <a:schemeClr val="accent1"/>
                </a:solidFill>
              </a:rPr>
              <a:t>continued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EF2408-1881-ECFB-7EB9-C348BF465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91752"/>
              </p:ext>
            </p:extLst>
          </p:nvPr>
        </p:nvGraphicFramePr>
        <p:xfrm>
          <a:off x="580445" y="1270000"/>
          <a:ext cx="9764202" cy="4548188"/>
        </p:xfrm>
        <a:graphic>
          <a:graphicData uri="http://schemas.openxmlformats.org/drawingml/2006/table">
            <a:tbl>
              <a:tblPr/>
              <a:tblGrid>
                <a:gridCol w="9764202">
                  <a:extLst>
                    <a:ext uri="{9D8B030D-6E8A-4147-A177-3AD203B41FA5}">
                      <a16:colId xmlns:a16="http://schemas.microsoft.com/office/drawing/2014/main" val="3396662951"/>
                    </a:ext>
                  </a:extLst>
                </a:gridCol>
              </a:tblGrid>
              <a:tr h="4548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p2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Exception(</a:t>
                      </a:r>
                      <a:r>
                        <a:rPr lang="en-US" sz="20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"p2 is missing"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.is_filling: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.add_to_fill(p1,p2)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width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width =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.line_width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color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color =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._color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.is_pendown: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points =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.get_drawn_line_points(p1, p2, width)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.populate_cells_from_points(points, color=color)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.x,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 = p2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569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4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Audio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Braille Picture was OK – but slow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Displays Braille picture with: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User navigation (cursor keys, mouse)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Speech description of location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Audio tones – faster yet response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Audio Feedback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Voice – uses pyttsx3 speech to text module</a:t>
            </a:r>
          </a:p>
          <a:p>
            <a:r>
              <a:rPr lang="en-US" sz="3200" dirty="0">
                <a:solidFill>
                  <a:schemeClr val="tx2"/>
                </a:solidFill>
              </a:rPr>
              <a:t>Tones – github:</a:t>
            </a:r>
            <a:r>
              <a:rPr lang="en-US" sz="3200" b="0" i="0" u="sng" dirty="0">
                <a:solidFill>
                  <a:schemeClr val="tx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0" i="0" u="sng" dirty="0">
                <a:solidFill>
                  <a:srgbClr val="0070C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daviddavini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-apple-system"/>
              </a:rPr>
              <a:t>/</a:t>
            </a:r>
            <a:r>
              <a:rPr lang="en-US" sz="32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pysinewave</a:t>
            </a:r>
            <a:endParaRPr lang="en-US" sz="3200" b="1" i="0" u="none" strike="noStrike" dirty="0">
              <a:solidFill>
                <a:srgbClr val="0070C0"/>
              </a:solidFill>
              <a:effectLst/>
              <a:latin typeface="-apple-system"/>
            </a:endParaRPr>
          </a:p>
          <a:p>
            <a:pPr lvl="1"/>
            <a:r>
              <a:rPr lang="en-US" sz="3200" b="1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i="0" u="none" strike="noStrike" dirty="0">
                <a:solidFill>
                  <a:schemeClr val="tx2"/>
                </a:solidFill>
                <a:effectLst/>
                <a:latin typeface="-apple-system"/>
              </a:rPr>
              <a:t>pysinewave_master – PYPI: not new enough</a:t>
            </a:r>
          </a:p>
          <a:p>
            <a:pPr lvl="1"/>
            <a:r>
              <a:rPr lang="en-US" sz="3200" dirty="0">
                <a:solidFill>
                  <a:schemeClr val="tx2"/>
                </a:solidFill>
                <a:latin typeface="-apple-system"/>
              </a:rPr>
              <a:t>async, stereo</a:t>
            </a:r>
          </a:p>
          <a:p>
            <a:r>
              <a:rPr lang="en-US" sz="3400" dirty="0">
                <a:solidFill>
                  <a:schemeClr val="tx2"/>
                </a:solidFill>
                <a:latin typeface="-apple-system"/>
              </a:rPr>
              <a:t>Added simple drawing facility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0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Alternate Strategy for Display Cells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Road Not Taken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Scan resulting Tkinter Canvas object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Most Turtle calls unchanged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Simpler – few shadow functions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Supports non-turtle tkinter programs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Facilitates scale changes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Navigational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Speedups – async talking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Stereo audio feedback, distance, direction, feedback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More intelligent/automatic scanning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Real-time scaling region magnification / selection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Goal</a:t>
            </a:r>
          </a:p>
          <a:p>
            <a:pPr lvl="1"/>
            <a:r>
              <a:rPr lang="en-US" sz="3400" i="1" dirty="0"/>
              <a:t>Demonstrate shadowing turtle module, adding features for </a:t>
            </a:r>
            <a:r>
              <a:rPr lang="en-US" sz="3400" i="1"/>
              <a:t>the blind</a:t>
            </a:r>
            <a:endParaRPr lang="en-US" sz="3400" i="1" dirty="0"/>
          </a:p>
          <a:p>
            <a:r>
              <a:rPr lang="en-US" sz="3600" i="1" dirty="0"/>
              <a:t>Tool Goal</a:t>
            </a:r>
          </a:p>
          <a:p>
            <a:pPr lvl="1"/>
            <a:r>
              <a:rPr lang="en-US" sz="3400" i="1" dirty="0"/>
              <a:t>For the blind, access to simple graphics</a:t>
            </a:r>
          </a:p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Lessons Learned / Relearned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 substitute for feedback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Users - recognize what they like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Developers - knows what can be done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4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GitHub Project </a:t>
            </a:r>
            <a:r>
              <a:rPr lang="en-US" sz="2800" dirty="0">
                <a:solidFill>
                  <a:srgbClr val="00B0F0"/>
                </a:solidFill>
              </a:rPr>
              <a:t>github.com/raysmith619/resource_lib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src/ </a:t>
            </a:r>
            <a:r>
              <a:rPr lang="en-US" sz="3400" dirty="0">
                <a:solidFill>
                  <a:schemeClr val="tx1"/>
                </a:solidFill>
              </a:rPr>
              <a:t>– source files (all Python)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README.md </a:t>
            </a:r>
            <a:r>
              <a:rPr lang="en-US" sz="3400" dirty="0">
                <a:solidFill>
                  <a:schemeClr val="tx1"/>
                </a:solidFill>
              </a:rPr>
              <a:t>– Short description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Alternate direction, with discussion</a:t>
            </a:r>
          </a:p>
          <a:p>
            <a:pPr marL="0" indent="0">
              <a:buNone/>
            </a:pPr>
            <a:r>
              <a:rPr lang="en-US" sz="24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raysmith619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/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TurtleBraille</a:t>
            </a:r>
            <a:br>
              <a:rPr lang="en-US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5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powerful</a:t>
            </a:r>
          </a:p>
          <a:p>
            <a:pPr lvl="1"/>
            <a:r>
              <a:rPr lang="en-US" sz="4000" i="1" dirty="0"/>
              <a:t>Blind have limited access to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Simple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just turtle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    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standard library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1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turtle – graphic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F6EA4-2FD1-F12F-F7D7-6EA1202B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3262" y="1867694"/>
            <a:ext cx="4048125" cy="37147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0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tool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our code 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2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7842" cy="759980"/>
          </a:xfrm>
        </p:spPr>
        <p:txBody>
          <a:bodyPr>
            <a:normAutofit fontScale="90000"/>
          </a:bodyPr>
          <a:lstStyle/>
          <a:p>
            <a:r>
              <a:rPr lang="en-US" dirty="0"/>
              <a:t>Tool Output </a:t>
            </a:r>
            <a:r>
              <a:rPr lang="en-US" dirty="0">
                <a:sym typeface="Wingdings" panose="05000000000000000000" pitchFamily="2" charset="2"/>
              </a:rPr>
              <a:t> +Text picture, +Audio feedback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47" y="2565621"/>
            <a:ext cx="4700753" cy="394384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580"/>
            <a:ext cx="3655134" cy="310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6774-15D8-27DC-A945-C59CDD2E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447" y="1598213"/>
            <a:ext cx="2714625" cy="2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Braille rendition of </a:t>
            </a:r>
            <a:r>
              <a:rPr lang="en-US" sz="3600" i="1" dirty="0">
                <a:solidFill>
                  <a:schemeClr val="tx1"/>
                </a:solidFill>
              </a:rPr>
              <a:t>simple</a:t>
            </a:r>
            <a:r>
              <a:rPr lang="en-US" sz="3600" dirty="0">
                <a:solidFill>
                  <a:schemeClr val="tx1"/>
                </a:solidFill>
              </a:rPr>
              <a:t> Turtle graphics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A text picture to send to the embosser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Coarse – 40 characters by 25 lines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One color letter per square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9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13778</TotalTime>
  <Words>1310</Words>
  <Application>Microsoft Office PowerPoint</Application>
  <PresentationFormat>Widescreen</PresentationFormat>
  <Paragraphs>245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Courier New</vt:lpstr>
      <vt:lpstr>Trebuchet MS</vt:lpstr>
      <vt:lpstr>Wingdings 3</vt:lpstr>
      <vt:lpstr>Facet</vt:lpstr>
      <vt:lpstr>Implementing Turtle Braille One Pixel at a Time</vt:lpstr>
      <vt:lpstr>Introduction</vt:lpstr>
      <vt:lpstr>Background</vt:lpstr>
      <vt:lpstr>The Tool</vt:lpstr>
      <vt:lpstr>Using just turtle - draw a square</vt:lpstr>
      <vt:lpstr>Using turtle – graphic output</vt:lpstr>
      <vt:lpstr>Using tool - draw a square</vt:lpstr>
      <vt:lpstr>Tool Output  +Text picture, +Audio feedback</vt:lpstr>
      <vt:lpstr>The Plan</vt:lpstr>
      <vt:lpstr>The Plan continued…</vt:lpstr>
      <vt:lpstr>What are Shadow functions ?</vt:lpstr>
      <vt:lpstr>Our Turtle Shadow functions</vt:lpstr>
      <vt:lpstr>Shadow Function: goto()</vt:lpstr>
      <vt:lpstr>Shadow function: add_line</vt:lpstr>
      <vt:lpstr>Shadow function: add_line continued</vt:lpstr>
      <vt:lpstr>Audio Feedback</vt:lpstr>
      <vt:lpstr>Audio Feedback continued</vt:lpstr>
      <vt:lpstr>Alternate Strategy for Display Cells Road Not Taken</vt:lpstr>
      <vt:lpstr>Future Possibilities</vt:lpstr>
      <vt:lpstr>Lessons Learned / Relearned</vt:lpstr>
      <vt:lpstr>Source Code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43</cp:revision>
  <dcterms:created xsi:type="dcterms:W3CDTF">2021-08-10T18:56:35Z</dcterms:created>
  <dcterms:modified xsi:type="dcterms:W3CDTF">2023-02-11T00:13:49Z</dcterms:modified>
</cp:coreProperties>
</file>