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02" r:id="rId2"/>
    <p:sldId id="408" r:id="rId3"/>
    <p:sldId id="306" r:id="rId4"/>
    <p:sldId id="406" r:id="rId5"/>
    <p:sldId id="376" r:id="rId6"/>
    <p:sldId id="411" r:id="rId7"/>
    <p:sldId id="412" r:id="rId8"/>
    <p:sldId id="410" r:id="rId9"/>
    <p:sldId id="309" r:id="rId10"/>
    <p:sldId id="310" r:id="rId11"/>
    <p:sldId id="311" r:id="rId12"/>
    <p:sldId id="409" r:id="rId13"/>
    <p:sldId id="413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68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3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81610C-246B-6C0F-864F-F1F5AF4DD6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69F0-4957-8BA9-19B8-A9116A5B5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3CE1-F05B-4C3D-9D5C-72AEEB268A38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6F7D9-7D3D-0F65-FCA2-8602B3129C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7F064-93F2-D62D-A00E-A1DF42E05B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0349-7797-4B8E-B883-64D4279B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0B23-86E2-4053-8EEB-332AC694C455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B330-CD4F-4B84-B95E-E0EEBAB5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79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53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73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20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7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2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D5AE2-3AEE-F2A1-42EF-85BF7C4C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67F1-3EA0-4026-BE6A-31EE4E1B1DB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772A3-0486-2ED4-DA20-17C5E8A1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raysmith@alum.mit.edu</a:t>
            </a: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Session #3 Functions – Why and How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ECAEF-05EF-A58F-D6D4-66D25098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43F051-EE65-5950-AF03-05000CB0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169073"/>
            <a:ext cx="5683126" cy="474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raysmith@alum.mit.edu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Session #3 Functions – Why and How</a:t>
            </a:r>
          </a:p>
        </p:txBody>
      </p:sp>
    </p:spTree>
    <p:extLst>
      <p:ext uri="{BB962C8B-B14F-4D97-AF65-F5344CB8AC3E}">
        <p14:creationId xmlns:p14="http://schemas.microsoft.com/office/powerpoint/2010/main" val="252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5890"/>
          </a:xfrm>
        </p:spPr>
        <p:txBody>
          <a:bodyPr>
            <a:noAutofit/>
          </a:bodyPr>
          <a:lstStyle/>
          <a:p>
            <a:r>
              <a:rPr lang="en-US" sz="5400" dirty="0"/>
              <a:t>Session #</a:t>
            </a:r>
            <a:r>
              <a:rPr lang="en-US" sz="4800" dirty="0"/>
              <a:t>3</a:t>
            </a:r>
            <a:br>
              <a:rPr lang="en-US" sz="4800" dirty="0"/>
            </a:br>
            <a:r>
              <a:rPr lang="en-US" sz="4800" dirty="0"/>
              <a:t>Functions – Why and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8248"/>
            <a:ext cx="8596668" cy="350311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lang="en-US" sz="1000" dirty="0"/>
              <a:t>Session #</a:t>
            </a:r>
            <a:r>
              <a:rPr lang="en-US" sz="900" dirty="0"/>
              <a:t>3 Functions – Why and How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9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bounce!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Class_3_Functions_Why…/</a:t>
            </a:r>
          </a:p>
          <a:p>
            <a:pPr lvl="1"/>
            <a:r>
              <a:rPr lang="en-US" sz="3400" dirty="0"/>
              <a:t>bouncing_balls.py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4172" cy="3880773"/>
          </a:xfrm>
        </p:spPr>
        <p:txBody>
          <a:bodyPr>
            <a:normAutofit/>
          </a:bodyPr>
          <a:lstStyle/>
          <a:p>
            <a:r>
              <a:rPr lang="en-US" sz="3600" dirty="0"/>
              <a:t>Setup Ball –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start_ball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/>
              <a:t>Loop forever</a:t>
            </a:r>
          </a:p>
          <a:p>
            <a:pPr lvl="1"/>
            <a:r>
              <a:rPr lang="en-US" sz="3200" dirty="0"/>
              <a:t>Check for edge -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ball_edge_check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3000" dirty="0"/>
              <a:t>Update ball if necessary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/>
              <a:t>Update ball position/velocity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ball_update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0070C0"/>
              </a:solidFill>
            </a:endParaRPr>
          </a:p>
          <a:p>
            <a:pPr lvl="1"/>
            <a:r>
              <a:rPr lang="en-US" sz="3200" dirty="0"/>
              <a:t>Display ball -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ball_display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B95F-5CCF-4102-BFE4-D3F21A87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272B-00ED-438A-AFED-648E8B89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samples/</a:t>
            </a:r>
          </a:p>
          <a:p>
            <a:pPr lvl="1"/>
            <a:r>
              <a:rPr lang="en-US" sz="2600" dirty="0"/>
              <a:t>shapes.py – function - points to lines to letters</a:t>
            </a:r>
          </a:p>
          <a:p>
            <a:pPr lvl="1"/>
            <a:r>
              <a:rPr lang="en-US" sz="2600" dirty="0"/>
              <a:t>shapes_around_text.py – adding text to drawing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6B5F-4A14-40F5-80BB-5ED824DF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360E-D0C0-487A-AA98-5B39DD3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0402-716F-4DFF-823A-191F2B21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35081" cy="3880773"/>
          </a:xfrm>
        </p:spPr>
        <p:txBody>
          <a:bodyPr>
            <a:normAutofit fontScale="92500" lnSpcReduction="10000"/>
          </a:bodyPr>
          <a:lstStyle/>
          <a:p>
            <a:pPr marL="857250" lvl="1" indent="-457200"/>
            <a:r>
              <a:rPr lang="en-US" sz="3200" dirty="0"/>
              <a:t>Ordered group of values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857250" lvl="1" indent="-457200"/>
            <a:r>
              <a:rPr lang="en-US" sz="3200" dirty="0"/>
              <a:t>Access by position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friends[0], " 3d:",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friends[2])</a:t>
            </a:r>
          </a:p>
          <a:p>
            <a:pPr marL="857250" lvl="1" indent="-457200"/>
            <a:r>
              <a:rPr lang="en-US" sz="3200" dirty="0"/>
              <a:t>Add to end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449"/>
            <a:ext cx="10735081" cy="474291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/>
              <a:t>Loop (iterate) through list – colors.py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"orange"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"yellow"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"green"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"blue"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"indigo"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"violet"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print(color)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5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Simple path illustrating use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Friends (names) – provide list with tools</a:t>
            </a:r>
          </a:p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What tools?</a:t>
            </a:r>
          </a:p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Storage - what's available?</a:t>
            </a:r>
          </a:p>
          <a:p>
            <a:pPr marL="800100" lvl="2" indent="0">
              <a:buNone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Files available in IntroductionTo…\exercises\functions\friends_family\simple\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Simple path to modules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Name storage – just a list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Simple access –adding, listing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 simple listing function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 place/file/module to hold the friends function(s)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Testing the module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Testing the module – with a shortened name</a:t>
            </a:r>
          </a:p>
          <a:p>
            <a:pPr marL="800100" lvl="2" indent="0">
              <a:buNone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95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continued path to modules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f. Expand friends module</a:t>
            </a:r>
          </a:p>
          <a:p>
            <a:pPr marL="1771650" lvl="3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hide  direct external access to storage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g. Use expanded friends  module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5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(as well as other stuff)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Help /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sz="3000" dirty="0">
                <a:latin typeface="+mj-lt"/>
                <a:cs typeface="Courier New" panose="02070309020205020404" pitchFamily="49" charset="0"/>
              </a:rPr>
              <a:t>IDLE-&gt;Help-&gt;Python Docs(F1)</a:t>
            </a:r>
          </a:p>
          <a:p>
            <a:pPr marL="1714500" lvl="3" indent="-457200"/>
            <a:r>
              <a:rPr lang="en-US" sz="2800" dirty="0">
                <a:latin typeface="+mj-lt"/>
                <a:cs typeface="Courier New" panose="02070309020205020404" pitchFamily="49" charset="0"/>
              </a:rPr>
              <a:t>       Python Tutorial:</a:t>
            </a:r>
          </a:p>
          <a:p>
            <a:pPr marL="1714500" lvl="4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4.6. Defining Functions</a:t>
            </a:r>
          </a:p>
          <a:p>
            <a:pPr marL="1714500" lvl="4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4.7. More on Defining Functions</a:t>
            </a:r>
          </a:p>
          <a:p>
            <a:pPr marL="1714500" lvl="4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4.7.2. Keyword Arguments</a:t>
            </a:r>
          </a:p>
          <a:p>
            <a:pPr marL="1714500" lvl="3" indent="-457200"/>
            <a:r>
              <a:rPr lang="en-US" sz="2800" dirty="0">
                <a:latin typeface="+mj-lt"/>
                <a:cs typeface="Courier New" panose="02070309020205020404" pitchFamily="49" charset="0"/>
              </a:rPr>
              <a:t>       The Python Language Reference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  https://www.w3schools.com/python</a:t>
            </a:r>
          </a:p>
          <a:p>
            <a:pPr marL="1714500" lvl="3" indent="-457200"/>
            <a:endParaRPr lang="en-US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980</Words>
  <Application>Microsoft Office PowerPoint</Application>
  <PresentationFormat>Widescreen</PresentationFormat>
  <Paragraphs>186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Session #3 Functions – Why and How</vt:lpstr>
      <vt:lpstr>Functions Samples</vt:lpstr>
      <vt:lpstr>Lists – a review</vt:lpstr>
      <vt:lpstr>Lists – more review</vt:lpstr>
      <vt:lpstr>Functions - a Simple path illustrating use</vt:lpstr>
      <vt:lpstr>Functions - a Simple path to modules</vt:lpstr>
      <vt:lpstr>Functions – continued path to modules</vt:lpstr>
      <vt:lpstr>Functions (as well as other stuff) Help / Info</vt:lpstr>
      <vt:lpstr>Strings - Like a lists of characters - ALMOST</vt:lpstr>
      <vt:lpstr>Strings - continued</vt:lpstr>
      <vt:lpstr>Strings – continued - immutable</vt:lpstr>
      <vt:lpstr>Get some bounce!</vt:lpstr>
      <vt:lpstr>Bouncing Plan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#3 Functions – Why and How</dc:title>
  <dc:creator>Charles Smith</dc:creator>
  <cp:lastModifiedBy>Charles Smith</cp:lastModifiedBy>
  <cp:revision>9</cp:revision>
  <dcterms:created xsi:type="dcterms:W3CDTF">2021-08-10T18:18:52Z</dcterms:created>
  <dcterms:modified xsi:type="dcterms:W3CDTF">2022-07-03T21:22:59Z</dcterms:modified>
</cp:coreProperties>
</file>