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00" r:id="rId2"/>
    <p:sldId id="411" r:id="rId3"/>
    <p:sldId id="307" r:id="rId4"/>
    <p:sldId id="393" r:id="rId5"/>
    <p:sldId id="308" r:id="rId6"/>
    <p:sldId id="409" r:id="rId7"/>
    <p:sldId id="412" r:id="rId8"/>
    <p:sldId id="413" r:id="rId9"/>
    <p:sldId id="4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38" autoAdjust="0"/>
  </p:normalViewPr>
  <p:slideViewPr>
    <p:cSldViewPr snapToGrid="0">
      <p:cViewPr varScale="1">
        <p:scale>
          <a:sx n="71" d="100"/>
          <a:sy n="71" d="100"/>
        </p:scale>
        <p:origin x="6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may be a name string, descriptor string, value</a:t>
            </a:r>
          </a:p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4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constants (literals) start and end with {, } – curly brackets</a:t>
            </a:r>
          </a:p>
          <a:p>
            <a:r>
              <a:rPr lang="en-US" dirty="0"/>
              <a:t>A "dictionary" with only keys (no values) is a set. E.g. {"up", "down", "left", "right"}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only keys, i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32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  <a:p>
            <a:r>
              <a:rPr lang="en-US" dirty="0"/>
              <a:t>What improvements could you make? In input? In motion? In goals?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87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ysmith@alum.mi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aysmith@alum.mit.e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#4  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in 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Class_4_Dictionaries/</a:t>
            </a:r>
          </a:p>
          <a:p>
            <a:pPr lvl="1"/>
            <a:r>
              <a:rPr lang="en-US" sz="3400" dirty="0"/>
              <a:t>fireworks.py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raysmith@alum.mit.edu</a:t>
            </a:r>
            <a:r>
              <a:rPr lang="en-US" dirty="0"/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Using Dictionary as 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"up":1, "down":1, "left":1, "right":1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"up", "down", "in", "out"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inp in commands: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print("Do cmd:", inp)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print("input:", inp, "not in:", commands)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Command list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commands_redo_1.py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commands_redo_2.py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{"up":1, "down":1, "left":1, "right":1}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["up", "down", "in", "out"]: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in the checks for command in list/out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Simple 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exercises/dictionaries/motion.py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Dictionary in 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Class_4_Dictionaries/</a:t>
            </a:r>
          </a:p>
          <a:p>
            <a:pPr lvl="1"/>
            <a:r>
              <a:rPr lang="en-US" sz="3400" dirty="0"/>
              <a:t>fireworks.py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raysmith@alum.mit.edu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2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raysmith@alum.mit.edu</a:t>
            </a:r>
            <a:r>
              <a:rPr lang="en-US" dirty="0"/>
              <a:t>	Session #4   Dictionaries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703</Words>
  <Application>Microsoft Office PowerPoint</Application>
  <PresentationFormat>Widescreen</PresentationFormat>
  <Paragraphs>112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Session #4   Dictionaries</vt:lpstr>
      <vt:lpstr>Dictionary in use Example</vt:lpstr>
      <vt:lpstr>Dictionary  - Group of values - Access by key</vt:lpstr>
      <vt:lpstr>Dictionary - continued</vt:lpstr>
      <vt:lpstr>Using Dictionary as command list</vt:lpstr>
      <vt:lpstr>Command list Exercise</vt:lpstr>
      <vt:lpstr>Simple command example</vt:lpstr>
      <vt:lpstr>Review Dictionary in use Example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18</cp:revision>
  <dcterms:created xsi:type="dcterms:W3CDTF">2021-08-10T18:50:38Z</dcterms:created>
  <dcterms:modified xsi:type="dcterms:W3CDTF">2022-07-03T21:58:42Z</dcterms:modified>
</cp:coreProperties>
</file>