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75"/>
  </p:notesMasterIdLst>
  <p:handoutMasterIdLst>
    <p:handoutMasterId r:id="rId76"/>
  </p:handoutMasterIdLst>
  <p:sldIdLst>
    <p:sldId id="256" r:id="rId2"/>
    <p:sldId id="270" r:id="rId3"/>
    <p:sldId id="277" r:id="rId4"/>
    <p:sldId id="326" r:id="rId5"/>
    <p:sldId id="327" r:id="rId6"/>
    <p:sldId id="32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64" r:id="rId32"/>
    <p:sldId id="265" r:id="rId33"/>
    <p:sldId id="287" r:id="rId34"/>
    <p:sldId id="288" r:id="rId35"/>
    <p:sldId id="266" r:id="rId36"/>
    <p:sldId id="289" r:id="rId37"/>
    <p:sldId id="267" r:id="rId38"/>
    <p:sldId id="290" r:id="rId39"/>
    <p:sldId id="297" r:id="rId40"/>
    <p:sldId id="291" r:id="rId41"/>
    <p:sldId id="292" r:id="rId42"/>
    <p:sldId id="293" r:id="rId43"/>
    <p:sldId id="294" r:id="rId44"/>
    <p:sldId id="295" r:id="rId45"/>
    <p:sldId id="322" r:id="rId46"/>
    <p:sldId id="323" r:id="rId47"/>
    <p:sldId id="324" r:id="rId48"/>
    <p:sldId id="296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9" r:id="rId59"/>
    <p:sldId id="310" r:id="rId60"/>
    <p:sldId id="311" r:id="rId61"/>
    <p:sldId id="307" r:id="rId62"/>
    <p:sldId id="308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5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686" autoAdjust="0"/>
  </p:normalViewPr>
  <p:slideViewPr>
    <p:cSldViewPr snapToGrid="0">
      <p:cViewPr varScale="1">
        <p:scale>
          <a:sx n="64" d="100"/>
          <a:sy n="64" d="100"/>
        </p:scale>
        <p:origin x="82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9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r>
              <a:rPr lang="en-US" dirty="0"/>
              <a:t> editing</a:t>
            </a:r>
          </a:p>
          <a:p>
            <a:r>
              <a:rPr lang="en-US" dirty="0"/>
              <a:t> location</a:t>
            </a:r>
          </a:p>
          <a:p>
            <a:endParaRPr lang="en-US" dirty="0"/>
          </a:p>
          <a:p>
            <a:r>
              <a:rPr lang="en-US" dirty="0"/>
              <a:t>What are the issues with a file?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1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programming language do?</a:t>
            </a:r>
          </a:p>
          <a:p>
            <a:r>
              <a:rPr lang="en-US" dirty="0"/>
              <a:t>What should the programming language have?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4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iteration?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7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79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2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/>
              <a:t>File</a:t>
            </a:r>
            <a:r>
              <a:rPr lang="en-US" b="1" dirty="0">
                <a:sym typeface="Wingdings" panose="05000000000000000000" pitchFamily="2" charset="2"/>
              </a:rPr>
              <a:t>Save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As  (</a:t>
            </a:r>
            <a:r>
              <a:rPr lang="en-US" dirty="0">
                <a:sym typeface="Wingdings" panose="05000000000000000000" pitchFamily="2" charset="2"/>
              </a:rPr>
              <a:t>"second.py") BEFORE any changes or additions?</a:t>
            </a:r>
          </a:p>
          <a:p>
            <a:endParaRPr lang="en-US" dirty="0"/>
          </a:p>
          <a:p>
            <a:r>
              <a:rPr lang="en-US" dirty="0"/>
              <a:t>HINT: What happens if, after one does a lot of additions, one does File</a:t>
            </a:r>
            <a:r>
              <a:rPr lang="en-US" dirty="0">
                <a:sym typeface="Wingdings" panose="05000000000000000000" pitchFamily="2" charset="2"/>
              </a:rPr>
              <a:t>Save ?</a:t>
            </a:r>
          </a:p>
          <a:p>
            <a:r>
              <a:rPr lang="en-US" dirty="0">
                <a:sym typeface="Wingdings" panose="05000000000000000000" pitchFamily="2" charset="2"/>
              </a:rPr>
              <a:t>What happens to the original "first.py" file contents?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2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79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76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7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3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8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507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733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1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6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problems have you with a new computer?</a:t>
            </a:r>
          </a:p>
          <a:p>
            <a:r>
              <a:rPr lang="en-US" dirty="0"/>
              <a:t>What problems have you had in getting a new program for you computer?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1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23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8249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Easy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260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70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Sandbox – python’s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hlinkClick r:id="rId3"/>
              </a:rPr>
              <a:t>https://www.python.org</a:t>
            </a:r>
            <a:endParaRPr lang="en-US" sz="3600" u="sng" dirty="0"/>
          </a:p>
          <a:p>
            <a:r>
              <a:rPr lang="en-US" sz="3600" u="sng" dirty="0"/>
              <a:t>Download latest python 3.7.0</a:t>
            </a:r>
          </a:p>
          <a:p>
            <a:r>
              <a:rPr lang="en-US" sz="3600" u="sng" dirty="0"/>
              <a:t>Python shell</a:t>
            </a:r>
          </a:p>
          <a:p>
            <a:r>
              <a:rPr lang="en-US" sz="3600" u="sng" dirty="0"/>
              <a:t>Documentation</a:t>
            </a:r>
          </a:p>
          <a:p>
            <a:r>
              <a:rPr lang="en-US" sz="3600" u="sng" dirty="0"/>
              <a:t>IDE  - editor,  execution, debugger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IDLE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1" y="411480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F690-A4BD-41CB-90C7-75288AC4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777E-B27F-4199-870A-267C0036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www.python.org</a:t>
            </a:r>
            <a:endParaRPr lang="en-US" sz="3600" dirty="0"/>
          </a:p>
          <a:p>
            <a:r>
              <a:rPr lang="en-US" sz="3600" dirty="0"/>
              <a:t>Instructions: pythonorg.docx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9F44-B7CB-45B9-B06F-8260098A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F3B-E33C-44A1-85D1-A7AED0986DFB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7B4E-7496-4BA5-90FF-BA5CA3A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961172-3B36-44A6-A69E-140B7CED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38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Look around – Help </a:t>
            </a:r>
            <a:r>
              <a:rPr lang="en-US" sz="3600" dirty="0">
                <a:sym typeface="Wingdings" panose="05000000000000000000" pitchFamily="2" charset="2"/>
              </a:rPr>
              <a:t> Python Docs</a:t>
            </a:r>
            <a:endParaRPr lang="en-US" sz="3600" dirty="0"/>
          </a:p>
          <a:p>
            <a:r>
              <a:rPr lang="en-US" sz="3600" dirty="0"/>
              <a:t>Play with shell 2 + 2, PRESS </a:t>
            </a:r>
            <a:r>
              <a:rPr lang="en-US" sz="3600" b="1" dirty="0"/>
              <a:t>ENTER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6737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As… 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5229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0E7B-6F90-467F-9BB7-0FB564B8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8550-1D20-413F-B5BB-ADB01329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 New File  + File  Save As…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Recent Files + File  Save As…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61C9-50C3-4FF1-9D5C-FB01093F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81D-F242-4EC9-85F5-CDC090A7B613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15D3-9AED-4A57-8C1F-6B26E19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F15779-EB85-43E8-9BB3-235D2D13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0938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to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/>
              <a:t>Learning by 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ym typeface="Wingdings" panose="05000000000000000000" pitchFamily="2" charset="2"/>
              </a:rPr>
              <a:t>Write simple program: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print("Hello World!")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print("My name is Ray.")</a:t>
            </a:r>
          </a:p>
          <a:p>
            <a:r>
              <a:rPr lang="en-US" sz="3600" dirty="0">
                <a:sym typeface="Wingdings" panose="05000000000000000000" pitchFamily="2" charset="2"/>
              </a:rPr>
              <a:t>Save file – File  Save</a:t>
            </a:r>
          </a:p>
          <a:p>
            <a:r>
              <a:rPr lang="en-US" sz="3600" dirty="0">
                <a:sym typeface="Wingdings" panose="05000000000000000000" pitchFamily="2" charset="2"/>
              </a:rPr>
              <a:t>Run program 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84C-F54E-4BD7-8682-9BD806A67B98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62083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85D0-22A3-4855-9FC4-9DA73FCA7A74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3956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– Just say it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"#" to the end of line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Not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but what is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wanted</a:t>
            </a:r>
            <a:endParaRPr lang="en-US" sz="5800" b="1" dirty="0"/>
          </a:p>
          <a:p>
            <a:r>
              <a:rPr lang="en-US" sz="5800" dirty="0"/>
              <a:t>""" Doc Strings – Multiple lines """</a:t>
            </a:r>
          </a:p>
          <a:p>
            <a:pPr marL="800100" lvl="2" indent="0" hangingPunc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Good to start and end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on empty lines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C872-3DB3-4901-84DA-E0D7EF1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8FD1-A93D-4EFC-ADEA-DCE8D23BE85D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F533-79B8-4FA2-A44C-C925A0B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71FDD6-625C-47A7-83B2-2281B978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55464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“if”   </a:t>
            </a:r>
            <a:r>
              <a:rPr lang="en-US" sz="36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600" i="1" dirty="0"/>
              <a:t>One or more indented lines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“while”   </a:t>
            </a:r>
            <a:r>
              <a:rPr lang="en-US" sz="28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value &lt; max_value: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</a:t>
            </a:r>
            <a:r>
              <a:rPr lang="en-US" sz="3600" dirty="0" err="1"/>
              <a:t>nval</a:t>
            </a:r>
            <a:r>
              <a:rPr lang="en-US" sz="3600" dirty="0"/>
              <a:t>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</a:t>
            </a:r>
            <a:r>
              <a:rPr lang="en-US" sz="3600" dirty="0" err="1"/>
              <a:t>nval</a:t>
            </a:r>
            <a:r>
              <a:rPr lang="en-US" sz="3600" dirty="0"/>
              <a:t>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/>
              <a:t>print(n,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dirty="0"/>
              <a:t>New file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- Games for very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I’m thinking of a number …</a:t>
            </a:r>
          </a:p>
          <a:p>
            <a:pPr lvl="2"/>
            <a:r>
              <a:rPr lang="en-US" sz="3900" dirty="0"/>
              <a:t>Simplification - Helps the user</a:t>
            </a:r>
          </a:p>
          <a:p>
            <a:pPr lvl="2"/>
            <a:r>
              <a:rPr lang="en-US" sz="3900" dirty="0"/>
              <a:t>Get guess - tell if greater, less, equal</a:t>
            </a:r>
          </a:p>
          <a:p>
            <a:pPr lvl="2"/>
            <a:r>
              <a:rPr lang="en-US" sz="3900" dirty="0"/>
              <a:t>Iteration - learn along the way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06529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Here’s the goal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" y="685800"/>
            <a:ext cx="11418570" cy="57206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4431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“first.py”</a:t>
            </a:r>
          </a:p>
          <a:p>
            <a:r>
              <a:rPr lang="en-US" sz="3600" dirty="0"/>
              <a:t>Do the smallest part</a:t>
            </a:r>
          </a:p>
          <a:p>
            <a:pPr lvl="1"/>
            <a:r>
              <a:rPr lang="en-US" sz="3400" dirty="0"/>
              <a:t>Loop, asking number</a:t>
            </a:r>
          </a:p>
          <a:p>
            <a:pPr lvl="1"/>
            <a:r>
              <a:rPr lang="en-US" sz="34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34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input("…")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95975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Big Bang with Doable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Course - You will see a bit of Programming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Say goals, rules before start, including "a number between…"</a:t>
            </a:r>
          </a:p>
          <a:p>
            <a:r>
              <a:rPr lang="en-US" sz="14400" dirty="0"/>
              <a:t>Fifth: Ask user if they want another – play multiple times</a:t>
            </a:r>
          </a:p>
          <a:p>
            <a:r>
              <a:rPr lang="en-US" sz="14400" dirty="0"/>
              <a:t>Sixth: Set target to random number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</a:t>
            </a:r>
            <a:r>
              <a:rPr lang="en-US" sz="5100" dirty="0"/>
              <a:t> grouping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Examples will often include import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may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Iterations third, fourth</a:t>
            </a:r>
          </a:p>
          <a:p>
            <a:pPr lvl="2"/>
            <a:r>
              <a:rPr lang="en-US" sz="3600" dirty="0"/>
              <a:t>Third: Say if guess greater, less or equal</a:t>
            </a:r>
          </a:p>
          <a:p>
            <a:pPr lvl="2"/>
            <a:r>
              <a:rPr lang="en-US" sz="3600" dirty="0"/>
              <a:t>Fourth: Say goals, rules before start</a:t>
            </a:r>
          </a:p>
          <a:p>
            <a:r>
              <a:rPr lang="en-US" sz="3600" dirty="0"/>
              <a:t>Simple iterations are practice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Hide the particulars</a:t>
            </a:r>
          </a:p>
          <a:p>
            <a:pPr lvl="1"/>
            <a:r>
              <a:rPr lang="en-US" sz="3600" dirty="0"/>
              <a:t>Delay consideration</a:t>
            </a:r>
          </a:p>
          <a:p>
            <a:pPr lvl="1"/>
            <a:r>
              <a:rPr lang="en-US" sz="3600" dirty="0"/>
              <a:t>Parts of the problem placed in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of Python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(invoked/started) with name(comma-separated list of parameter values)</a:t>
            </a:r>
          </a:p>
          <a:p>
            <a:pPr lvl="1"/>
            <a:r>
              <a:rPr lang="en-US" sz="3900" dirty="0"/>
              <a:t>Returns result of operation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5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Function Definition – what it is going to do</a:t>
            </a:r>
          </a:p>
          <a:p>
            <a:pPr lvl="1"/>
            <a:r>
              <a:rPr lang="en-US" sz="14400" dirty="0"/>
              <a:t>Name – same style/restrictions as variable name</a:t>
            </a:r>
          </a:p>
          <a:p>
            <a:pPr lvl="1"/>
            <a:r>
              <a:rPr lang="en-US" sz="14400" dirty="0"/>
              <a:t>Parameters – data which is passed to the function</a:t>
            </a:r>
          </a:p>
          <a:p>
            <a:pPr lvl="2"/>
            <a:r>
              <a:rPr lang="en-US" sz="14200" dirty="0"/>
              <a:t>Comma-separated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Body – Where the actions are</a:t>
            </a:r>
          </a:p>
          <a:p>
            <a:pPr lvl="2"/>
            <a:r>
              <a:rPr lang="en-US" sz="3600" dirty="0"/>
              <a:t>Regular code</a:t>
            </a:r>
          </a:p>
          <a:p>
            <a:pPr lvl="1"/>
            <a:r>
              <a:rPr lang="en-US" sz="3600" dirty="0"/>
              <a:t>Uses data passed in parameters by parameter names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9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  <a:p>
            <a:pPr marL="0" indent="0">
              <a:buNone/>
            </a:pP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  <a:br>
              <a:rPr lang="en-US" dirty="0"/>
            </a:br>
            <a:r>
              <a:rPr lang="en-US" dirty="0"/>
              <a:t>Exercise – Special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confusion</a:t>
            </a:r>
          </a:p>
          <a:p>
            <a:r>
              <a:rPr lang="en-US" sz="3600" dirty="0"/>
              <a:t>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9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not present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/ Arrays – numbered /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57300" lvl="2" indent="-457200"/>
            <a:r>
              <a:rPr lang="en-US" sz="3000" dirty="0"/>
              <a:t>Named group of values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1257300" lvl="2" indent="-457200"/>
            <a:r>
              <a:rPr lang="en-US" sz="3000" dirty="0"/>
              <a:t>Access by position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print("1st, 3d:", friends[0], friends[2])</a:t>
            </a:r>
          </a:p>
          <a:p>
            <a:pPr marL="1257300" lvl="2" indent="-457200"/>
            <a:r>
              <a:rPr lang="en-US" sz="3000" dirty="0"/>
              <a:t>Add to end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more Python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Decisions – if, else</a:t>
            </a:r>
          </a:p>
          <a:p>
            <a:r>
              <a:rPr lang="en-US" sz="3200" dirty="0"/>
              <a:t>Looping – while, for, break, continue</a:t>
            </a:r>
          </a:p>
          <a:p>
            <a:r>
              <a:rPr lang="en-US" sz="3200" dirty="0"/>
              <a:t>Grouping – indentation, functions, classes</a:t>
            </a:r>
          </a:p>
          <a:p>
            <a:r>
              <a:rPr lang="en-US" sz="3200" dirty="0"/>
              <a:t>Functions – parameters, returning</a:t>
            </a:r>
          </a:p>
          <a:p>
            <a:r>
              <a:rPr lang="en-US" sz="2800" dirty="0"/>
              <a:t>Data Structures 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remains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language, PYTHON,  is the way</a:t>
            </a:r>
          </a:p>
          <a:p>
            <a:r>
              <a:rPr lang="en-US" sz="3600" dirty="0"/>
              <a:t>Popular, Powerful, and </a:t>
            </a:r>
            <a:r>
              <a:rPr lang="en-US" sz="3600" i="1" dirty="0"/>
              <a:t>EASY</a:t>
            </a:r>
          </a:p>
          <a:p>
            <a:r>
              <a:rPr lang="en-US" sz="3600" i="1" dirty="0"/>
              <a:t>Like most human languages - Don’t have to know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942536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– Python as "Glue"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Python can run other programs</a:t>
            </a:r>
          </a:p>
          <a:p>
            <a:r>
              <a:rPr lang="en-US" sz="3600" dirty="0"/>
              <a:t>E.g. notepad.exe</a:t>
            </a:r>
          </a:p>
          <a:p>
            <a:pPr marL="0" indent="0">
              <a:buNone/>
            </a:pPr>
            <a:r>
              <a:rPr lang="en-US" sz="3600" dirty="0"/>
              <a:t>import subprocess as sp</a:t>
            </a:r>
          </a:p>
          <a:p>
            <a:pPr marL="0" indent="0">
              <a:buNone/>
            </a:pPr>
            <a:r>
              <a:rPr lang="en-US" sz="3600" dirty="0"/>
              <a:t>fname = "notes.py"</a:t>
            </a:r>
          </a:p>
          <a:p>
            <a:pPr marL="0" indent="0">
              <a:buNone/>
            </a:pPr>
            <a:r>
              <a:rPr lang="en-US" sz="3600" dirty="0"/>
              <a:t>sp.Popen(["notepad.exe", fname])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python.exe from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Python 3.7.0 (v3.7.0:1bf9cc5093, Jun 27 2018, 04:59:51) [MSC v.1914 64 bit (AMD64)] on win32</a:t>
            </a:r>
          </a:p>
          <a:p>
            <a:pPr marL="0" indent="0">
              <a:buNone/>
            </a:pPr>
            <a:r>
              <a:rPr lang="en-US" sz="2800" dirty="0"/>
              <a:t>Type "copyright", "credits" or "license()" for more information.</a:t>
            </a:r>
          </a:p>
          <a:p>
            <a:pPr marL="0" indent="0">
              <a:buNone/>
            </a:pPr>
            <a:r>
              <a:rPr lang="en-US" sz="2800" dirty="0"/>
              <a:t>&gt;&gt;&gt; import sys</a:t>
            </a:r>
          </a:p>
          <a:p>
            <a:pPr marL="0" indent="0">
              <a:buNone/>
            </a:pPr>
            <a:r>
              <a:rPr lang="en-US" sz="2800" dirty="0"/>
              <a:t>&gt;&gt;&gt; print(sys.executable)</a:t>
            </a:r>
          </a:p>
          <a:p>
            <a:pPr marL="0" indent="0">
              <a:buNone/>
            </a:pPr>
            <a:r>
              <a:rPr lang="en-US" sz="2800" dirty="0"/>
              <a:t>C:\Users\raysm\AppData\Local\Programs\Python\Python37\pythonw.exe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3923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3/7/2019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035000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7030</TotalTime>
  <Words>4250</Words>
  <Application>Microsoft Office PowerPoint</Application>
  <PresentationFormat>Widescreen</PresentationFormat>
  <Paragraphs>915</Paragraphs>
  <Slides>73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Courier New</vt:lpstr>
      <vt:lpstr>Trebuchet MS</vt:lpstr>
      <vt:lpstr>Wingdings 3</vt:lpstr>
      <vt:lpstr>Facet</vt:lpstr>
      <vt:lpstr>Introduction to Programming Using Python </vt:lpstr>
      <vt:lpstr>Objectives</vt:lpstr>
      <vt:lpstr>Instructor – Ray Smith raysmith@alum.mit.edu</vt:lpstr>
      <vt:lpstr>In this Course - You will see a bit of Programming …</vt:lpstr>
      <vt:lpstr>You will see a bit of Python … </vt:lpstr>
      <vt:lpstr>You will see a bit more Python …</vt:lpstr>
      <vt:lpstr>Telling the Computer What to Do</vt:lpstr>
      <vt:lpstr>Computer = VERY Obedient Servant</vt:lpstr>
      <vt:lpstr>Similar activities </vt:lpstr>
      <vt:lpstr>Like Computer Programming</vt:lpstr>
      <vt:lpstr>Not so like Computer Programming</vt:lpstr>
      <vt:lpstr>What's Easy – No so physical </vt:lpstr>
      <vt:lpstr>What's Not Easy – because No so physical</vt:lpstr>
      <vt:lpstr>Our Sandbox – python’s IDLE</vt:lpstr>
      <vt:lpstr>IDLE – Lots of Nice STUFF</vt:lpstr>
      <vt:lpstr>Download Python</vt:lpstr>
      <vt:lpstr>IDLE – continued</vt:lpstr>
      <vt:lpstr>IDLE – continued</vt:lpstr>
      <vt:lpstr>Hello World!</vt:lpstr>
      <vt:lpstr>Hello World! - continued</vt:lpstr>
      <vt:lpstr>Hello World! - output</vt:lpstr>
      <vt:lpstr>Python Language - Minimum</vt:lpstr>
      <vt:lpstr>Python Language - continued</vt:lpstr>
      <vt:lpstr>Python Language – print function</vt:lpstr>
      <vt:lpstr>Python Language - Testing</vt:lpstr>
      <vt:lpstr>Python Language - Looping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A Program We Can do</vt:lpstr>
      <vt:lpstr>Here’s the goal</vt:lpstr>
      <vt:lpstr>Guessing Game – Iteration 1</vt:lpstr>
      <vt:lpstr>Guessing Game – Iteration 1 - continued</vt:lpstr>
      <vt:lpstr>The First Iteration</vt:lpstr>
      <vt:lpstr>Second Iteration – A bit More</vt:lpstr>
      <vt:lpstr>Second Iteration – continued</vt:lpstr>
      <vt:lpstr>Thinking of Iterations</vt:lpstr>
      <vt:lpstr>Sample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Exercises - Iterations - continued</vt:lpstr>
      <vt:lpstr>Functions – Divide and Conquer</vt:lpstr>
      <vt:lpstr>Functions – continued</vt:lpstr>
      <vt:lpstr>Functions – continued</vt:lpstr>
      <vt:lpstr>Functions – continued</vt:lpstr>
      <vt:lpstr>Functions – continued</vt:lpstr>
      <vt:lpstr>Functions – continued Exercise – Special Product Function</vt:lpstr>
      <vt:lpstr>Functions – Keyword parameters</vt:lpstr>
      <vt:lpstr>Functions – Keyword parameters - continued</vt:lpstr>
      <vt:lpstr>Lists / Arrays – numbered / expandable</vt:lpstr>
      <vt:lpstr>Strings - Like a lists of characters - ALMOST</vt:lpstr>
      <vt:lpstr>Strings - continued</vt:lpstr>
      <vt:lpstr>Strings – continued - immutable</vt:lpstr>
      <vt:lpstr>Dictionary  - Group of values - Access by name</vt:lpstr>
      <vt:lpstr>Dictionary - continued</vt:lpstr>
      <vt:lpstr>Files Data that remains</vt:lpstr>
      <vt:lpstr>Files - continued</vt:lpstr>
      <vt:lpstr>Files - continued</vt:lpstr>
      <vt:lpstr>Files – continued – Creating</vt:lpstr>
      <vt:lpstr>Files – continued – Exercises</vt:lpstr>
      <vt:lpstr>Files – continued Notes - A Simple Data Base</vt:lpstr>
      <vt:lpstr>Notes - A Simple Data Base – Continued Details</vt:lpstr>
      <vt:lpstr>Notes - A Simple Data Base – Continued Details</vt:lpstr>
      <vt:lpstr>Notes - A Simple Data Base – Continued Iterations</vt:lpstr>
      <vt:lpstr>Future – Python as "Glue"</vt:lpstr>
      <vt:lpstr>Finding python.exe from IDLE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142</cp:revision>
  <dcterms:created xsi:type="dcterms:W3CDTF">2018-08-14T15:38:09Z</dcterms:created>
  <dcterms:modified xsi:type="dcterms:W3CDTF">2019-03-08T01:09:20Z</dcterms:modified>
</cp:coreProperties>
</file>