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7"/>
  </p:notesMasterIdLst>
  <p:handoutMasterIdLst>
    <p:handoutMasterId r:id="rId8"/>
  </p:handoutMasterIdLst>
  <p:sldIdLst>
    <p:sldId id="256" r:id="rId2"/>
    <p:sldId id="271" r:id="rId3"/>
    <p:sldId id="270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5623" autoAdjust="0"/>
  </p:normalViewPr>
  <p:slideViewPr>
    <p:cSldViewPr snapToGrid="0">
      <p:cViewPr varScale="1">
        <p:scale>
          <a:sx n="59" d="100"/>
          <a:sy n="59" d="100"/>
        </p:scale>
        <p:origin x="92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28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56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9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9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 Fun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8" y="1930400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Large Numbers</a:t>
            </a:r>
          </a:p>
          <a:p>
            <a:pPr marL="0" indent="0">
              <a:buNone/>
            </a:pPr>
            <a:r>
              <a:rPr lang="en-US" sz="3600" dirty="0"/>
              <a:t>	99999999999999999999999999999+1</a:t>
            </a:r>
          </a:p>
          <a:p>
            <a:pPr marL="0" indent="0">
              <a:buNone/>
            </a:pPr>
            <a:r>
              <a:rPr lang="en-US" sz="3600" dirty="0"/>
              <a:t>	2**100</a:t>
            </a:r>
          </a:p>
          <a:p>
            <a:r>
              <a:rPr lang="en-US" sz="3600" dirty="0"/>
              <a:t>Number Games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400" dirty="0"/>
              <a:t>Four Fours:</a:t>
            </a:r>
          </a:p>
          <a:p>
            <a:pPr marL="457200" lvl="1" indent="0">
              <a:buNone/>
            </a:pPr>
            <a:r>
              <a:rPr lang="en-US" sz="3400" dirty="0"/>
              <a:t>	44/44, 4*4/(4+4), (4+4+4)/4,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6541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IDLE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8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/>
              <a:t>Teaching Arithmetic to Kids+</a:t>
            </a:r>
          </a:p>
          <a:p>
            <a:pPr lvl="1"/>
            <a:r>
              <a:rPr lang="en-US" sz="3400" dirty="0"/>
              <a:t>Practice</a:t>
            </a:r>
          </a:p>
          <a:p>
            <a:pPr lvl="1"/>
            <a:r>
              <a:rPr lang="en-US" sz="3400" dirty="0"/>
              <a:t>Self Test</a:t>
            </a:r>
          </a:p>
          <a:p>
            <a:pPr lvl="1"/>
            <a:r>
              <a:rPr lang="en-US" sz="3400" dirty="0"/>
              <a:t>Contests:</a:t>
            </a:r>
          </a:p>
          <a:p>
            <a:pPr marL="914400" lvl="2" indent="0">
              <a:buNone/>
            </a:pPr>
            <a:r>
              <a:rPr lang="en-US" sz="3200" dirty="0"/>
              <a:t>5**10 &gt; 10**5 # Is it ?</a:t>
            </a:r>
          </a:p>
          <a:p>
            <a:pPr lvl="1"/>
            <a:endParaRPr lang="en-US" sz="3400" dirty="0"/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IDLE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8" y="1930400"/>
            <a:ext cx="8596668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Investigating Python</a:t>
            </a:r>
          </a:p>
          <a:p>
            <a:pPr lvl="1"/>
            <a:r>
              <a:rPr lang="en-US" sz="3000" dirty="0"/>
              <a:t>What are the built-in string functions</a:t>
            </a:r>
          </a:p>
          <a:p>
            <a:pPr lvl="2"/>
            <a:r>
              <a:rPr lang="en-US" sz="2800" dirty="0" err="1"/>
              <a:t>dir</a:t>
            </a:r>
            <a:r>
              <a:rPr lang="en-US" sz="2800" dirty="0"/>
              <a:t>(str)</a:t>
            </a:r>
          </a:p>
          <a:p>
            <a:pPr lvl="2"/>
            <a:r>
              <a:rPr lang="en-US" sz="2800" dirty="0"/>
              <a:t>What do they do – try simple/known first</a:t>
            </a:r>
          </a:p>
          <a:p>
            <a:pPr lvl="1"/>
            <a:r>
              <a:rPr lang="en-US" sz="3000" dirty="0"/>
              <a:t>Try "help()"</a:t>
            </a:r>
          </a:p>
          <a:p>
            <a:pPr lvl="2"/>
            <a:r>
              <a:rPr lang="en-US" sz="2800" dirty="0"/>
              <a:t>NOTE: "Squeezed lines…" can be expanded by double clicking</a:t>
            </a:r>
          </a:p>
          <a:p>
            <a:pPr lvl="2"/>
            <a:r>
              <a:rPr lang="en-US" sz="2800" dirty="0"/>
              <a:t>Options: </a:t>
            </a: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sz="2800" dirty="0"/>
              <a:t>Configure </a:t>
            </a:r>
            <a:r>
              <a:rPr lang="en-US" sz="2800" dirty="0" err="1"/>
              <a:t>IDLE</a:t>
            </a:r>
            <a:r>
              <a:rPr lang="en-US" sz="2800" dirty="0" err="1">
                <a:sym typeface="Wingdings" panose="05000000000000000000" pitchFamily="2" charset="2"/>
              </a:rPr>
              <a:t>GeneralAuto-Squeeze</a:t>
            </a:r>
            <a:r>
              <a:rPr lang="en-US" sz="2800" dirty="0">
                <a:sym typeface="Wingdings" panose="05000000000000000000" pitchFamily="2" charset="2"/>
              </a:rPr>
              <a:t> Min. Lines:  500 or more</a:t>
            </a:r>
            <a:r>
              <a:rPr lang="en-US" sz="2800" dirty="0"/>
              <a:t> </a:t>
            </a:r>
          </a:p>
          <a:p>
            <a:pPr lvl="1"/>
            <a:endParaRPr lang="en-US" sz="3400" dirty="0"/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28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with IDLE </a:t>
            </a:r>
            <a:r>
              <a:rPr lang="en-US" sz="2800" dirty="0"/>
              <a:t>- help() - continued</a:t>
            </a:r>
            <a:br>
              <a:rPr lang="en-US" sz="2800" dirty="0"/>
            </a:br>
            <a:r>
              <a:rPr lang="en-US" sz="2800" dirty="0"/>
              <a:t>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893" y="1728098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Inside help (after "help()" typed):</a:t>
            </a:r>
          </a:p>
          <a:p>
            <a:pPr marL="457200" lvl="1" indent="0">
              <a:buNone/>
            </a:pPr>
            <a:r>
              <a:rPr lang="en-US" sz="3000" dirty="0"/>
              <a:t>help&gt;</a:t>
            </a:r>
          </a:p>
          <a:p>
            <a:pPr lvl="1"/>
            <a:r>
              <a:rPr lang="en-US" sz="3400" dirty="0"/>
              <a:t>Enter key words – if, while, for, import</a:t>
            </a:r>
          </a:p>
          <a:p>
            <a:pPr lvl="1"/>
            <a:r>
              <a:rPr lang="en-US" sz="3400" dirty="0"/>
              <a:t>Listing may be "wordy" – look for examples</a:t>
            </a:r>
          </a:p>
          <a:p>
            <a:pPr lvl="1"/>
            <a:r>
              <a:rPr lang="en-US" sz="3400" dirty="0"/>
              <a:t>Type quit to </a:t>
            </a:r>
            <a:r>
              <a:rPr lang="en-US" sz="3400"/>
              <a:t>exit help</a:t>
            </a:r>
            <a:endParaRPr lang="en-US" sz="3400" dirty="0"/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022083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Proramming Using Python</Template>
  <TotalTime>215</TotalTime>
  <Words>315</Words>
  <Application>Microsoft Office PowerPoint</Application>
  <PresentationFormat>Widescreen</PresentationFormat>
  <Paragraphs>65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Introduction to Programming Using Python Fun </vt:lpstr>
      <vt:lpstr>Fun with IDLE</vt:lpstr>
      <vt:lpstr>Fun with IDLE - continued</vt:lpstr>
      <vt:lpstr>Fun with IDLE - continued</vt:lpstr>
      <vt:lpstr>Fun with IDLE - help() - continued 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Using Python </dc:title>
  <dc:creator>Charles Smith</dc:creator>
  <cp:lastModifiedBy>Charles Smith</cp:lastModifiedBy>
  <cp:revision>11</cp:revision>
  <dcterms:created xsi:type="dcterms:W3CDTF">2020-06-11T13:53:19Z</dcterms:created>
  <dcterms:modified xsi:type="dcterms:W3CDTF">2020-06-11T17:28:52Z</dcterms:modified>
</cp:coreProperties>
</file>