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9"/>
  </p:notesMasterIdLst>
  <p:handoutMasterIdLst>
    <p:handoutMasterId r:id="rId10"/>
  </p:handoutMasterIdLst>
  <p:sldIdLst>
    <p:sldId id="256" r:id="rId2"/>
    <p:sldId id="355" r:id="rId3"/>
    <p:sldId id="270" r:id="rId4"/>
    <p:sldId id="356" r:id="rId5"/>
    <p:sldId id="357" r:id="rId6"/>
    <p:sldId id="359" r:id="rId7"/>
    <p:sldId id="3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4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8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2"/>
    </p:cViewPr>
  </p:sorterViewPr>
  <p:notesViewPr>
    <p:cSldViewPr snapToGrid="0">
      <p:cViewPr varScale="1">
        <p:scale>
          <a:sx n="93" d="100"/>
          <a:sy n="93" d="100"/>
        </p:scale>
        <p:origin x="35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5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4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7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Dots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Played on a rectangular array of dots</a:t>
            </a:r>
          </a:p>
          <a:p>
            <a:r>
              <a:rPr lang="en-US" sz="3600" dirty="0"/>
              <a:t>A move: connect two adjacent dots into a horizontal or vertical line</a:t>
            </a:r>
          </a:p>
          <a:p>
            <a:r>
              <a:rPr lang="en-US" sz="3600" dirty="0"/>
              <a:t>A move which completes a square (4 dots) gives that player the square plus a mandatory immediate additional move</a:t>
            </a:r>
          </a:p>
          <a:p>
            <a:r>
              <a:rPr lang="en-US" sz="3600" dirty="0"/>
              <a:t>When all squares are filled, the winner is the player with the most squares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200" dirty="0"/>
              <a:t>To show the square as belonging to the player, their initials or marker is placed in the square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 Play – before first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45FFB-347D-485F-B099-204EFF7E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85" y="1296577"/>
            <a:ext cx="4806047" cy="49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 Play – after first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30AE9-A8CB-4D7F-8EF0-8E39205E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73" y="1296577"/>
            <a:ext cx="4806047" cy="49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7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59B0B-1BE2-4D40-B39F-22295A92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6" y="1345721"/>
            <a:ext cx="4440896" cy="4615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0A8EB-2A1A-4F35-8059-BF09510D6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412" y="224287"/>
            <a:ext cx="6255962" cy="57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7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2800" dirty="0"/>
              <a:t>Note, that once placed, the player who made the move has no effect</a:t>
            </a:r>
          </a:p>
          <a:p>
            <a:r>
              <a:rPr lang="en-US" sz="2800" dirty="0"/>
              <a:t>The line colors is just for informational purposes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49207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25995</TotalTime>
  <Words>379</Words>
  <Application>Microsoft Office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The Dots Game </vt:lpstr>
      <vt:lpstr>Game Description</vt:lpstr>
      <vt:lpstr>Game Description - continued</vt:lpstr>
      <vt:lpstr>Game in Play – before first square</vt:lpstr>
      <vt:lpstr>Game in Play – after first square</vt:lpstr>
      <vt:lpstr>Game End</vt:lpstr>
      <vt:lpstr>Game Description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414</cp:revision>
  <dcterms:created xsi:type="dcterms:W3CDTF">2018-08-14T15:38:09Z</dcterms:created>
  <dcterms:modified xsi:type="dcterms:W3CDTF">2021-05-07T21:40:27Z</dcterms:modified>
</cp:coreProperties>
</file>