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73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4728" autoAdjust="0"/>
  </p:normalViewPr>
  <p:slideViewPr>
    <p:cSldViewPr snapToGrid="0">
      <p:cViewPr varScale="1">
        <p:scale>
          <a:sx n="57" d="100"/>
          <a:sy n="57" d="100"/>
        </p:scale>
        <p:origin x="4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9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Logging / Tracking – A Python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Only two setup lines!: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select_trace </a:t>
            </a: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SlTrace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trace_control_window </a:t>
            </a: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TraceControlWindow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Let's take a look.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GitHub raysmith619/resource_lib </a:t>
            </a:r>
            <a:r>
              <a:rPr lang="en-US" sz="3600" dirty="0">
                <a:solidFill>
                  <a:schemeClr val="tx1"/>
                </a:solidFill>
              </a:rPr>
              <a:t>src/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logging_tracing_menu.py</a:t>
            </a: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Times New Roman" panose="02020603050405020304" pitchFamily="18" charset="0"/>
              </a:rPr>
              <a:t>DEMO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A Look Inside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Uses Python's tkinter</a:t>
            </a:r>
          </a:p>
          <a:p>
            <a:pPr lvl="1"/>
            <a:r>
              <a:rPr lang="en-US" sz="3400" dirty="0"/>
              <a:t>Tk(), .update(), .after(), destroy()</a:t>
            </a:r>
          </a:p>
          <a:p>
            <a:r>
              <a:rPr lang="en-US" sz="3600" dirty="0"/>
              <a:t>Integrates with GUI </a:t>
            </a:r>
            <a:r>
              <a:rPr lang="en-US" sz="3600" dirty="0" err="1"/>
              <a:t>pgms</a:t>
            </a:r>
            <a:r>
              <a:rPr lang="en-US" sz="3600" dirty="0"/>
              <a:t> as pop-up</a:t>
            </a:r>
          </a:p>
          <a:p>
            <a:r>
              <a:rPr lang="en-US" sz="3600" dirty="0"/>
              <a:t>Supports standalone operation</a:t>
            </a:r>
          </a:p>
          <a:p>
            <a:pPr lvl="1"/>
            <a:r>
              <a:rPr lang="en-US" sz="3400" dirty="0"/>
              <a:t>Creates option window</a:t>
            </a:r>
          </a:p>
          <a:p>
            <a:pPr lvl="1"/>
            <a:r>
              <a:rPr lang="en-US" sz="3400" dirty="0"/>
              <a:t>Closes window on exit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4100" dirty="0"/>
              <a:t>class TraceControlWindow(Toplevel):</a:t>
            </a:r>
          </a:p>
          <a:p>
            <a:pPr marL="0" indent="0">
              <a:buNone/>
            </a:pPr>
            <a:r>
              <a:rPr lang="en-US" sz="4100" dirty="0"/>
              <a:t>    def __init__(self, tcbase=None, change_call=None):</a:t>
            </a:r>
          </a:p>
          <a:p>
            <a:pPr marL="0" indent="0">
              <a:buNone/>
            </a:pPr>
            <a:r>
              <a:rPr lang="en-US" sz="4100" dirty="0"/>
              <a:t>        """ Trace flag dictionary</a:t>
            </a:r>
          </a:p>
          <a:p>
            <a:pPr marL="0" indent="0">
              <a:buNone/>
            </a:pPr>
            <a:r>
              <a:rPr lang="en-US" sz="4100" dirty="0"/>
              <a:t>        :tcbase: - parent - call basis …</a:t>
            </a:r>
          </a:p>
          <a:p>
            <a:pPr marL="0" indent="0">
              <a:buNone/>
            </a:pPr>
            <a:r>
              <a:rPr lang="en-US" sz="4100" dirty="0"/>
              <a:t>        :change_call: - call with flag, value, if present</a:t>
            </a:r>
          </a:p>
          <a:p>
            <a:pPr marL="0" indent="0">
              <a:buNone/>
            </a:pPr>
            <a:r>
              <a:rPr lang="en-US" sz="4100" dirty="0"/>
              <a:t>        """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i="1" dirty="0"/>
              <a:t> </a:t>
            </a:r>
            <a:r>
              <a:rPr lang="en-US" sz="3600" i="1" dirty="0">
                <a:solidFill>
                  <a:srgbClr val="00B0F0"/>
                </a:solidFill>
              </a:rPr>
              <a:t>… more .__init__ function …</a:t>
            </a:r>
            <a:endParaRPr lang="en-US" sz="3600" dirty="0"/>
          </a:p>
          <a:p>
            <a:pPr marL="0" indent="0">
              <a:buNone/>
            </a:pPr>
            <a:r>
              <a:rPr lang="en-US" sz="4100" dirty="0"/>
              <a:t>        self.standalone = False      # True if standalone</a:t>
            </a:r>
          </a:p>
          <a:p>
            <a:pPr marL="0" indent="0">
              <a:buNone/>
            </a:pPr>
            <a:r>
              <a:rPr lang="en-US" sz="4100" dirty="0"/>
              <a:t>        if tcbase is None:</a:t>
            </a:r>
          </a:p>
          <a:p>
            <a:pPr marL="0" indent="0">
              <a:buNone/>
            </a:pPr>
            <a:r>
              <a:rPr lang="en-US" sz="4100" dirty="0"/>
              <a:t>            SlTrace.lg("Standalone TraceControlWindow")</a:t>
            </a:r>
          </a:p>
          <a:p>
            <a:pPr marL="0" indent="0">
              <a:buNone/>
            </a:pPr>
            <a:r>
              <a:rPr lang="en-US" sz="4100" dirty="0"/>
              <a:t>            root = Tk()</a:t>
            </a:r>
          </a:p>
          <a:p>
            <a:pPr marL="0" indent="0">
              <a:buNone/>
            </a:pPr>
            <a:r>
              <a:rPr lang="en-US" sz="4100" dirty="0"/>
              <a:t>            frame = Frame(root)</a:t>
            </a:r>
          </a:p>
          <a:p>
            <a:pPr marL="0" indent="0">
              <a:buNone/>
            </a:pPr>
            <a:r>
              <a:rPr lang="en-US" sz="4100" dirty="0"/>
              <a:t>            frame.pack()</a:t>
            </a:r>
          </a:p>
          <a:p>
            <a:pPr marL="0" indent="0">
              <a:buNone/>
            </a:pPr>
            <a:r>
              <a:rPr lang="en-US" sz="4100" dirty="0"/>
              <a:t>            self.standalone = True</a:t>
            </a:r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737255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i="1" dirty="0"/>
              <a:t>    </a:t>
            </a:r>
            <a:r>
              <a:rPr lang="en-US" sz="3800" i="1" dirty="0">
                <a:solidFill>
                  <a:srgbClr val="00B0F0"/>
                </a:solidFill>
              </a:rPr>
              <a:t>… end of .__init__ function …</a:t>
            </a:r>
          </a:p>
          <a:p>
            <a:pPr marL="0" indent="0">
              <a:buNone/>
            </a:pPr>
            <a:r>
              <a:rPr lang="en-US" sz="3200" i="1" dirty="0"/>
              <a:t>if self.standalone:</a:t>
            </a:r>
          </a:p>
          <a:p>
            <a:pPr marL="0" indent="0">
              <a:buNone/>
            </a:pPr>
            <a:r>
              <a:rPr lang="en-US" sz="3200" i="1" dirty="0"/>
              <a:t>            atexit.register(self.on_exit)</a:t>
            </a:r>
          </a:p>
          <a:p>
            <a:pPr marL="0" indent="0">
              <a:buNone/>
            </a:pPr>
            <a:r>
              <a:rPr lang="en-US" sz="3200" i="1" dirty="0"/>
              <a:t>            self.update_loop()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8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160589"/>
            <a:ext cx="10498667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12800" dirty="0"/>
              <a:t>def update_loop(self):</a:t>
            </a:r>
          </a:p>
          <a:p>
            <a:pPr marL="0" indent="0">
              <a:buNone/>
            </a:pPr>
            <a:r>
              <a:rPr lang="en-US" sz="12800" dirty="0"/>
              <a:t>        """ continue repeated tk.update() calls</a:t>
            </a:r>
          </a:p>
          <a:p>
            <a:pPr marL="0" indent="0">
              <a:buNone/>
            </a:pPr>
            <a:r>
              <a:rPr lang="en-US" sz="12800" dirty="0"/>
              <a:t>        to enable window operation</a:t>
            </a:r>
          </a:p>
          <a:p>
            <a:pPr marL="0" indent="0">
              <a:buNone/>
            </a:pPr>
            <a:r>
              <a:rPr lang="en-US" sz="12800" dirty="0"/>
              <a:t>        """</a:t>
            </a:r>
          </a:p>
          <a:p>
            <a:pPr marL="0" indent="0">
              <a:buNone/>
            </a:pPr>
            <a:r>
              <a:rPr lang="en-US" sz="12800" dirty="0"/>
              <a:t>        loop_time = 50          # Loop recall time (msec)</a:t>
            </a:r>
          </a:p>
          <a:p>
            <a:pPr marL="0" indent="0">
              <a:buNone/>
            </a:pPr>
            <a:r>
              <a:rPr lang="en-US" sz="12800" dirty="0"/>
              <a:t>        self.tc_mw.update()	# Update tkinter stuff</a:t>
            </a:r>
          </a:p>
          <a:p>
            <a:pPr marL="0" indent="0">
              <a:buNone/>
            </a:pPr>
            <a:r>
              <a:rPr lang="en-US" sz="12800" dirty="0"/>
              <a:t>        self.tc_mw.after(loop_time, self.update_loop)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160589"/>
            <a:ext cx="10126133" cy="38807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9800" dirty="0"/>
              <a:t>    def on_exit(self):</a:t>
            </a:r>
          </a:p>
          <a:p>
            <a:pPr marL="0" indent="0">
              <a:buNone/>
            </a:pPr>
            <a:r>
              <a:rPr lang="en-US" sz="9800" dirty="0"/>
              <a:t>        """ Close down window on program exit</a:t>
            </a:r>
          </a:p>
          <a:p>
            <a:pPr marL="0" indent="0">
              <a:buNone/>
            </a:pPr>
            <a:r>
              <a:rPr lang="en-US" sz="9800" dirty="0"/>
              <a:t>        """</a:t>
            </a:r>
          </a:p>
          <a:p>
            <a:pPr marL="0" indent="0">
              <a:buNone/>
            </a:pPr>
            <a:r>
              <a:rPr lang="en-US" sz="9800" dirty="0"/>
              <a:t>        SlTrace.lg("Closing down Trace Control Window")</a:t>
            </a:r>
          </a:p>
          <a:p>
            <a:pPr marL="0" indent="0">
              <a:buNone/>
            </a:pPr>
            <a:r>
              <a:rPr lang="en-US" sz="9800" dirty="0"/>
              <a:t>        self.delete_tc_window()</a:t>
            </a:r>
          </a:p>
          <a:p>
            <a:pPr marL="0" indent="0">
              <a:buNone/>
            </a:pPr>
            <a:r>
              <a:rPr lang="en-US" sz="9800" dirty="0"/>
              <a:t>        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Track program history</a:t>
            </a:r>
          </a:p>
          <a:p>
            <a:r>
              <a:rPr lang="en-US" sz="3600" dirty="0"/>
              <a:t>Record Progress / Change</a:t>
            </a:r>
          </a:p>
          <a:p>
            <a:r>
              <a:rPr lang="en-US" sz="3600" dirty="0"/>
              <a:t>Measure Performance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Tracing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Understand the program in progress</a:t>
            </a:r>
          </a:p>
          <a:p>
            <a:r>
              <a:rPr lang="en-US" sz="3600" dirty="0"/>
              <a:t>Measure Detailed Performance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0" lvl="1" indent="-457200"/>
            <a:r>
              <a:rPr lang="en-US" sz="3400" dirty="0"/>
              <a:t>Extra programmer work</a:t>
            </a:r>
          </a:p>
          <a:p>
            <a:pPr marL="857250" lvl="1" indent="-457200"/>
            <a:r>
              <a:rPr lang="en-US" sz="3400" dirty="0"/>
              <a:t>Slows down program execution</a:t>
            </a:r>
          </a:p>
          <a:p>
            <a:pPr marL="857250" lvl="1" indent="-457200"/>
            <a:r>
              <a:rPr lang="en-US" sz="3400" dirty="0"/>
              <a:t>Must be done ahead of time</a:t>
            </a:r>
          </a:p>
          <a:p>
            <a:pPr marL="857250" lvl="1" indent="-457200"/>
            <a:r>
              <a:rPr lang="en-US" sz="3400" dirty="0"/>
              <a:t>Must be removed</a:t>
            </a:r>
          </a:p>
          <a:p>
            <a:pPr marL="857250" lvl="1" indent="-457200"/>
            <a:r>
              <a:rPr lang="en-US" sz="3400" dirty="0"/>
              <a:t>Gone before "real problems" - production</a:t>
            </a:r>
          </a:p>
          <a:p>
            <a:pPr marL="857250" lvl="1" indent="-457200"/>
            <a:r>
              <a:rPr lang="en-US" sz="3400" dirty="0"/>
              <a:t>Clutters up display / output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en-US" sz="3400" dirty="0"/>
              <a:t>Making it easy (easier)</a:t>
            </a:r>
          </a:p>
          <a:p>
            <a:pPr marL="857250" lvl="1" indent="-457200"/>
            <a:r>
              <a:rPr lang="en-US" sz="3400" dirty="0"/>
              <a:t>Selective execution / display</a:t>
            </a:r>
          </a:p>
          <a:p>
            <a:pPr marL="857250" lvl="1" indent="-457200"/>
            <a:r>
              <a:rPr lang="en-US" sz="3400" dirty="0"/>
              <a:t>Provide separate output</a:t>
            </a:r>
          </a:p>
          <a:p>
            <a:pPr marL="857250" lvl="1" indent="-457200"/>
            <a:r>
              <a:rPr lang="en-US" sz="3400" dirty="0"/>
              <a:t>Support in the production code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9" y="609600"/>
            <a:ext cx="955659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SelectTrace class -  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en-US" sz="3100" dirty="0">
                <a:solidFill>
                  <a:srgbClr val="00B0F0"/>
                </a:solidFill>
              </a:rPr>
              <a:t>GitHub raysmith619/resource_lib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br>
              <a:rPr lang="en-US" sz="2200" dirty="0">
                <a:solidFill>
                  <a:srgbClr val="00B0F0"/>
                </a:solidFill>
              </a:rPr>
            </a:br>
            <a:r>
              <a:rPr lang="en-US" dirty="0"/>
              <a:t>Output/Display -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Dual output to log file and STDOUT (screen)</a:t>
            </a:r>
          </a:p>
          <a:p>
            <a:pPr lvl="1"/>
            <a:r>
              <a:rPr lang="en-US" sz="2800" dirty="0"/>
              <a:t>Time stamped output to log file</a:t>
            </a:r>
          </a:p>
          <a:p>
            <a:pPr lvl="2"/>
            <a:r>
              <a:rPr lang="en-US" sz="2800" dirty="0"/>
              <a:t>timestamp is optional to Display</a:t>
            </a:r>
          </a:p>
          <a:p>
            <a:pPr lvl="2"/>
            <a:r>
              <a:rPr lang="en-US" sz="2800" dirty="0"/>
              <a:t>Resolution is adjustable (default Seconds)</a:t>
            </a:r>
          </a:p>
          <a:p>
            <a:pPr lvl="1"/>
            <a:r>
              <a:rPr lang="en-US" sz="2800" dirty="0"/>
              <a:t>Selective tracing (based on flag level)</a:t>
            </a:r>
          </a:p>
          <a:p>
            <a:pPr lvl="1"/>
            <a:r>
              <a:rPr lang="en-US" sz="2800" dirty="0"/>
              <a:t>Flag setting persists between program runs (via properties file)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SelectTrace class</a:t>
            </a:r>
            <a:br>
              <a:rPr lang="en-US" dirty="0"/>
            </a:br>
            <a:r>
              <a:rPr lang="en-US" dirty="0"/>
              <a:t>Logging File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Automatic Creation</a:t>
            </a:r>
          </a:p>
          <a:p>
            <a:pPr lvl="1"/>
            <a:r>
              <a:rPr lang="en-US" sz="3200" dirty="0"/>
              <a:t>Automatic log file naming</a:t>
            </a:r>
          </a:p>
          <a:p>
            <a:pPr lvl="1"/>
            <a:r>
              <a:rPr lang="en-US" sz="3200" dirty="0"/>
              <a:t>Time stamped log file name</a:t>
            </a:r>
          </a:p>
          <a:p>
            <a:pPr lvl="2"/>
            <a:r>
              <a:rPr lang="en-US" sz="2800" b="1" dirty="0"/>
              <a:t>log/</a:t>
            </a:r>
            <a:r>
              <a:rPr lang="en-US" sz="2800" i="1" dirty="0"/>
              <a:t>pgm_base_name</a:t>
            </a:r>
            <a:r>
              <a:rPr lang="en-US" sz="2800" dirty="0"/>
              <a:t>_</a:t>
            </a:r>
            <a:r>
              <a:rPr lang="en-US" sz="2800" i="1" dirty="0"/>
              <a:t>time_stamp</a:t>
            </a:r>
            <a:r>
              <a:rPr lang="en-US" sz="2800" dirty="0"/>
              <a:t>.</a:t>
            </a:r>
            <a:r>
              <a:rPr lang="en-US" sz="2800" i="1" dirty="0"/>
              <a:t>ext</a:t>
            </a:r>
            <a:r>
              <a:rPr lang="en-US" sz="2800" dirty="0"/>
              <a:t>ension</a:t>
            </a:r>
          </a:p>
          <a:p>
            <a:pPr lvl="2"/>
            <a:r>
              <a:rPr lang="en-US" sz="2800" dirty="0"/>
              <a:t> e.g. log/sudoku_20200116_170821.sllog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Example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- </a:t>
            </a:r>
            <a:r>
              <a:rPr lang="en-US" sz="2800" dirty="0">
                <a:solidFill>
                  <a:srgbClr val="00B0F0"/>
                </a:solidFill>
              </a:rPr>
              <a:t>GitHub raysmith619/resource_lib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64207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logging_absolute_minimum.py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select_trace import SlTrace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SlTrace.lg("Just the minimum for logging")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Logfile contents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160589"/>
            <a:ext cx="9897034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Creating Log File Name: C:\Users\raysm\workspace\python\resource_lib\log\logging_absolute_minimum_20200223_111219.sllog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Just the minimum for logging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9992</TotalTime>
  <Words>1018</Words>
  <Application>Microsoft Office PowerPoint</Application>
  <PresentationFormat>Widescreen</PresentationFormat>
  <Paragraphs>189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 3</vt:lpstr>
      <vt:lpstr>Facet</vt:lpstr>
      <vt:lpstr>Logging / Tracking – A Python Example</vt:lpstr>
      <vt:lpstr>Why Logging</vt:lpstr>
      <vt:lpstr>Why Tracing ?</vt:lpstr>
      <vt:lpstr>Problems / Drawbacks </vt:lpstr>
      <vt:lpstr>Addressing the Problems / Drawbacks </vt:lpstr>
      <vt:lpstr>SelectTrace class -  (GitHub raysmith619/resource_lib) Output/Display - Features </vt:lpstr>
      <vt:lpstr>SelectTrace class Logging File Features </vt:lpstr>
      <vt:lpstr>Logging – Example  - GitHub raysmith619/resource_lib </vt:lpstr>
      <vt:lpstr>Logging – Logfile contents </vt:lpstr>
      <vt:lpstr>TraceControlWindow - Window with selectable flag options </vt:lpstr>
      <vt:lpstr>TraceControlWindow - Window with selectable flag options </vt:lpstr>
      <vt:lpstr>TraceControlWindow - A Look Inside </vt:lpstr>
      <vt:lpstr>TraceControlWindow - trace_control_window.py  </vt:lpstr>
      <vt:lpstr>TraceControlWindow - trace_control_window.py - continued  </vt:lpstr>
      <vt:lpstr>TraceControlWindow - trace_control_window.py - continued  </vt:lpstr>
      <vt:lpstr>TraceControlWindow - trace_control_window.py - continued  </vt:lpstr>
      <vt:lpstr>TraceControlWindow - trace_control_window.py - continued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197</cp:revision>
  <dcterms:created xsi:type="dcterms:W3CDTF">2018-08-14T15:38:09Z</dcterms:created>
  <dcterms:modified xsi:type="dcterms:W3CDTF">2020-02-25T20:45:55Z</dcterms:modified>
</cp:coreProperties>
</file>