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60" r:id="rId5"/>
    <p:sldId id="273" r:id="rId6"/>
    <p:sldId id="263" r:id="rId7"/>
    <p:sldId id="264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4728" autoAdjust="0"/>
  </p:normalViewPr>
  <p:slideViewPr>
    <p:cSldViewPr snapToGrid="0">
      <p:cViewPr varScale="1">
        <p:scale>
          <a:sx n="68" d="100"/>
          <a:sy n="68" d="100"/>
        </p:scale>
        <p:origin x="60" y="5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C30C04-DA98-43A8-9179-8EFB5DC8AA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B426F-EE3F-4C9A-96FF-0138D3773D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9A7DC-F1CD-4708-A473-876A4B3B8934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653D-AA42-4543-8859-17FE42335B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8ACFE-76DD-4178-A6EF-A2913508AE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DB299-B29B-4052-B9CA-268EF89506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9293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6092B-28C7-44D1-B902-5437B333DFB7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91329-992B-4F83-8435-C33B0EC26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519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Creation: on first logging output</a:t>
            </a:r>
          </a:p>
          <a:p>
            <a:r>
              <a:rPr lang="en-US" sz="1200" dirty="0"/>
              <a:t>Naming: (default program's base name)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798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719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Creation: on first logging output</a:t>
            </a:r>
          </a:p>
          <a:p>
            <a:r>
              <a:rPr lang="en-US" sz="1200" dirty="0"/>
              <a:t>Naming: (default program's base name)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38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IDLE: suppresses calls to atexit handler so window is not closed automatically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359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IDLE: suppresses calls to atexit handler so window is not closed automatically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899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12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029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8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1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1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704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68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231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40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15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1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9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3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5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0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3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2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A52B-07F3-428A-AE74-138A34034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Logging / Tracing – A Python Example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978A9-2CA9-49C2-9073-C0526E7E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E55C-CECE-4F47-839C-0667B2307420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7784B-1224-4A1C-9D1F-2F39A761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A865C-3D2F-422B-BE43-A53DD0E6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753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TraceControlWindow</a:t>
            </a:r>
            <a:br>
              <a:rPr lang="en-US" dirty="0"/>
            </a:br>
            <a:r>
              <a:rPr lang="en-US" dirty="0"/>
              <a:t>- Window with selectable flag options</a:t>
            </a: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91856" cy="3880773"/>
          </a:xfrm>
        </p:spPr>
        <p:txBody>
          <a:bodyPr>
            <a:normAutofit/>
          </a:bodyPr>
          <a:lstStyle/>
          <a:p>
            <a:r>
              <a:rPr lang="en-US" sz="3600" dirty="0"/>
              <a:t>Only two setup lines!:</a:t>
            </a:r>
          </a:p>
          <a:p>
            <a:pPr marL="400050" lvl="1" indent="0" hangingPunct="0">
              <a:spcBef>
                <a:spcPts val="0"/>
              </a:spcBef>
              <a:buNone/>
            </a:pPr>
            <a:r>
              <a:rPr lang="en-US" sz="3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3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select_trace </a:t>
            </a:r>
            <a:r>
              <a:rPr lang="en-US" sz="3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3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SlTrace</a:t>
            </a:r>
            <a:endParaRPr lang="en-US" sz="34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hangingPunct="0">
              <a:spcBef>
                <a:spcPts val="0"/>
              </a:spcBef>
              <a:buNone/>
            </a:pPr>
            <a:r>
              <a:rPr lang="en-US" sz="3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3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trace_control_window </a:t>
            </a:r>
            <a:r>
              <a:rPr lang="en-US" sz="3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3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TraceControlWindow</a:t>
            </a:r>
            <a:endParaRPr lang="en-US" sz="34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78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TraceControlWindow</a:t>
            </a:r>
            <a:br>
              <a:rPr lang="en-US" dirty="0"/>
            </a:br>
            <a:r>
              <a:rPr lang="en-US" dirty="0"/>
              <a:t>- Window with selectable flag options</a:t>
            </a: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91856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Let's take a look.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B0F0"/>
                </a:solidFill>
              </a:rPr>
              <a:t>GitHub raysmith619/resource_lib </a:t>
            </a:r>
            <a:r>
              <a:rPr lang="en-US" sz="3600" dirty="0">
                <a:solidFill>
                  <a:schemeClr val="tx1"/>
                </a:solidFill>
              </a:rPr>
              <a:t>src/</a:t>
            </a:r>
            <a:r>
              <a:rPr lang="en-US" sz="3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logging_tracing_menu.py</a:t>
            </a:r>
          </a:p>
          <a:p>
            <a:pPr marL="0" indent="0" algn="ctr">
              <a:buNone/>
            </a:pPr>
            <a:endParaRPr lang="en-US" sz="36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600" dirty="0">
                <a:latin typeface="Arial" panose="020B0604020202020204" pitchFamily="34" charset="0"/>
                <a:cs typeface="Times New Roman" panose="02020603050405020304" pitchFamily="18" charset="0"/>
              </a:rPr>
              <a:t>DEMO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884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TraceControlWindow</a:t>
            </a:r>
            <a:br>
              <a:rPr lang="en-US" dirty="0"/>
            </a:br>
            <a:r>
              <a:rPr lang="en-US" dirty="0"/>
              <a:t>- A Look Inside</a:t>
            </a: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91856" cy="3880773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Uses Python's tkinter</a:t>
            </a:r>
          </a:p>
          <a:p>
            <a:pPr lvl="1"/>
            <a:r>
              <a:rPr lang="en-US" sz="3400" dirty="0"/>
              <a:t>Tk(), .update(), .after(), .destroy()</a:t>
            </a:r>
          </a:p>
          <a:p>
            <a:r>
              <a:rPr lang="en-US" sz="3600" dirty="0"/>
              <a:t>Integrates with GUI programs as pop-up</a:t>
            </a:r>
          </a:p>
          <a:p>
            <a:r>
              <a:rPr lang="en-US" sz="3600" dirty="0"/>
              <a:t>Supports standalone operation</a:t>
            </a:r>
          </a:p>
          <a:p>
            <a:pPr lvl="1"/>
            <a:r>
              <a:rPr lang="en-US" sz="3400" dirty="0"/>
              <a:t>Creates option window</a:t>
            </a:r>
          </a:p>
          <a:p>
            <a:pPr lvl="1"/>
            <a:r>
              <a:rPr lang="en-US" sz="3400" dirty="0"/>
              <a:t>Closes window on exit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33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TraceControlWindow</a:t>
            </a:r>
            <a:br>
              <a:rPr lang="en-US" dirty="0"/>
            </a:br>
            <a:r>
              <a:rPr lang="en-US" dirty="0"/>
              <a:t>- trace_control_window.py</a:t>
            </a:r>
            <a:br>
              <a:rPr lang="en-US" dirty="0"/>
            </a:b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91856" cy="3880773"/>
          </a:xfrm>
        </p:spPr>
        <p:txBody>
          <a:bodyPr>
            <a:normAutofit fontScale="70000" lnSpcReduction="20000"/>
          </a:bodyPr>
          <a:lstStyle/>
          <a:p>
            <a:endParaRPr lang="en-US" sz="3600" dirty="0"/>
          </a:p>
          <a:p>
            <a:pPr marL="0" indent="0">
              <a:buNone/>
            </a:pPr>
            <a:r>
              <a:rPr lang="en-US" sz="4100" dirty="0"/>
              <a:t>class TraceControlWindow(Toplevel):</a:t>
            </a:r>
          </a:p>
          <a:p>
            <a:pPr marL="0" indent="0">
              <a:buNone/>
            </a:pPr>
            <a:r>
              <a:rPr lang="en-US" sz="4100" dirty="0"/>
              <a:t>    def __init__(self, tcbase=None, change_call=None):</a:t>
            </a:r>
          </a:p>
          <a:p>
            <a:pPr marL="0" indent="0">
              <a:buNone/>
            </a:pPr>
            <a:r>
              <a:rPr lang="en-US" sz="4100" dirty="0"/>
              <a:t>        """ Trace flag dictionary</a:t>
            </a:r>
          </a:p>
          <a:p>
            <a:pPr marL="0" indent="0">
              <a:buNone/>
            </a:pPr>
            <a:r>
              <a:rPr lang="en-US" sz="4100" dirty="0"/>
              <a:t>        :tcbase: - parent - call basis …</a:t>
            </a:r>
          </a:p>
          <a:p>
            <a:pPr marL="0" indent="0">
              <a:buNone/>
            </a:pPr>
            <a:r>
              <a:rPr lang="en-US" sz="4100" dirty="0"/>
              <a:t>        :change_call: - call with flag, value, if present</a:t>
            </a:r>
          </a:p>
          <a:p>
            <a:pPr marL="0" indent="0">
              <a:buNone/>
            </a:pPr>
            <a:r>
              <a:rPr lang="en-US" sz="4100" dirty="0"/>
              <a:t>        """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38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TraceControlWindow</a:t>
            </a:r>
            <a:br>
              <a:rPr lang="en-US" dirty="0"/>
            </a:br>
            <a:r>
              <a:rPr lang="en-US" dirty="0"/>
              <a:t>- trace_control_window.py - continued</a:t>
            </a:r>
            <a:br>
              <a:rPr lang="en-US" dirty="0"/>
            </a:b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91856" cy="388077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600" i="1" dirty="0"/>
              <a:t> </a:t>
            </a:r>
            <a:r>
              <a:rPr lang="en-US" sz="3600" i="1" dirty="0">
                <a:solidFill>
                  <a:srgbClr val="00B0F0"/>
                </a:solidFill>
              </a:rPr>
              <a:t>… more .__init__ function …</a:t>
            </a:r>
            <a:endParaRPr lang="en-US" sz="3600" dirty="0"/>
          </a:p>
          <a:p>
            <a:pPr marL="0" indent="0">
              <a:buNone/>
            </a:pPr>
            <a:r>
              <a:rPr lang="en-US" sz="4100" dirty="0"/>
              <a:t>        self.standalone = False      # True if standalone</a:t>
            </a:r>
          </a:p>
          <a:p>
            <a:pPr marL="0" indent="0">
              <a:buNone/>
            </a:pPr>
            <a:r>
              <a:rPr lang="en-US" sz="4100" dirty="0"/>
              <a:t>        if tcbase is None:</a:t>
            </a:r>
          </a:p>
          <a:p>
            <a:pPr marL="0" indent="0">
              <a:buNone/>
            </a:pPr>
            <a:r>
              <a:rPr lang="en-US" sz="4100" dirty="0"/>
              <a:t>            SlTrace.lg("Standalone TraceControlWindow")</a:t>
            </a:r>
          </a:p>
          <a:p>
            <a:pPr marL="0" indent="0">
              <a:buNone/>
            </a:pPr>
            <a:r>
              <a:rPr lang="en-US" sz="4100" dirty="0"/>
              <a:t>            root = Tk()</a:t>
            </a:r>
          </a:p>
          <a:p>
            <a:pPr marL="0" indent="0">
              <a:buNone/>
            </a:pPr>
            <a:r>
              <a:rPr lang="en-US" sz="4100" dirty="0"/>
              <a:t>            frame = Frame(root)</a:t>
            </a:r>
          </a:p>
          <a:p>
            <a:pPr marL="0" indent="0">
              <a:buNone/>
            </a:pPr>
            <a:r>
              <a:rPr lang="en-US" sz="4100" dirty="0"/>
              <a:t>            frame.pack()</a:t>
            </a:r>
          </a:p>
          <a:p>
            <a:pPr marL="0" indent="0">
              <a:buNone/>
            </a:pPr>
            <a:r>
              <a:rPr lang="en-US" sz="4100" dirty="0"/>
              <a:t>            self.standalone = True</a:t>
            </a:r>
          </a:p>
          <a:p>
            <a:pPr marL="0" indent="0">
              <a:buNone/>
            </a:pPr>
            <a:endParaRPr lang="en-US" sz="41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32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TraceControlWindow</a:t>
            </a:r>
            <a:br>
              <a:rPr lang="en-US" dirty="0"/>
            </a:br>
            <a:r>
              <a:rPr lang="en-US" dirty="0"/>
              <a:t>- trace_control_window.py - continued</a:t>
            </a:r>
            <a:br>
              <a:rPr lang="en-US" dirty="0"/>
            </a:b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1" y="1737255"/>
            <a:ext cx="9291856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i="1" dirty="0"/>
              <a:t>    </a:t>
            </a:r>
            <a:r>
              <a:rPr lang="en-US" sz="3800" i="1" dirty="0">
                <a:solidFill>
                  <a:srgbClr val="00B0F0"/>
                </a:solidFill>
              </a:rPr>
              <a:t>… end of .__init__ function …</a:t>
            </a:r>
          </a:p>
          <a:p>
            <a:pPr marL="0" indent="0">
              <a:buNone/>
            </a:pPr>
            <a:r>
              <a:rPr lang="en-US" sz="3200" i="1" dirty="0"/>
              <a:t>if self.standalone:</a:t>
            </a:r>
          </a:p>
          <a:p>
            <a:pPr marL="0" indent="0">
              <a:buNone/>
            </a:pPr>
            <a:r>
              <a:rPr lang="en-US" sz="3200" i="1" dirty="0"/>
              <a:t>            atexit.register(self.on_exit)</a:t>
            </a:r>
          </a:p>
          <a:p>
            <a:pPr marL="0" indent="0">
              <a:buNone/>
            </a:pPr>
            <a:r>
              <a:rPr lang="en-US" sz="3200" i="1" dirty="0"/>
              <a:t>            self.update_loop()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83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TraceControlWindow</a:t>
            </a:r>
            <a:br>
              <a:rPr lang="en-US" dirty="0"/>
            </a:br>
            <a:r>
              <a:rPr lang="en-US" dirty="0"/>
              <a:t>- trace_control_window.py - continued</a:t>
            </a:r>
            <a:br>
              <a:rPr lang="en-US" dirty="0"/>
            </a:b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160589"/>
            <a:ext cx="10498667" cy="388077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3800" dirty="0"/>
              <a:t>        </a:t>
            </a:r>
          </a:p>
          <a:p>
            <a:pPr marL="0" indent="0">
              <a:buNone/>
            </a:pPr>
            <a:r>
              <a:rPr lang="en-US" sz="12800" dirty="0"/>
              <a:t>def update_loop(self):</a:t>
            </a:r>
          </a:p>
          <a:p>
            <a:pPr marL="0" indent="0">
              <a:buNone/>
            </a:pPr>
            <a:r>
              <a:rPr lang="en-US" sz="12800" dirty="0"/>
              <a:t>        """ continue repeated tk.update() calls</a:t>
            </a:r>
          </a:p>
          <a:p>
            <a:pPr marL="0" indent="0">
              <a:buNone/>
            </a:pPr>
            <a:r>
              <a:rPr lang="en-US" sz="12800" dirty="0"/>
              <a:t>        to enable window operation</a:t>
            </a:r>
          </a:p>
          <a:p>
            <a:pPr marL="0" indent="0">
              <a:buNone/>
            </a:pPr>
            <a:r>
              <a:rPr lang="en-US" sz="12800" dirty="0"/>
              <a:t>        """</a:t>
            </a:r>
          </a:p>
          <a:p>
            <a:pPr marL="0" indent="0">
              <a:buNone/>
            </a:pPr>
            <a:r>
              <a:rPr lang="en-US" sz="12800" dirty="0"/>
              <a:t>        loop_time = 50          # Loop recall time (msec)</a:t>
            </a:r>
          </a:p>
          <a:p>
            <a:pPr marL="0" indent="0">
              <a:buNone/>
            </a:pPr>
            <a:r>
              <a:rPr lang="en-US" sz="12800" dirty="0"/>
              <a:t>        self.tc_mw.update()	# Update tkinter stuff</a:t>
            </a:r>
          </a:p>
          <a:p>
            <a:pPr marL="0" indent="0">
              <a:buNone/>
            </a:pPr>
            <a:r>
              <a:rPr lang="en-US" sz="12800" dirty="0"/>
              <a:t>        self.tc_mw.after(loop_time, self.update_loop)</a:t>
            </a:r>
          </a:p>
          <a:p>
            <a:pPr marL="0" indent="0">
              <a:buNone/>
            </a:pPr>
            <a:endParaRPr lang="en-US" sz="98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62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TraceControlWindow</a:t>
            </a:r>
            <a:br>
              <a:rPr lang="en-US" dirty="0"/>
            </a:br>
            <a:r>
              <a:rPr lang="en-US" dirty="0"/>
              <a:t>- trace_control_window.py - continued</a:t>
            </a:r>
            <a:br>
              <a:rPr lang="en-US" dirty="0"/>
            </a:b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7" y="2160589"/>
            <a:ext cx="10126133" cy="388077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800" dirty="0"/>
              <a:t>        </a:t>
            </a:r>
          </a:p>
          <a:p>
            <a:pPr marL="0" indent="0">
              <a:buNone/>
            </a:pPr>
            <a:r>
              <a:rPr lang="en-US" sz="9800" dirty="0"/>
              <a:t>    def on_exit(self):</a:t>
            </a:r>
          </a:p>
          <a:p>
            <a:pPr marL="0" indent="0">
              <a:buNone/>
            </a:pPr>
            <a:r>
              <a:rPr lang="en-US" sz="9800" dirty="0"/>
              <a:t>        """ Close down window on program exit</a:t>
            </a:r>
          </a:p>
          <a:p>
            <a:pPr marL="0" indent="0">
              <a:buNone/>
            </a:pPr>
            <a:r>
              <a:rPr lang="en-US" sz="9800" dirty="0"/>
              <a:t>        """</a:t>
            </a:r>
          </a:p>
          <a:p>
            <a:pPr marL="0" indent="0">
              <a:buNone/>
            </a:pPr>
            <a:r>
              <a:rPr lang="en-US" sz="9800" dirty="0"/>
              <a:t>        SlTrace.lg("Closing down Trace Control Window")</a:t>
            </a:r>
          </a:p>
          <a:p>
            <a:pPr marL="0" indent="0">
              <a:buNone/>
            </a:pPr>
            <a:r>
              <a:rPr lang="en-US" sz="9800" dirty="0"/>
              <a:t>        self.delete_tc_window()</a:t>
            </a:r>
          </a:p>
          <a:p>
            <a:pPr marL="0" indent="0">
              <a:buNone/>
            </a:pPr>
            <a:r>
              <a:rPr lang="en-US" sz="9800" dirty="0"/>
              <a:t>        </a:t>
            </a:r>
          </a:p>
          <a:p>
            <a:pPr marL="0" indent="0">
              <a:buNone/>
            </a:pPr>
            <a:endParaRPr lang="en-US" sz="98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8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Track program history</a:t>
            </a:r>
          </a:p>
          <a:p>
            <a:r>
              <a:rPr lang="en-US" sz="3600" dirty="0"/>
              <a:t>Record Progress / Change</a:t>
            </a:r>
          </a:p>
          <a:p>
            <a:r>
              <a:rPr lang="en-US" sz="3600" dirty="0"/>
              <a:t>Measure Performance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79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Tracing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Understand the program in progress</a:t>
            </a:r>
          </a:p>
          <a:p>
            <a:r>
              <a:rPr lang="en-US" sz="3600" dirty="0"/>
              <a:t>Measure Detailed Performance</a:t>
            </a:r>
          </a:p>
          <a:p>
            <a:r>
              <a:rPr lang="en-US" sz="3600" dirty="0"/>
              <a:t>As old as "if … print(…)"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60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/ Drawbacks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857250" lvl="1" indent="-457200"/>
            <a:r>
              <a:rPr lang="en-US" sz="3400" dirty="0"/>
              <a:t>Extra programmer work</a:t>
            </a:r>
          </a:p>
          <a:p>
            <a:pPr marL="857250" lvl="1" indent="-457200"/>
            <a:r>
              <a:rPr lang="en-US" sz="3400" dirty="0"/>
              <a:t>Slows down program execution</a:t>
            </a:r>
          </a:p>
          <a:p>
            <a:pPr marL="857250" lvl="1" indent="-457200"/>
            <a:r>
              <a:rPr lang="en-US" sz="3400" dirty="0"/>
              <a:t>Must be done ahead of time</a:t>
            </a:r>
          </a:p>
          <a:p>
            <a:pPr marL="857250" lvl="1" indent="-457200"/>
            <a:r>
              <a:rPr lang="en-US" sz="3400" dirty="0"/>
              <a:t>Must be removed</a:t>
            </a:r>
          </a:p>
          <a:p>
            <a:pPr marL="857250" lvl="1" indent="-457200"/>
            <a:r>
              <a:rPr lang="en-US" sz="3400" dirty="0"/>
              <a:t>Gone before "real problems" - production</a:t>
            </a:r>
          </a:p>
          <a:p>
            <a:pPr marL="857250" lvl="1" indent="-457200"/>
            <a:r>
              <a:rPr lang="en-US" sz="3400" dirty="0"/>
              <a:t>Clutters up display / output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18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the Problems / Drawbacks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0" lvl="1" indent="-457200"/>
            <a:r>
              <a:rPr lang="en-US" sz="3400" dirty="0"/>
              <a:t>Making it easy (easier)</a:t>
            </a:r>
          </a:p>
          <a:p>
            <a:pPr marL="857250" lvl="1" indent="-457200"/>
            <a:r>
              <a:rPr lang="en-US" sz="3400" dirty="0"/>
              <a:t>Selective execution / display</a:t>
            </a:r>
          </a:p>
          <a:p>
            <a:pPr marL="857250" lvl="1" indent="-457200"/>
            <a:r>
              <a:rPr lang="en-US" sz="3400" dirty="0"/>
              <a:t>Provide separate output</a:t>
            </a:r>
          </a:p>
          <a:p>
            <a:pPr marL="857250" lvl="1" indent="-457200"/>
            <a:r>
              <a:rPr lang="en-US" sz="3400" dirty="0"/>
              <a:t>Support in the production code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26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479" y="609600"/>
            <a:ext cx="9556594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SelectTrace class -  </a:t>
            </a:r>
            <a:r>
              <a:rPr lang="en-US" sz="2200" dirty="0">
                <a:solidFill>
                  <a:srgbClr val="00B0F0"/>
                </a:solidFill>
              </a:rPr>
              <a:t>(</a:t>
            </a:r>
            <a:r>
              <a:rPr lang="en-US" sz="3100" dirty="0">
                <a:solidFill>
                  <a:srgbClr val="00B0F0"/>
                </a:solidFill>
              </a:rPr>
              <a:t>GitHub raysmith619/resource_lib</a:t>
            </a:r>
            <a:r>
              <a:rPr lang="en-US" sz="2200" dirty="0">
                <a:solidFill>
                  <a:srgbClr val="00B0F0"/>
                </a:solidFill>
              </a:rPr>
              <a:t>)</a:t>
            </a:r>
            <a:br>
              <a:rPr lang="en-US" sz="2200" dirty="0">
                <a:solidFill>
                  <a:srgbClr val="00B0F0"/>
                </a:solidFill>
              </a:rPr>
            </a:br>
            <a:r>
              <a:rPr lang="en-US" dirty="0"/>
              <a:t>Output/Display - Features</a:t>
            </a: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Dual output to log file and STDOUT (screen)</a:t>
            </a:r>
          </a:p>
          <a:p>
            <a:pPr lvl="1"/>
            <a:r>
              <a:rPr lang="en-US" sz="2800" dirty="0"/>
              <a:t>Time stamped output to log file</a:t>
            </a:r>
          </a:p>
          <a:p>
            <a:pPr lvl="2"/>
            <a:r>
              <a:rPr lang="en-US" sz="2800" dirty="0"/>
              <a:t>Timestamp is optional to Display</a:t>
            </a:r>
          </a:p>
          <a:p>
            <a:pPr lvl="2"/>
            <a:r>
              <a:rPr lang="en-US" sz="2800" dirty="0"/>
              <a:t>Resolution is adjustable (default Seconds)</a:t>
            </a:r>
          </a:p>
          <a:p>
            <a:pPr lvl="1"/>
            <a:r>
              <a:rPr lang="en-US" sz="2800" dirty="0"/>
              <a:t>Selective tracing (based on flag level)</a:t>
            </a:r>
          </a:p>
          <a:p>
            <a:pPr lvl="1"/>
            <a:r>
              <a:rPr lang="en-US" sz="2800" dirty="0"/>
              <a:t>Levels persist between program runs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07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SelectTrace class</a:t>
            </a:r>
            <a:br>
              <a:rPr lang="en-US" dirty="0"/>
            </a:br>
            <a:r>
              <a:rPr lang="en-US" dirty="0"/>
              <a:t>Logging File Features</a:t>
            </a: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/>
              <a:t>Automatic Creation</a:t>
            </a:r>
          </a:p>
          <a:p>
            <a:pPr lvl="1"/>
            <a:r>
              <a:rPr lang="en-US" sz="3200" dirty="0"/>
              <a:t>Automatic log file naming</a:t>
            </a:r>
          </a:p>
          <a:p>
            <a:pPr lvl="1"/>
            <a:r>
              <a:rPr lang="en-US" sz="3200" dirty="0"/>
              <a:t>Time stamped log file name</a:t>
            </a:r>
          </a:p>
          <a:p>
            <a:pPr lvl="2"/>
            <a:r>
              <a:rPr lang="en-US" sz="2800" b="1" dirty="0"/>
              <a:t>log/</a:t>
            </a:r>
            <a:r>
              <a:rPr lang="en-US" sz="2800" i="1" dirty="0"/>
              <a:t>pgm_base_name</a:t>
            </a:r>
            <a:r>
              <a:rPr lang="en-US" sz="2800" dirty="0"/>
              <a:t>_</a:t>
            </a:r>
            <a:r>
              <a:rPr lang="en-US" sz="2800" i="1" dirty="0"/>
              <a:t>time_stamp</a:t>
            </a:r>
            <a:r>
              <a:rPr lang="en-US" sz="2800" dirty="0"/>
              <a:t>.</a:t>
            </a:r>
            <a:r>
              <a:rPr lang="en-US" sz="2800" i="1" dirty="0"/>
              <a:t>ext</a:t>
            </a:r>
            <a:r>
              <a:rPr lang="en-US" sz="2800" dirty="0"/>
              <a:t>ension</a:t>
            </a:r>
          </a:p>
          <a:p>
            <a:pPr lvl="2"/>
            <a:r>
              <a:rPr lang="en-US" sz="2800" dirty="0"/>
              <a:t> e.g. log/sudoku_20200116_170821.sllog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2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– Example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- </a:t>
            </a:r>
            <a:r>
              <a:rPr lang="en-US" sz="2800" dirty="0">
                <a:solidFill>
                  <a:srgbClr val="00B0F0"/>
                </a:solidFill>
              </a:rPr>
              <a:t>GitHub raysmith619/resource_lib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64207" cy="388077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# logging_absolute_minimum.py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from select_trace import SlTrace</a:t>
            </a:r>
          </a:p>
          <a:p>
            <a:pPr marL="400050" lvl="1" indent="0">
              <a:buNone/>
            </a:pPr>
            <a:endParaRPr lang="en-US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SlTrace.lg("Just the minimum for logging")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761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– Logfile contents</a:t>
            </a: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2160589"/>
            <a:ext cx="9897034" cy="388077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20200223_111219 Creating Log File Name: C:\Users\raysm\workspace\python\resource_lib\log\logging_absolute_minimum_20200223_111219.sllog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20200223_111219 Just the minimum for logging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241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10116</TotalTime>
  <Words>1021</Words>
  <Application>Microsoft Office PowerPoint</Application>
  <PresentationFormat>Widescreen</PresentationFormat>
  <Paragraphs>190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Trebuchet MS</vt:lpstr>
      <vt:lpstr>Wingdings 3</vt:lpstr>
      <vt:lpstr>Facet</vt:lpstr>
      <vt:lpstr>Logging / Tracing – A Python Example</vt:lpstr>
      <vt:lpstr>Why Logging</vt:lpstr>
      <vt:lpstr>Why Tracing ?</vt:lpstr>
      <vt:lpstr>Problems / Drawbacks </vt:lpstr>
      <vt:lpstr>Addressing the Problems / Drawbacks </vt:lpstr>
      <vt:lpstr>SelectTrace class -  (GitHub raysmith619/resource_lib) Output/Display - Features </vt:lpstr>
      <vt:lpstr>SelectTrace class Logging File Features </vt:lpstr>
      <vt:lpstr>Logging – Example  - GitHub raysmith619/resource_lib </vt:lpstr>
      <vt:lpstr>Logging – Logfile contents </vt:lpstr>
      <vt:lpstr>TraceControlWindow - Window with selectable flag options </vt:lpstr>
      <vt:lpstr>TraceControlWindow - Window with selectable flag options </vt:lpstr>
      <vt:lpstr>TraceControlWindow - A Look Inside </vt:lpstr>
      <vt:lpstr>TraceControlWindow - trace_control_window.py  </vt:lpstr>
      <vt:lpstr>TraceControlWindow - trace_control_window.py - continued  </vt:lpstr>
      <vt:lpstr>TraceControlWindow - trace_control_window.py - continued  </vt:lpstr>
      <vt:lpstr>TraceControlWindow - trace_control_window.py - continued  </vt:lpstr>
      <vt:lpstr>TraceControlWindow - trace_control_window.py - continued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Introduction to Proramming Using Python</dc:title>
  <dc:creator>Charles Smith</dc:creator>
  <cp:lastModifiedBy>Charles Smith</cp:lastModifiedBy>
  <cp:revision>201</cp:revision>
  <dcterms:created xsi:type="dcterms:W3CDTF">2018-08-14T15:38:09Z</dcterms:created>
  <dcterms:modified xsi:type="dcterms:W3CDTF">2020-02-29T22:47:48Z</dcterms:modified>
</cp:coreProperties>
</file>