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884B-BD4D-41B4-A9CB-DD9A61205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C2BDA-D8A7-4B19-9070-626FEAD9A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AE4A-A91A-4290-BE11-A26955CC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41FC-42A0-4555-B0A7-4F560FB7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24230-8E3F-42D8-BBA6-121FC5CB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6AFD-1AFE-4ABA-8E46-79A6D831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93627-B957-4D4D-ABC7-CA5CC9CD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D51D-AA52-429C-A082-DBD39CA3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3F4F-88E7-4EB3-B38E-9215677D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070B-D214-4032-A4ED-CA2CEA05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5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0A988-1FB1-4C1C-8083-414A230F8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7D4EF-2853-4400-BA37-6AE5B1589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9113-7BFA-49A6-ABF5-3BC866AE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B4DB-3B38-4D65-B67C-1FFAE223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7569-AEEB-4D0A-9DFC-5B972C68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6380-5D8E-4190-A465-90903BB0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48D8-FB5E-4265-B6CB-7188BF42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32AE-4E9E-40EE-8A0F-C8EADAB3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A3F9-1119-4484-ACB4-555985A2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6FF5D-14DF-4830-B68A-FD64AF2C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98CA-C871-42ED-B621-857308BA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3C601-F4F3-491F-8CED-8725065E7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E7D5-3896-4660-BF35-4C2AA751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F285-5E54-4B8D-82ED-8BAC4F7A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68D9-CA9B-48EF-A625-A627C49D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0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4CAE-7360-4E8B-8878-4CEC0982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71EC-6459-4A79-9BFB-90C19F544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DCEB4-9917-4DA1-BA3B-16B76B09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D839F-368D-4076-9B70-C69E3A0B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B2A8-F071-42ED-A7B8-49D57B10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D3594-C109-4889-92C2-0077ABD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E800-D83A-43ED-AC08-5703A3F7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3D671-71B8-4718-BC68-4239A860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92897-C2C2-4FA8-AFA3-CAB4DC9C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C0FA2-6241-49BC-AE1D-E8F49B727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6002B-55A4-42A3-8FE0-23778CDDD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648E6-33ED-4C2F-B95A-7488C814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8D6E8-E665-41E7-9602-039B8F83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0E33-0C39-4D5F-8F3E-6A1D27B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95A4-3C47-4C9B-925D-451EBCF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52D38-8084-49B2-BAC2-79B88AE9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672B-2428-4B09-8143-8D7DC4CA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0783B-4824-453E-B84C-7C796AC0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AFC44-3911-48DD-960D-BF801FA2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2FBA4-501E-40D7-AC7A-D61D7D5B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2913C-181A-426C-B7EE-90263572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0273-AD66-4730-B9FA-D15FF1D3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73EF-E1B4-44C0-BB17-498473EB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1037-03E7-4F49-9F90-6B570AA0D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949D-E806-4666-AA13-A769BACB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E018C-891C-48C7-B484-9DDDE17B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7502F-DB2C-4B4E-B676-DA0BD9FB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2182-A138-47E9-9FF5-7BCD6971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EB034-876D-4238-9EC0-C0BD228A8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221F0-ABD7-4BC1-AA6E-4650D4331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003B-0D6E-4F64-ACC1-86C29644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89F8-4BEE-4628-87BC-E902B40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3DD0-EA93-4242-B42C-1779DAF7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4A97B-522C-4801-BE3F-8B1EB56B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7A2B3-52B9-4CDF-9591-B5AD4561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82C35-3B6E-4AD1-8EE1-74A221000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2BFE-5A1A-432F-940E-8267AB88CA7C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3CE9-6106-4B84-A5D1-D77483894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3E852-1AEF-4DE0-BC46-C83087ECB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9419-3184-4034-B6D3-42590B90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8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581EB5-C1C4-4CCE-BD5B-64596F1489A9}"/>
              </a:ext>
            </a:extLst>
          </p:cNvPr>
          <p:cNvSpPr/>
          <p:nvPr/>
        </p:nvSpPr>
        <p:spPr>
          <a:xfrm>
            <a:off x="612250" y="1272209"/>
            <a:ext cx="2539382" cy="215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CoppeliaSim</a:t>
            </a:r>
            <a:endParaRPr lang="en-US" dirty="0"/>
          </a:p>
          <a:p>
            <a:pPr algn="ctr"/>
            <a:r>
              <a:rPr lang="en-US" dirty="0"/>
              <a:t>(V-REP)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FA793-B645-42DE-850D-005BFABDC411}"/>
              </a:ext>
            </a:extLst>
          </p:cNvPr>
          <p:cNvSpPr/>
          <p:nvPr/>
        </p:nvSpPr>
        <p:spPr>
          <a:xfrm>
            <a:off x="6214474" y="1272208"/>
            <a:ext cx="1390286" cy="215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SimManager</a:t>
            </a:r>
            <a:endParaRPr lang="en-US" dirty="0"/>
          </a:p>
          <a:p>
            <a:pPr algn="ctr"/>
            <a:r>
              <a:rPr lang="en-US" sz="1200" dirty="0"/>
              <a:t>(sim_manager.py)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9B6A6-21D2-4D7B-84C2-ECC8D4C70F17}"/>
              </a:ext>
            </a:extLst>
          </p:cNvPr>
          <p:cNvSpPr/>
          <p:nvPr/>
        </p:nvSpPr>
        <p:spPr>
          <a:xfrm>
            <a:off x="736628" y="2200524"/>
            <a:ext cx="2290626" cy="64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dirty="0" err="1"/>
              <a:t>RemoteApi_ARIE_Assembly.ttt</a:t>
            </a:r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AE18B-032A-477C-AC4B-39021019B048}"/>
              </a:ext>
            </a:extLst>
          </p:cNvPr>
          <p:cNvSpPr/>
          <p:nvPr/>
        </p:nvSpPr>
        <p:spPr>
          <a:xfrm>
            <a:off x="1006870" y="2447524"/>
            <a:ext cx="1750142" cy="3462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Dummy Node</a:t>
            </a:r>
          </a:p>
          <a:p>
            <a:pPr algn="ctr"/>
            <a:r>
              <a:rPr lang="en-US" sz="800" dirty="0"/>
              <a:t>(The copy of </a:t>
            </a:r>
            <a:r>
              <a:rPr lang="en-US" sz="800" dirty="0" err="1"/>
              <a:t>remoteApi.lua</a:t>
            </a:r>
            <a:r>
              <a:rPr lang="en-US" sz="800" dirty="0"/>
              <a:t>)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468D56E-2CA5-4B25-AE1A-A1C5147C45D5}"/>
              </a:ext>
            </a:extLst>
          </p:cNvPr>
          <p:cNvSpPr/>
          <p:nvPr/>
        </p:nvSpPr>
        <p:spPr>
          <a:xfrm>
            <a:off x="2757012" y="2200524"/>
            <a:ext cx="3457462" cy="822960"/>
          </a:xfrm>
          <a:prstGeom prst="leftRightArrow">
            <a:avLst>
              <a:gd name="adj1" fmla="val 50000"/>
              <a:gd name="adj2" fmla="val 67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vrep.simx</a:t>
            </a:r>
            <a:r>
              <a:rPr lang="en-US" sz="1400" dirty="0"/>
              <a:t> (</a:t>
            </a:r>
            <a:r>
              <a:rPr lang="en-US" sz="1400" dirty="0" err="1"/>
              <a:t>IPAddr</a:t>
            </a:r>
            <a:r>
              <a:rPr lang="en-US" sz="1400" dirty="0"/>
              <a:t>, Port)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4718F-C92D-4BFB-84B2-A0847AD44A30}"/>
              </a:ext>
            </a:extLst>
          </p:cNvPr>
          <p:cNvSpPr txBox="1"/>
          <p:nvPr/>
        </p:nvSpPr>
        <p:spPr>
          <a:xfrm>
            <a:off x="3164567" y="1992775"/>
            <a:ext cx="25373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Python API</a:t>
            </a:r>
          </a:p>
          <a:p>
            <a:pPr algn="ctr"/>
            <a:r>
              <a:rPr lang="en-US" sz="1050" dirty="0"/>
              <a:t>(vrep.py/vrepConst.py/remoteApi.dll)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963B8-EB8C-4CA2-BB65-865148634C28}"/>
              </a:ext>
            </a:extLst>
          </p:cNvPr>
          <p:cNvSpPr/>
          <p:nvPr/>
        </p:nvSpPr>
        <p:spPr>
          <a:xfrm>
            <a:off x="8199450" y="1272207"/>
            <a:ext cx="1390286" cy="92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run_sim.py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BC06B-B0C4-4428-8801-1C5A605CE780}"/>
              </a:ext>
            </a:extLst>
          </p:cNvPr>
          <p:cNvSpPr/>
          <p:nvPr/>
        </p:nvSpPr>
        <p:spPr>
          <a:xfrm>
            <a:off x="8199450" y="2500682"/>
            <a:ext cx="1390286" cy="92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sim_plot_ph.py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81009F-6007-400F-80DC-541F09FD0F2D}"/>
              </a:ext>
            </a:extLst>
          </p:cNvPr>
          <p:cNvSpPr/>
          <p:nvPr/>
        </p:nvSpPr>
        <p:spPr>
          <a:xfrm>
            <a:off x="7642860" y="1684020"/>
            <a:ext cx="52578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45A7F04-BD85-4526-BD0C-1B243CE68408}"/>
              </a:ext>
            </a:extLst>
          </p:cNvPr>
          <p:cNvSpPr/>
          <p:nvPr/>
        </p:nvSpPr>
        <p:spPr>
          <a:xfrm>
            <a:off x="7642860" y="2932044"/>
            <a:ext cx="52578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4285E2-6D4C-4A79-8AD7-12E36B0BFAFB}"/>
              </a:ext>
            </a:extLst>
          </p:cNvPr>
          <p:cNvSpPr txBox="1"/>
          <p:nvPr/>
        </p:nvSpPr>
        <p:spPr>
          <a:xfrm rot="5400000">
            <a:off x="7035713" y="2355190"/>
            <a:ext cx="1710725" cy="18466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600" b="0" dirty="0">
                <a:solidFill>
                  <a:srgbClr val="C586C0"/>
                </a:solidFill>
                <a:effectLst/>
                <a:latin typeface=" Cascadia Code PL"/>
              </a:rPr>
              <a:t>from</a:t>
            </a:r>
            <a:r>
              <a:rPr lang="en-US" sz="600" b="0" dirty="0">
                <a:solidFill>
                  <a:srgbClr val="D4D4D4"/>
                </a:solidFill>
                <a:effectLst/>
                <a:latin typeface=" Cascadia Code PL"/>
              </a:rPr>
              <a:t> 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 Cascadia Code PL"/>
              </a:rPr>
              <a:t>sim_manager</a:t>
            </a:r>
            <a:r>
              <a:rPr lang="en-US" sz="600" b="0" dirty="0">
                <a:solidFill>
                  <a:srgbClr val="D4D4D4"/>
                </a:solidFill>
                <a:effectLst/>
                <a:latin typeface=" Cascadia Code PL"/>
              </a:rPr>
              <a:t> </a:t>
            </a:r>
            <a:r>
              <a:rPr lang="en-US" sz="600" b="0" dirty="0">
                <a:solidFill>
                  <a:srgbClr val="C586C0"/>
                </a:solidFill>
                <a:effectLst/>
                <a:latin typeface=" Cascadia Code PL"/>
              </a:rPr>
              <a:t>import</a:t>
            </a:r>
            <a:r>
              <a:rPr lang="en-US" sz="600" b="0" dirty="0">
                <a:solidFill>
                  <a:srgbClr val="D4D4D4"/>
                </a:solidFill>
                <a:effectLst/>
                <a:latin typeface=" Cascadia Code PL"/>
              </a:rPr>
              <a:t> </a:t>
            </a:r>
            <a:r>
              <a:rPr lang="en-US" sz="600" b="0" dirty="0" err="1">
                <a:solidFill>
                  <a:srgbClr val="D4D4D4"/>
                </a:solidFill>
                <a:effectLst/>
                <a:latin typeface=" Cascadia Code PL"/>
              </a:rPr>
              <a:t>SimManager</a:t>
            </a:r>
            <a:endParaRPr lang="en-US" sz="600" b="0" dirty="0">
              <a:solidFill>
                <a:srgbClr val="D4D4D4"/>
              </a:solidFill>
              <a:effectLst/>
              <a:latin typeface=" Cascadia Code P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C08405-F4EE-434D-A519-D3AE0891FBA1}"/>
              </a:ext>
            </a:extLst>
          </p:cNvPr>
          <p:cNvSpPr/>
          <p:nvPr/>
        </p:nvSpPr>
        <p:spPr>
          <a:xfrm>
            <a:off x="10170579" y="1272207"/>
            <a:ext cx="1390286" cy="92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rrec.py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F5B2D-BEC1-482F-AC19-02ED425118F7}"/>
              </a:ext>
            </a:extLst>
          </p:cNvPr>
          <p:cNvSpPr/>
          <p:nvPr/>
        </p:nvSpPr>
        <p:spPr>
          <a:xfrm>
            <a:off x="10170579" y="2500682"/>
            <a:ext cx="1390286" cy="92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rrec_plot_ph.py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54CBDDD-D82A-4AD9-9A7F-6FF94F1C8FEE}"/>
              </a:ext>
            </a:extLst>
          </p:cNvPr>
          <p:cNvSpPr/>
          <p:nvPr/>
        </p:nvSpPr>
        <p:spPr>
          <a:xfrm flipH="1">
            <a:off x="9606699" y="1684020"/>
            <a:ext cx="52578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5B6E84-577D-4C2E-A926-2BDE2ED7F956}"/>
              </a:ext>
            </a:extLst>
          </p:cNvPr>
          <p:cNvSpPr/>
          <p:nvPr/>
        </p:nvSpPr>
        <p:spPr>
          <a:xfrm flipH="1">
            <a:off x="9606699" y="2932044"/>
            <a:ext cx="52578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9DE48-6F8E-497F-8A6F-FFBFA6A775E9}"/>
              </a:ext>
            </a:extLst>
          </p:cNvPr>
          <p:cNvSpPr txBox="1"/>
          <p:nvPr/>
        </p:nvSpPr>
        <p:spPr>
          <a:xfrm rot="5400000">
            <a:off x="9377488" y="2294155"/>
            <a:ext cx="1031051" cy="2000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700" b="0" dirty="0" err="1">
                <a:solidFill>
                  <a:srgbClr val="4EC9B0"/>
                </a:solidFill>
                <a:effectLst/>
                <a:latin typeface=" Cascadia Code PL"/>
              </a:rPr>
              <a:t>subprocess</a:t>
            </a:r>
            <a:r>
              <a:rPr lang="en-US" sz="700" b="0" dirty="0" err="1">
                <a:solidFill>
                  <a:srgbClr val="D4D4D4"/>
                </a:solidFill>
                <a:effectLst/>
                <a:latin typeface=" Cascadia Code PL"/>
              </a:rPr>
              <a:t>.</a:t>
            </a:r>
            <a:r>
              <a:rPr lang="en-US" sz="700" b="0" dirty="0" err="1">
                <a:solidFill>
                  <a:srgbClr val="4EC9B0"/>
                </a:solidFill>
                <a:effectLst/>
                <a:latin typeface=" Cascadia Code PL"/>
              </a:rPr>
              <a:t>Popen</a:t>
            </a:r>
            <a:endParaRPr lang="en-US" sz="700" b="0" dirty="0">
              <a:solidFill>
                <a:srgbClr val="D4D4D4"/>
              </a:solidFill>
              <a:effectLst/>
              <a:latin typeface=" Cascadia Code P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EB258F-532F-4FCD-AFBB-98ED3C13881E}"/>
              </a:ext>
            </a:extLst>
          </p:cNvPr>
          <p:cNvSpPr/>
          <p:nvPr/>
        </p:nvSpPr>
        <p:spPr>
          <a:xfrm>
            <a:off x="10031141" y="4029984"/>
            <a:ext cx="1902947" cy="928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Sim Configs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rrec_corner_rotz.yaml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rrec_edge_rotz_30.yaml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rrec_edge_rotz.yaml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…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5C12ABF-D09D-4A32-A1C8-56DD8DE488F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9893013" y="3039883"/>
            <a:ext cx="138128" cy="1454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56D82B-77E8-4C71-8F45-31357EB44AB6}"/>
              </a:ext>
            </a:extLst>
          </p:cNvPr>
          <p:cNvCxnSpPr>
            <a:stCxn id="21" idx="1"/>
            <a:endCxn id="18" idx="2"/>
          </p:cNvCxnSpPr>
          <p:nvPr/>
        </p:nvCxnSpPr>
        <p:spPr>
          <a:xfrm rot="10800000">
            <a:off x="9698139" y="1866901"/>
            <a:ext cx="333002" cy="2627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 Cascadia Code PL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Rui</dc:creator>
  <cp:lastModifiedBy>Li Rui</cp:lastModifiedBy>
  <cp:revision>2</cp:revision>
  <dcterms:created xsi:type="dcterms:W3CDTF">2021-02-22T02:20:39Z</dcterms:created>
  <dcterms:modified xsi:type="dcterms:W3CDTF">2021-02-22T02:36:32Z</dcterms:modified>
</cp:coreProperties>
</file>