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9755-F382-4202-8C55-D1BAF1E3A26B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66CC2-678E-4E0D-AD7C-1B37B038EC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</p:spPr>
        <p:txBody>
          <a:bodyPr/>
          <a:lstStyle/>
          <a:p>
            <a:r>
              <a:rPr lang="pt-BR" dirty="0" smtClean="0"/>
              <a:t>MARKIME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011960"/>
            <a:ext cx="3272408" cy="1344960"/>
          </a:xfrm>
        </p:spPr>
        <p:txBody>
          <a:bodyPr>
            <a:normAutofit/>
          </a:bodyPr>
          <a:lstStyle/>
          <a:p>
            <a:r>
              <a:rPr lang="pt-BR" dirty="0" err="1" smtClean="0"/>
              <a:t>Alantiel</a:t>
            </a:r>
            <a:r>
              <a:rPr lang="pt-BR" dirty="0" smtClean="0"/>
              <a:t> F. Marins</a:t>
            </a:r>
          </a:p>
          <a:p>
            <a:r>
              <a:rPr lang="pt-BR" dirty="0" smtClean="0"/>
              <a:t>Bárbara T. </a:t>
            </a:r>
            <a:r>
              <a:rPr lang="pt-BR" dirty="0" err="1" smtClean="0"/>
              <a:t>Agena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525995"/>
            <a:ext cx="836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Requisitos do domínio e levantamento dos conceitos para a linguagem de programação</a:t>
            </a:r>
            <a:endParaRPr lang="pt-BR" sz="24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5044008" y="5036368"/>
            <a:ext cx="3272408" cy="134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Rayssa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K. Martins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Yuri S. A. Calheiros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MARKIME?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simples para gerar </a:t>
            </a:r>
            <a:r>
              <a:rPr lang="pt-BR" dirty="0"/>
              <a:t>c</a:t>
            </a:r>
            <a:r>
              <a:rPr lang="pt-BR" dirty="0" smtClean="0"/>
              <a:t>ódigo de HTML e </a:t>
            </a:r>
            <a:r>
              <a:rPr lang="pt-BR" dirty="0" err="1" smtClean="0"/>
              <a:t>LateX</a:t>
            </a:r>
            <a:r>
              <a:rPr lang="pt-BR" dirty="0" smtClean="0"/>
              <a:t>;</a:t>
            </a:r>
          </a:p>
          <a:p>
            <a:r>
              <a:rPr lang="pt-BR" dirty="0" smtClean="0"/>
              <a:t>Fácil de Ler;</a:t>
            </a:r>
          </a:p>
          <a:p>
            <a:r>
              <a:rPr lang="pt-BR" dirty="0" smtClean="0"/>
              <a:t>Fácil </a:t>
            </a:r>
            <a:r>
              <a:rPr lang="pt-BR" smtClean="0"/>
              <a:t>de escrever;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do Domínio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Levantamento dos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</Words>
  <Application>Microsoft Office PowerPoint</Application>
  <PresentationFormat>Apresentação na tela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MARKIME</vt:lpstr>
      <vt:lpstr>O que é o MARKIME?</vt:lpstr>
      <vt:lpstr>Requisitos do Domínio</vt:lpstr>
      <vt:lpstr>Levantamento dos Conceitos</vt:lpstr>
      <vt:lpstr>Tipos Primitivos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MARKIME</dc:title>
  <dc:creator>barbara tieko</dc:creator>
  <cp:lastModifiedBy>barbara tieko</cp:lastModifiedBy>
  <cp:revision>8</cp:revision>
  <dcterms:created xsi:type="dcterms:W3CDTF">2014-03-31T15:50:41Z</dcterms:created>
  <dcterms:modified xsi:type="dcterms:W3CDTF">2014-03-31T16:38:04Z</dcterms:modified>
</cp:coreProperties>
</file>