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mforta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17a73f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17a73f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17a73f7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17a73f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17a73f7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17a73f7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17a73f7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17a73f7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17a73f7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717a73f7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17a73f7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17a73f7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17a73f7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17a73f7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17a73f7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17a73f7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717a73f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717a73f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717a73f7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717a73f7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17a73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17a73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717a73f7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717a73f7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717a73f7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717a73f7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717a73f7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717a73f7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17a73f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17a73f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717a73f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717a73f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17a73f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17a73f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17a73f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17a73f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17a73f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717a73f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17a73f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17a73f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17a73f7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717a73f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8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Integração de Diferentes Databases via Python</a:t>
            </a:r>
            <a:endParaRPr b="1"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5300" y="3209175"/>
            <a:ext cx="53139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latin typeface="Georgia"/>
                <a:ea typeface="Georgia"/>
                <a:cs typeface="Georgia"/>
                <a:sym typeface="Georgia"/>
              </a:rPr>
              <a:t>Eduardo Soares Penido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latin typeface="Georgia"/>
                <a:ea typeface="Georgia"/>
                <a:cs typeface="Georgia"/>
                <a:sym typeface="Georgia"/>
              </a:rPr>
              <a:t>Kamila Casagranda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latin typeface="Georgia"/>
                <a:ea typeface="Georgia"/>
                <a:cs typeface="Georgia"/>
                <a:sym typeface="Georgia"/>
              </a:rPr>
              <a:t>Rayssa Alcântara Melo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625" y="3531388"/>
            <a:ext cx="2543000" cy="9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Fazer uma função para inserir os dados no banco SQL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75" y="1335950"/>
            <a:ext cx="8626825" cy="36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0925"/>
            <a:ext cx="8839201" cy="110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77105"/>
            <a:ext cx="8839200" cy="260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Criar banco de dados NoSQL - OLDTech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93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Criar tabela “vendas”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62792" y="1012382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550" y="1571400"/>
            <a:ext cx="5366889" cy="33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Criar código em python para conexão com banco Cassandra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775" y="2009450"/>
            <a:ext cx="6772875" cy="28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775" y="1376825"/>
            <a:ext cx="42957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Importar e tratar os dados NoSQL em .csv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1" cy="44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65305"/>
            <a:ext cx="8218285" cy="322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Fazer uma função para inserir os dados no banco NoSQL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1632175"/>
            <a:ext cx="54483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0" y="158650"/>
            <a:ext cx="7251101" cy="1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00" y="1869900"/>
            <a:ext cx="8748399" cy="3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Possíveis consultas gerenciais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0" y="929375"/>
            <a:ext cx="6270600" cy="36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25" y="1350525"/>
            <a:ext cx="5128950" cy="341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Fazer uma função para selecionar os dados no MySQL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50" y="1336225"/>
            <a:ext cx="7617050" cy="36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Fazer uma função para selecionar os dados no Cassandra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25" y="1299550"/>
            <a:ext cx="7791550" cy="36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OLDTech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78125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73763"/>
                </a:solidFill>
                <a:latin typeface="Georgia"/>
                <a:ea typeface="Georgia"/>
                <a:cs typeface="Georgia"/>
                <a:sym typeface="Georgia"/>
              </a:rPr>
              <a:t>A empresa utiliza dois tipos de banco de dados distintos:</a:t>
            </a:r>
            <a:endParaRPr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450" y="3224825"/>
            <a:ext cx="2169549" cy="150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075" y="3008775"/>
            <a:ext cx="2340174" cy="15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09150" y="2279225"/>
            <a:ext cx="258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Georgia"/>
                <a:ea typeface="Georgia"/>
                <a:cs typeface="Georgia"/>
                <a:sym typeface="Georgia"/>
              </a:rPr>
              <a:t>Banco de Dados SQL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289950" y="2279225"/>
            <a:ext cx="28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Georgia"/>
                <a:ea typeface="Georgia"/>
                <a:cs typeface="Georgia"/>
                <a:sym typeface="Georgia"/>
              </a:rPr>
              <a:t>Banco de Dados NoSQL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929375"/>
            <a:ext cx="4887600" cy="36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50" y="1455325"/>
            <a:ext cx="7769976" cy="35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Fazer uma função para inserir os dados no banco NoSQL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0825"/>
            <a:ext cx="8839200" cy="30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Cronograma de tarefas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0" y="929375"/>
            <a:ext cx="4887600" cy="36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63" y="1093925"/>
            <a:ext cx="68240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Análise de Dados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929375"/>
            <a:ext cx="4887600" cy="36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75" y="1767200"/>
            <a:ext cx="4149325" cy="270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575" y="1767200"/>
            <a:ext cx="2638725" cy="1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575" y="3425337"/>
            <a:ext cx="2638725" cy="10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Cronograma de tarefas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929375"/>
            <a:ext cx="4887600" cy="36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13" y="1170125"/>
            <a:ext cx="68445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Criar banco de dados SQL - OLDTech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625" y="1616775"/>
            <a:ext cx="5504375" cy="31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93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Criar tabela “vendas”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07341">
            <a:off x="362792" y="1012382"/>
            <a:ext cx="330426" cy="3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13" y="2329825"/>
            <a:ext cx="8699776" cy="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Criar código em python para conexão com banco MySQL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50" y="3081250"/>
            <a:ext cx="2632150" cy="11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125" y="1783613"/>
            <a:ext cx="26479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Criar código em python para conexão com banco MySQL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8588"/>
            <a:ext cx="8839199" cy="198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685800"/>
            <a:ext cx="83343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b="1" lang="pt-PT">
                <a:latin typeface="Comfortaa"/>
                <a:ea typeface="Comfortaa"/>
                <a:cs typeface="Comfortaa"/>
                <a:sym typeface="Comfortaa"/>
              </a:rPr>
              <a:t>Importar e tratar os dados SQL em .csv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7341">
            <a:off x="390108" y="516394"/>
            <a:ext cx="330426" cy="3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1763"/>
            <a:ext cx="8839202" cy="55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04064"/>
            <a:ext cx="7886517" cy="311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