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Technical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Will be presented by Angshuman </a:t>
            </a:r>
            <a:r>
              <a:rPr lang="en-IN" dirty="0" smtClean="0"/>
              <a:t>Barpujari(developer and Coder </a:t>
            </a:r>
            <a:r>
              <a:rPr lang="en-IN" dirty="0" smtClean="0"/>
              <a:t>of </a:t>
            </a:r>
            <a:r>
              <a:rPr lang="en-IN" dirty="0" err="1"/>
              <a:t>I</a:t>
            </a:r>
            <a:r>
              <a:rPr lang="en-IN" dirty="0" err="1" smtClean="0"/>
              <a:t>nCovid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7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Schema: </a:t>
            </a:r>
            <a:endParaRPr lang="en-IN" dirty="0" smtClean="0"/>
          </a:p>
          <a:p>
            <a:r>
              <a:rPr lang="en-IN" sz="2000" dirty="0" smtClean="0"/>
              <a:t>To cache search history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Columns: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ID,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creation date,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place name,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place address,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 smtClean="0"/>
              <a:t>lon</a:t>
            </a:r>
            <a:r>
              <a:rPr lang="en-IN" sz="2000" dirty="0" smtClean="0"/>
              <a:t>,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 smtClean="0"/>
              <a:t>lat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4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Authentication</a:t>
            </a:r>
          </a:p>
          <a:p>
            <a:pPr marL="0" indent="0">
              <a:buNone/>
            </a:pPr>
            <a:r>
              <a:rPr lang="en-IN" dirty="0" smtClean="0"/>
              <a:t>Authentication is used here to safe this app from spam. Firebase </a:t>
            </a:r>
            <a:r>
              <a:rPr lang="en-IN" dirty="0" err="1" smtClean="0"/>
              <a:t>auth</a:t>
            </a:r>
            <a:r>
              <a:rPr lang="en-IN" dirty="0" smtClean="0"/>
              <a:t> API used to handle this.</a:t>
            </a:r>
            <a:endParaRPr lang="en-IN" dirty="0"/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9535" r="6146" b="5290"/>
          <a:stretch/>
        </p:blipFill>
        <p:spPr>
          <a:xfrm>
            <a:off x="2592432" y="2511380"/>
            <a:ext cx="8912180" cy="4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Safeness Tracker</a:t>
            </a:r>
          </a:p>
          <a:p>
            <a:pPr marL="0" indent="0">
              <a:buNone/>
            </a:pPr>
            <a:r>
              <a:rPr lang="en-IN" dirty="0" smtClean="0"/>
              <a:t>We build a safeness tracker which will show you how much safe you are. We will compute recent distance from the </a:t>
            </a:r>
            <a:r>
              <a:rPr lang="en-IN" dirty="0" err="1" smtClean="0"/>
              <a:t>redzone</a:t>
            </a:r>
            <a:r>
              <a:rPr lang="en-IN" dirty="0" smtClean="0"/>
              <a:t> area to show you how much safe you are.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YOU’RE SAFE-&gt; 100% safe</a:t>
            </a:r>
          </a:p>
          <a:p>
            <a:pPr marL="0" indent="0">
              <a:buNone/>
            </a:pPr>
            <a:r>
              <a:rPr lang="en-IN" dirty="0" smtClean="0"/>
              <a:t>YOU’RE NOT SAFE-&gt; Unsafe</a:t>
            </a:r>
          </a:p>
          <a:p>
            <a:pPr marL="0" indent="0">
              <a:buNone/>
            </a:pPr>
            <a:r>
              <a:rPr lang="en-IN" dirty="0" smtClean="0"/>
              <a:t>PARTIALLY SAFE-&gt; 50% safe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9" t="23051" r="28931" b="58809"/>
          <a:stretch/>
        </p:blipFill>
        <p:spPr>
          <a:xfrm>
            <a:off x="2589212" y="4744278"/>
            <a:ext cx="2660415" cy="1391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5" t="22936" r="28722" b="59254"/>
          <a:stretch/>
        </p:blipFill>
        <p:spPr>
          <a:xfrm>
            <a:off x="5552660" y="4744278"/>
            <a:ext cx="2746339" cy="1391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6" t="22936" r="28721" b="59254"/>
          <a:stretch/>
        </p:blipFill>
        <p:spPr>
          <a:xfrm>
            <a:off x="8602032" y="4744278"/>
            <a:ext cx="2746341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API Fetch</a:t>
            </a:r>
          </a:p>
          <a:p>
            <a:pPr marL="0" indent="0">
              <a:buNone/>
            </a:pPr>
            <a:r>
              <a:rPr lang="en-IN" dirty="0" smtClean="0"/>
              <a:t>Verity of API are used in this app. They are as follows.</a:t>
            </a:r>
          </a:p>
          <a:p>
            <a:pPr marL="0" indent="0">
              <a:buNone/>
            </a:pPr>
            <a:r>
              <a:rPr lang="en-IN" sz="2000" u="sng" dirty="0" smtClean="0"/>
              <a:t>Geocoder forward geo-location:</a:t>
            </a:r>
            <a:r>
              <a:rPr lang="en-IN" sz="2000" dirty="0" smtClean="0"/>
              <a:t> </a:t>
            </a:r>
            <a:r>
              <a:rPr lang="en-IN" dirty="0" smtClean="0"/>
              <a:t>This API is used in search. When a user query a search it will return the coordinates of the location. Which can be use to add pins on the map.</a:t>
            </a:r>
          </a:p>
          <a:p>
            <a:pPr marL="0" indent="0">
              <a:buNone/>
            </a:pPr>
            <a:r>
              <a:rPr lang="en-IN" sz="2000" u="sng" dirty="0" smtClean="0"/>
              <a:t>Place API:</a:t>
            </a:r>
            <a:r>
              <a:rPr lang="en-IN" sz="2000" dirty="0" smtClean="0"/>
              <a:t> </a:t>
            </a:r>
            <a:r>
              <a:rPr lang="en-IN" dirty="0" smtClean="0"/>
              <a:t>This API is used for searching nearby restaurant, hospitals and any possible categories listed in this API.</a:t>
            </a:r>
          </a:p>
          <a:p>
            <a:pPr marL="0" indent="0">
              <a:buNone/>
            </a:pPr>
            <a:r>
              <a:rPr lang="en-IN" sz="2000" u="sng" dirty="0" err="1" smtClean="0"/>
              <a:t>Covid</a:t>
            </a:r>
            <a:r>
              <a:rPr lang="en-IN" sz="2000" u="sng" dirty="0" smtClean="0"/>
              <a:t> 19 API:</a:t>
            </a:r>
            <a:r>
              <a:rPr lang="en-IN" sz="2000" dirty="0" smtClean="0"/>
              <a:t> </a:t>
            </a:r>
            <a:r>
              <a:rPr lang="en-IN" dirty="0" smtClean="0"/>
              <a:t>This API is to fetch toll free numbers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20212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Map Integration</a:t>
            </a:r>
          </a:p>
          <a:p>
            <a:pPr marL="0" indent="0">
              <a:buNone/>
            </a:pPr>
            <a:r>
              <a:rPr lang="en-IN" dirty="0" smtClean="0"/>
              <a:t>Lets keep it simple. We used google map for drawing the map into our app.</a:t>
            </a:r>
          </a:p>
        </p:txBody>
      </p:sp>
    </p:spTree>
    <p:extLst>
      <p:ext uri="{BB962C8B-B14F-4D97-AF65-F5344CB8AC3E}">
        <p14:creationId xmlns:p14="http://schemas.microsoft.com/office/powerpoint/2010/main" val="394885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811886"/>
            <a:ext cx="8915400" cy="272484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 Description as technical manner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638020"/>
            <a:ext cx="9057002" cy="6219980"/>
          </a:xfrm>
        </p:spPr>
        <p:txBody>
          <a:bodyPr>
            <a:normAutofit/>
          </a:bodyPr>
          <a:lstStyle/>
          <a:p>
            <a:r>
              <a:rPr lang="en-IN" sz="2400" b="1" dirty="0" err="1" smtClean="0"/>
              <a:t>Redzone</a:t>
            </a:r>
            <a:r>
              <a:rPr lang="en-IN" sz="2400" b="1" dirty="0" smtClean="0"/>
              <a:t> listing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User can scroll through a list of </a:t>
            </a:r>
            <a:r>
              <a:rPr lang="en-IN" sz="2400" dirty="0" err="1" smtClean="0"/>
              <a:t>redzone</a:t>
            </a:r>
            <a:r>
              <a:rPr lang="en-IN" sz="2400" dirty="0" smtClean="0"/>
              <a:t> in the app. When </a:t>
            </a:r>
            <a:r>
              <a:rPr lang="en-IN" sz="2400" dirty="0" smtClean="0"/>
              <a:t> 	user</a:t>
            </a:r>
            <a:r>
              <a:rPr lang="en-IN" sz="2400" dirty="0"/>
              <a:t> </a:t>
            </a:r>
            <a:r>
              <a:rPr lang="en-IN" sz="2400" dirty="0" smtClean="0"/>
              <a:t>click </a:t>
            </a:r>
            <a:r>
              <a:rPr lang="en-IN" sz="2400" dirty="0" smtClean="0"/>
              <a:t>on in It, it </a:t>
            </a:r>
            <a:r>
              <a:rPr lang="en-IN" sz="2400" dirty="0" smtClean="0"/>
              <a:t>will show </a:t>
            </a:r>
            <a:r>
              <a:rPr lang="en-IN" sz="2400" dirty="0" smtClean="0"/>
              <a:t>the place on map(move </a:t>
            </a:r>
            <a:r>
              <a:rPr lang="en-IN" sz="2400" dirty="0" smtClean="0"/>
              <a:t>	the camera </a:t>
            </a:r>
            <a:r>
              <a:rPr lang="en-IN" sz="2400" dirty="0" smtClean="0"/>
              <a:t>to the location)</a:t>
            </a:r>
          </a:p>
          <a:p>
            <a:r>
              <a:rPr lang="en-IN" sz="2400" b="1" dirty="0" smtClean="0"/>
              <a:t>Safeness monitor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On the basis of recent </a:t>
            </a:r>
            <a:r>
              <a:rPr lang="en-IN" sz="2400" dirty="0" smtClean="0"/>
              <a:t>travels the app will let you know if 	you’re </a:t>
            </a:r>
            <a:r>
              <a:rPr lang="en-IN" sz="2400" dirty="0" smtClean="0"/>
              <a:t>safe </a:t>
            </a:r>
            <a:r>
              <a:rPr lang="en-IN" sz="2400" dirty="0" smtClean="0"/>
              <a:t>	or </a:t>
            </a:r>
            <a:r>
              <a:rPr lang="en-IN" sz="2400" dirty="0" smtClean="0"/>
              <a:t>not.</a:t>
            </a:r>
          </a:p>
          <a:p>
            <a:r>
              <a:rPr lang="en-IN" sz="2400" b="1" dirty="0" err="1" smtClean="0"/>
              <a:t>Covid</a:t>
            </a:r>
            <a:r>
              <a:rPr lang="en-IN" sz="2400" b="1" dirty="0" smtClean="0"/>
              <a:t> 19 symptoms input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If you have </a:t>
            </a:r>
            <a:r>
              <a:rPr lang="en-IN" sz="2400" dirty="0" smtClean="0"/>
              <a:t>any symptoms, </a:t>
            </a:r>
            <a:r>
              <a:rPr lang="en-IN" sz="2400" dirty="0" smtClean="0"/>
              <a:t>input in </a:t>
            </a:r>
            <a:r>
              <a:rPr lang="en-IN" sz="2400" dirty="0" smtClean="0"/>
              <a:t>the app</a:t>
            </a:r>
            <a:r>
              <a:rPr lang="en-IN" sz="2400" dirty="0" smtClean="0"/>
              <a:t> </a:t>
            </a:r>
            <a:r>
              <a:rPr lang="en-IN" sz="2400" dirty="0" smtClean="0"/>
              <a:t>and it will be </a:t>
            </a:r>
            <a:r>
              <a:rPr lang="en-IN" sz="2400" dirty="0" smtClean="0"/>
              <a:t>	sent </a:t>
            </a:r>
            <a:r>
              <a:rPr lang="en-IN" sz="2400" dirty="0" smtClean="0"/>
              <a:t>to </a:t>
            </a:r>
            <a:r>
              <a:rPr lang="en-IN" sz="2400" dirty="0" smtClean="0"/>
              <a:t>our </a:t>
            </a:r>
            <a:r>
              <a:rPr lang="en-IN" sz="2400" dirty="0" smtClean="0"/>
              <a:t>server. Then we’ll </a:t>
            </a:r>
            <a:r>
              <a:rPr lang="en-IN" sz="2400" dirty="0" smtClean="0"/>
              <a:t>review </a:t>
            </a:r>
            <a:r>
              <a:rPr lang="en-IN" sz="2400" dirty="0" smtClean="0"/>
              <a:t>it then </a:t>
            </a:r>
            <a:r>
              <a:rPr lang="en-IN" sz="2400" dirty="0" smtClean="0"/>
              <a:t>send </a:t>
            </a:r>
            <a:r>
              <a:rPr lang="en-IN" sz="2400" dirty="0" smtClean="0"/>
              <a:t>the info </a:t>
            </a:r>
            <a:r>
              <a:rPr lang="en-IN" sz="2400" dirty="0" smtClean="0"/>
              <a:t>	to </a:t>
            </a:r>
            <a:r>
              <a:rPr lang="en-IN" sz="2400" dirty="0" smtClean="0"/>
              <a:t>the </a:t>
            </a:r>
            <a:r>
              <a:rPr lang="en-IN" sz="2400" dirty="0" smtClean="0"/>
              <a:t>authorizers</a:t>
            </a:r>
            <a:r>
              <a:rPr lang="en-IN" sz="2400" dirty="0" smtClean="0"/>
              <a:t>. </a:t>
            </a:r>
          </a:p>
          <a:p>
            <a:r>
              <a:rPr lang="en-IN" sz="2400" b="1" dirty="0" smtClean="0"/>
              <a:t>View map freely and can see where is the </a:t>
            </a:r>
            <a:r>
              <a:rPr lang="en-IN" sz="2400" b="1" dirty="0" err="1" smtClean="0"/>
              <a:t>redzone</a:t>
            </a:r>
            <a:r>
              <a:rPr lang="en-IN" sz="2400" b="1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Dynamic map with </a:t>
            </a:r>
            <a:r>
              <a:rPr lang="en-IN" sz="2400" dirty="0" err="1" smtClean="0"/>
              <a:t>redzone</a:t>
            </a:r>
            <a:r>
              <a:rPr lang="en-IN" sz="2400" dirty="0" smtClean="0"/>
              <a:t> circles in it.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273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 Description as technical manner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638020"/>
            <a:ext cx="9057002" cy="62199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Nearby </a:t>
            </a:r>
            <a:r>
              <a:rPr lang="en-IN" sz="2400" b="1" dirty="0" smtClean="0"/>
              <a:t>emergency location(nearby hospitals, restaurants, groceries, banks)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When </a:t>
            </a:r>
            <a:r>
              <a:rPr lang="en-IN" sz="2400" dirty="0" smtClean="0"/>
              <a:t>user click </a:t>
            </a:r>
            <a:r>
              <a:rPr lang="en-IN" sz="2400" dirty="0" smtClean="0"/>
              <a:t>the </a:t>
            </a:r>
            <a:r>
              <a:rPr lang="en-IN" sz="2400" dirty="0" smtClean="0"/>
              <a:t>buttons </a:t>
            </a:r>
            <a:r>
              <a:rPr lang="en-IN" sz="2400" dirty="0" smtClean="0"/>
              <a:t>like groceries, banks the app </a:t>
            </a:r>
            <a:r>
              <a:rPr lang="en-IN" sz="2400" dirty="0" smtClean="0"/>
              <a:t>	will </a:t>
            </a:r>
            <a:r>
              <a:rPr lang="en-IN" sz="2400" dirty="0" smtClean="0"/>
              <a:t>pin point the nearest </a:t>
            </a:r>
            <a:r>
              <a:rPr lang="en-IN" sz="2400" dirty="0" smtClean="0"/>
              <a:t>location </a:t>
            </a:r>
            <a:r>
              <a:rPr lang="en-IN" sz="2400" dirty="0" smtClean="0"/>
              <a:t>in the map</a:t>
            </a:r>
          </a:p>
          <a:p>
            <a:r>
              <a:rPr lang="en-IN" sz="2400" b="1" dirty="0" smtClean="0"/>
              <a:t>Search location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You can also manually search location in the map to </a:t>
            </a:r>
            <a:r>
              <a:rPr lang="en-IN" sz="2400" dirty="0" smtClean="0"/>
              <a:t>	ensure </a:t>
            </a:r>
            <a:r>
              <a:rPr lang="en-IN" sz="2400" dirty="0" smtClean="0"/>
              <a:t>if the place is not </a:t>
            </a:r>
            <a:r>
              <a:rPr lang="en-IN" sz="2400" dirty="0" smtClean="0"/>
              <a:t>near </a:t>
            </a:r>
            <a:r>
              <a:rPr lang="en-IN" sz="2400" dirty="0" smtClean="0"/>
              <a:t>a </a:t>
            </a:r>
            <a:r>
              <a:rPr lang="en-IN" sz="2400" dirty="0" err="1" smtClean="0"/>
              <a:t>redzone</a:t>
            </a:r>
            <a:endParaRPr lang="en-IN" sz="2400" dirty="0" smtClean="0"/>
          </a:p>
          <a:p>
            <a:r>
              <a:rPr lang="en-IN" sz="2400" b="1" dirty="0" smtClean="0"/>
              <a:t>Nearby </a:t>
            </a:r>
            <a:r>
              <a:rPr lang="en-IN" sz="2400" b="1" dirty="0" err="1" smtClean="0"/>
              <a:t>redzone</a:t>
            </a:r>
            <a:r>
              <a:rPr lang="en-IN" sz="2400" b="1" dirty="0" smtClean="0"/>
              <a:t> notification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If you’re near a </a:t>
            </a:r>
            <a:r>
              <a:rPr lang="en-IN" sz="2400" dirty="0" err="1" smtClean="0"/>
              <a:t>redzone</a:t>
            </a:r>
            <a:r>
              <a:rPr lang="en-IN" sz="2400" dirty="0" smtClean="0"/>
              <a:t> a notification will be sent to you</a:t>
            </a:r>
          </a:p>
          <a:p>
            <a:r>
              <a:rPr lang="en-IN" sz="2400" b="1" dirty="0" smtClean="0"/>
              <a:t>Toll free </a:t>
            </a:r>
            <a:r>
              <a:rPr lang="en-IN" sz="2400" b="1" dirty="0" err="1" smtClean="0"/>
              <a:t>nos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You can view, copy, call toll free no from the app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12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We can divide the backend design the following points</a:t>
            </a:r>
          </a:p>
          <a:p>
            <a:r>
              <a:rPr lang="en-IN" dirty="0" smtClean="0"/>
              <a:t>Location fetch</a:t>
            </a:r>
          </a:p>
          <a:p>
            <a:r>
              <a:rPr lang="en-IN" dirty="0" smtClean="0"/>
              <a:t>Database fetch</a:t>
            </a:r>
          </a:p>
          <a:p>
            <a:r>
              <a:rPr lang="en-IN" dirty="0" smtClean="0"/>
              <a:t>Authentication</a:t>
            </a:r>
          </a:p>
          <a:p>
            <a:r>
              <a:rPr lang="en-IN" dirty="0" smtClean="0"/>
              <a:t>Safeness tracker</a:t>
            </a:r>
          </a:p>
          <a:p>
            <a:r>
              <a:rPr lang="en-IN" dirty="0" smtClean="0"/>
              <a:t>API fetch</a:t>
            </a:r>
          </a:p>
          <a:p>
            <a:r>
              <a:rPr lang="en-IN" dirty="0" smtClean="0"/>
              <a:t>Map integration</a:t>
            </a:r>
          </a:p>
        </p:txBody>
      </p:sp>
    </p:spTree>
    <p:extLst>
      <p:ext uri="{BB962C8B-B14F-4D97-AF65-F5344CB8AC3E}">
        <p14:creationId xmlns:p14="http://schemas.microsoft.com/office/powerpoint/2010/main" val="774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Location fetch</a:t>
            </a:r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location fetching we used </a:t>
            </a:r>
            <a:r>
              <a:rPr lang="en-IN" sz="2400" dirty="0" err="1" smtClean="0"/>
              <a:t>fusedLocationProviderClient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Using the former we have to do all the hard work optimization </a:t>
            </a:r>
            <a:r>
              <a:rPr lang="en-IN" sz="2400" dirty="0"/>
              <a:t>whereas </a:t>
            </a:r>
            <a:r>
              <a:rPr lang="en-IN" sz="2400" dirty="0" err="1" smtClean="0"/>
              <a:t>fusedLocationProviderClient</a:t>
            </a:r>
            <a:r>
              <a:rPr lang="en-IN" sz="2400" dirty="0" smtClean="0"/>
              <a:t> do all the hard work for you(e.g. Battery optimization).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BANDWIDTH UTILIZATION: We know every one have limited bandwidth and data. So we implemented the location that way that it doesn’t continuously fetch location. We used a </a:t>
            </a:r>
            <a:r>
              <a:rPr lang="en-IN" sz="2400" dirty="0" err="1" smtClean="0"/>
              <a:t>TimerTask</a:t>
            </a:r>
            <a:r>
              <a:rPr lang="en-IN" sz="2400" dirty="0" smtClean="0"/>
              <a:t> to fetch location on an interval of 1 minute.</a:t>
            </a:r>
          </a:p>
        </p:txBody>
      </p:sp>
    </p:spTree>
    <p:extLst>
      <p:ext uri="{BB962C8B-B14F-4D97-AF65-F5344CB8AC3E}">
        <p14:creationId xmlns:p14="http://schemas.microsoft.com/office/powerpoint/2010/main" val="196033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Location fetch</a:t>
            </a:r>
          </a:p>
          <a:p>
            <a:r>
              <a:rPr lang="en-IN" dirty="0" smtClean="0"/>
              <a:t>What is the desired location accuracy?</a:t>
            </a:r>
          </a:p>
          <a:p>
            <a:pPr marL="0" indent="0">
              <a:buNone/>
            </a:pPr>
            <a:r>
              <a:rPr lang="en-IN" dirty="0" smtClean="0"/>
              <a:t>      	The accuracy may not be 100% accurate. As long location is in the radius                	of 100m </a:t>
            </a:r>
            <a:r>
              <a:rPr lang="en-IN" dirty="0"/>
              <a:t>is enough. </a:t>
            </a:r>
            <a:r>
              <a:rPr lang="en-IN" dirty="0" err="1"/>
              <a:t>F</a:t>
            </a:r>
            <a:r>
              <a:rPr lang="en-IN" dirty="0" err="1" smtClean="0"/>
              <a:t>usedLocationProviderClient</a:t>
            </a:r>
            <a:r>
              <a:rPr lang="en-IN" dirty="0" smtClean="0"/>
              <a:t> is used for fetching 	location. In the official documentation google claim to fetch accurate 	data with low battery uses.</a:t>
            </a:r>
          </a:p>
          <a:p>
            <a:r>
              <a:rPr lang="en-IN" dirty="0" smtClean="0"/>
              <a:t>Should the location be shared even if the app is killed or in background?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We need to monitor the user location every time, even the app is 	destroyed or in background. A service is created to handle this location 	fetching. Even a notification module is attached in this service to show 	notification when user is near a red zone.</a:t>
            </a:r>
          </a:p>
          <a:p>
            <a:r>
              <a:rPr lang="en-IN" dirty="0" smtClean="0"/>
              <a:t>Do we need to store the location data on device?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We don’t want to violate user privacy. That is why we will not store the 	location of user. Only when he is near </a:t>
            </a:r>
            <a:r>
              <a:rPr lang="en-IN" dirty="0" err="1" smtClean="0"/>
              <a:t>redzone</a:t>
            </a:r>
            <a:r>
              <a:rPr lang="en-IN" dirty="0" smtClean="0"/>
              <a:t>  his name and the location 	need to be sent to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9194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</a:p>
          <a:p>
            <a:pPr marL="0" indent="0">
              <a:buNone/>
            </a:pPr>
            <a:r>
              <a:rPr lang="en-IN" dirty="0" smtClean="0"/>
              <a:t>Database section of the app is the most complex area of the system. We tried to build a cost free database using verity of existed database system. We used Firebase </a:t>
            </a:r>
            <a:r>
              <a:rPr lang="en-IN" dirty="0" err="1" smtClean="0"/>
              <a:t>Firestore</a:t>
            </a:r>
            <a:r>
              <a:rPr lang="en-IN" dirty="0" smtClean="0"/>
              <a:t>, JSON, ROOM(SQLite) in a combined manner to achieve a cost-free database structure. Following is the diagram of the database system we used.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7" name="Flowchart: Magnetic Disk 6"/>
          <p:cNvSpPr/>
          <p:nvPr/>
        </p:nvSpPr>
        <p:spPr>
          <a:xfrm>
            <a:off x="9071066" y="4691127"/>
            <a:ext cx="1274449" cy="65682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FireStore</a:t>
            </a:r>
            <a:endParaRPr lang="en-IN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164990" y="4691126"/>
            <a:ext cx="1210056" cy="65682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ROOM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7151556" y="4691127"/>
            <a:ext cx="1143000" cy="656822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JSON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3" y="4509363"/>
            <a:ext cx="1020347" cy="102034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7" idx="2"/>
            <a:endCxn id="9" idx="3"/>
          </p:cNvCxnSpPr>
          <p:nvPr/>
        </p:nvCxnSpPr>
        <p:spPr>
          <a:xfrm flipH="1">
            <a:off x="8294556" y="5019538"/>
            <a:ext cx="776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8" idx="4"/>
          </p:cNvCxnSpPr>
          <p:nvPr/>
        </p:nvCxnSpPr>
        <p:spPr>
          <a:xfrm flipH="1" flipV="1">
            <a:off x="6375046" y="5019537"/>
            <a:ext cx="7765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 flipV="1">
            <a:off x="4262909" y="5019536"/>
            <a:ext cx="9020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8569" y="5411878"/>
            <a:ext cx="2408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Get URL for the JSON, if JSON is change the link also change so it will re-fetch the URL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574" y="5439504"/>
            <a:ext cx="1847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 JSON the main data is stored.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2608" y="5439557"/>
            <a:ext cx="1790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 Room we cache the data for offline uses.</a:t>
            </a:r>
            <a:endParaRPr lang="en-IN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20328" y="543950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Our app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223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</a:p>
          <a:p>
            <a:r>
              <a:rPr lang="en-IN" dirty="0" smtClean="0"/>
              <a:t>Do we really need cached database?</a:t>
            </a:r>
          </a:p>
          <a:p>
            <a:pPr marL="457200" lvl="1" indent="0">
              <a:buNone/>
            </a:pPr>
            <a:r>
              <a:rPr lang="en-IN" dirty="0" smtClean="0"/>
              <a:t>Without a cache database the app cannot provide the data stored in 	server to user when internet is disabled.</a:t>
            </a:r>
          </a:p>
          <a:p>
            <a:r>
              <a:rPr lang="en-IN" dirty="0" smtClean="0"/>
              <a:t>Why not fetch from firebase instead of creating this complex database system?</a:t>
            </a:r>
          </a:p>
          <a:p>
            <a:pPr marL="457200" lvl="1" indent="0">
              <a:buNone/>
            </a:pPr>
            <a:r>
              <a:rPr lang="en-IN" dirty="0" smtClean="0"/>
              <a:t>The firebase is not free. It give us a limited free </a:t>
            </a:r>
            <a:r>
              <a:rPr lang="en-IN" dirty="0" err="1" smtClean="0"/>
              <a:t>nos</a:t>
            </a:r>
            <a:r>
              <a:rPr lang="en-IN" dirty="0" smtClean="0"/>
              <a:t> of data fetch, 10000 document read per day. Where if we have 100 </a:t>
            </a:r>
            <a:r>
              <a:rPr lang="en-IN" dirty="0" err="1" smtClean="0"/>
              <a:t>redzone</a:t>
            </a:r>
            <a:r>
              <a:rPr lang="en-IN" dirty="0" smtClean="0"/>
              <a:t> data, then only 100 times a day data can fetch. If a user fetch 10 times a day then we can only serve 10 user per day, which is not what we want. So in a free storage server we placed the </a:t>
            </a:r>
            <a:r>
              <a:rPr lang="en-IN" dirty="0" err="1" smtClean="0"/>
              <a:t>json</a:t>
            </a:r>
            <a:r>
              <a:rPr lang="en-IN" dirty="0" smtClean="0"/>
              <a:t> from which the data can be fetch many times as needed.</a:t>
            </a:r>
            <a:endParaRPr lang="en-IN" dirty="0"/>
          </a:p>
          <a:p>
            <a:pPr marL="0" indent="0">
              <a:buNone/>
            </a:pPr>
            <a:r>
              <a:rPr lang="en-IN" sz="2400" dirty="0" smtClean="0"/>
              <a:t>Schema:</a:t>
            </a:r>
            <a:r>
              <a:rPr lang="en-IN" dirty="0" smtClean="0"/>
              <a:t> As firebase and JSON are </a:t>
            </a:r>
            <a:r>
              <a:rPr lang="en-IN" dirty="0" err="1" smtClean="0"/>
              <a:t>noSql</a:t>
            </a:r>
            <a:r>
              <a:rPr lang="en-IN" dirty="0" smtClean="0"/>
              <a:t> so they are schema less. But for cache we used ROOM who has a schema. (next page)</a:t>
            </a:r>
          </a:p>
        </p:txBody>
      </p:sp>
    </p:spTree>
    <p:extLst>
      <p:ext uri="{BB962C8B-B14F-4D97-AF65-F5344CB8AC3E}">
        <p14:creationId xmlns:p14="http://schemas.microsoft.com/office/powerpoint/2010/main" val="196692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Schema: </a:t>
            </a:r>
            <a:endParaRPr lang="en-IN" dirty="0" smtClean="0"/>
          </a:p>
          <a:p>
            <a:r>
              <a:rPr lang="en-IN" dirty="0" smtClean="0"/>
              <a:t>To cache toll-free no.</a:t>
            </a:r>
          </a:p>
          <a:p>
            <a:pPr marL="0" indent="0">
              <a:buNone/>
            </a:pPr>
            <a:r>
              <a:rPr lang="en-IN" dirty="0" smtClean="0"/>
              <a:t> Columns: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phone no name,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phone no,</a:t>
            </a:r>
          </a:p>
          <a:p>
            <a:r>
              <a:rPr lang="en-IN" dirty="0" smtClean="0"/>
              <a:t>To cache </a:t>
            </a:r>
            <a:r>
              <a:rPr lang="en-IN" dirty="0" err="1" smtClean="0"/>
              <a:t>redzone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Columns: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ID,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Placename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lat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lon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Radius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632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492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Technical Section</vt:lpstr>
      <vt:lpstr>Module Description as technical manner</vt:lpstr>
      <vt:lpstr>Module Description as technical manner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Section</dc:title>
  <dc:creator>Angshuman Barpujari</dc:creator>
  <cp:lastModifiedBy>Angshuman Barpujari</cp:lastModifiedBy>
  <cp:revision>21</cp:revision>
  <dcterms:created xsi:type="dcterms:W3CDTF">2020-06-06T09:05:32Z</dcterms:created>
  <dcterms:modified xsi:type="dcterms:W3CDTF">2020-06-06T17:58:27Z</dcterms:modified>
</cp:coreProperties>
</file>