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UI Section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 </a:t>
            </a:r>
            <a:r>
              <a:rPr lang="en-IN" dirty="0" err="1" smtClean="0"/>
              <a:t>Harshit</a:t>
            </a:r>
            <a:endParaRPr lang="en-IN" dirty="0" smtClean="0"/>
          </a:p>
          <a:p>
            <a:r>
              <a:rPr lang="en-IN" dirty="0" smtClean="0"/>
              <a:t>UI xml creation: Angshuman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8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IN" dirty="0" smtClean="0"/>
              <a:t>Front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3" t="25491" r="15847" b="15376"/>
          <a:stretch/>
        </p:blipFill>
        <p:spPr>
          <a:xfrm>
            <a:off x="3670479" y="154544"/>
            <a:ext cx="7315200" cy="6615955"/>
          </a:xfrm>
        </p:spPr>
      </p:pic>
    </p:spTree>
    <p:extLst>
      <p:ext uri="{BB962C8B-B14F-4D97-AF65-F5344CB8AC3E}">
        <p14:creationId xmlns:p14="http://schemas.microsoft.com/office/powerpoint/2010/main" val="21574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IN" dirty="0" smtClean="0"/>
              <a:t>Front page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61" y="274750"/>
            <a:ext cx="3168223" cy="63364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9" y="274750"/>
            <a:ext cx="3168224" cy="63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660" y="120203"/>
            <a:ext cx="8596668" cy="691166"/>
          </a:xfrm>
        </p:spPr>
        <p:txBody>
          <a:bodyPr/>
          <a:lstStyle/>
          <a:p>
            <a:r>
              <a:rPr lang="en-IN" dirty="0" smtClean="0"/>
              <a:t>Toll-free </a:t>
            </a:r>
            <a:r>
              <a:rPr lang="en-IN" dirty="0" err="1" smtClean="0"/>
              <a:t>nos</a:t>
            </a:r>
            <a:r>
              <a:rPr lang="en-IN" dirty="0" smtClean="0"/>
              <a:t>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4" y="875764"/>
            <a:ext cx="2833022" cy="566604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0" t="26091" r="16022" b="17355"/>
          <a:stretch/>
        </p:blipFill>
        <p:spPr>
          <a:xfrm>
            <a:off x="4391695" y="875764"/>
            <a:ext cx="6825803" cy="59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8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660" y="120203"/>
            <a:ext cx="8596668" cy="691166"/>
          </a:xfrm>
        </p:spPr>
        <p:txBody>
          <a:bodyPr/>
          <a:lstStyle/>
          <a:p>
            <a:r>
              <a:rPr lang="en-IN" dirty="0" smtClean="0"/>
              <a:t>About page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6" t="27287" r="14812" b="19292"/>
          <a:stretch/>
        </p:blipFill>
        <p:spPr>
          <a:xfrm>
            <a:off x="1352283" y="991673"/>
            <a:ext cx="7328078" cy="5672217"/>
          </a:xfrm>
        </p:spPr>
      </p:pic>
    </p:spTree>
    <p:extLst>
      <p:ext uri="{BB962C8B-B14F-4D97-AF65-F5344CB8AC3E}">
        <p14:creationId xmlns:p14="http://schemas.microsoft.com/office/powerpoint/2010/main" val="426465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660" y="120203"/>
            <a:ext cx="8596668" cy="691166"/>
          </a:xfrm>
        </p:spPr>
        <p:txBody>
          <a:bodyPr/>
          <a:lstStyle/>
          <a:p>
            <a:r>
              <a:rPr lang="en-IN" dirty="0" smtClean="0"/>
              <a:t>Travel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9" t="28964" r="15931" b="20255"/>
          <a:stretch/>
        </p:blipFill>
        <p:spPr>
          <a:xfrm>
            <a:off x="782402" y="1021164"/>
            <a:ext cx="6954592" cy="5486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0" y="1021164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9" y="136719"/>
            <a:ext cx="8596668" cy="691166"/>
          </a:xfrm>
        </p:spPr>
        <p:txBody>
          <a:bodyPr/>
          <a:lstStyle/>
          <a:p>
            <a:r>
              <a:rPr lang="en-IN" dirty="0" smtClean="0"/>
              <a:t>Travel page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43" y="502276"/>
            <a:ext cx="2974690" cy="5949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42" y="505912"/>
            <a:ext cx="2979313" cy="5958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768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9" y="136719"/>
            <a:ext cx="8596668" cy="691166"/>
          </a:xfrm>
        </p:spPr>
        <p:txBody>
          <a:bodyPr/>
          <a:lstStyle/>
          <a:p>
            <a:r>
              <a:rPr lang="en-IN" dirty="0" err="1" smtClean="0"/>
              <a:t>Covid</a:t>
            </a:r>
            <a:r>
              <a:rPr lang="en-IN" dirty="0" smtClean="0"/>
              <a:t> input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5" y="231820"/>
            <a:ext cx="3229387" cy="64587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10" y="231820"/>
            <a:ext cx="3206840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23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UI Section</vt:lpstr>
      <vt:lpstr>Front page</vt:lpstr>
      <vt:lpstr>Front page</vt:lpstr>
      <vt:lpstr>Toll-free nos page</vt:lpstr>
      <vt:lpstr>About page</vt:lpstr>
      <vt:lpstr>Travel page</vt:lpstr>
      <vt:lpstr>Travel page</vt:lpstr>
      <vt:lpstr>Covid input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Section</dc:title>
  <dc:creator>Angshuman Barpujari</dc:creator>
  <cp:lastModifiedBy>Angshuman Barpujari</cp:lastModifiedBy>
  <cp:revision>3</cp:revision>
  <dcterms:created xsi:type="dcterms:W3CDTF">2020-06-06T12:29:59Z</dcterms:created>
  <dcterms:modified xsi:type="dcterms:W3CDTF">2020-06-06T13:01:17Z</dcterms:modified>
</cp:coreProperties>
</file>