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App</a:t>
            </a:r>
            <a:r>
              <a:rPr lang="en-IN" dirty="0" smtClean="0"/>
              <a:t> </a:t>
            </a:r>
            <a:r>
              <a:rPr lang="en-IN" dirty="0" smtClean="0"/>
              <a:t>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343" y="4777381"/>
            <a:ext cx="8915399" cy="1126283"/>
          </a:xfrm>
        </p:spPr>
        <p:txBody>
          <a:bodyPr/>
          <a:lstStyle/>
          <a:p>
            <a:r>
              <a:rPr lang="en-IN" dirty="0" smtClean="0"/>
              <a:t>Will be presented by Angshuman </a:t>
            </a:r>
            <a:r>
              <a:rPr lang="en-IN" dirty="0" smtClean="0"/>
              <a:t>Barpujari</a:t>
            </a:r>
          </a:p>
          <a:p>
            <a:r>
              <a:rPr lang="en-IN" dirty="0" smtClean="0"/>
              <a:t>(</a:t>
            </a:r>
            <a:r>
              <a:rPr lang="en-IN" dirty="0" smtClean="0"/>
              <a:t>developer and Coder of </a:t>
            </a:r>
            <a:r>
              <a:rPr lang="en-IN" dirty="0" err="1" smtClean="0"/>
              <a:t>InCovid</a:t>
            </a:r>
            <a:r>
              <a:rPr lang="en-IN" dirty="0" smtClean="0"/>
              <a:t> mobile app)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7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811886"/>
            <a:ext cx="8915400" cy="2724845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9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We can divide the backend design the following points</a:t>
            </a:r>
          </a:p>
          <a:p>
            <a:r>
              <a:rPr lang="en-IN" dirty="0" smtClean="0"/>
              <a:t>Location fetch</a:t>
            </a:r>
          </a:p>
          <a:p>
            <a:r>
              <a:rPr lang="en-IN" dirty="0" smtClean="0"/>
              <a:t>Database fetch</a:t>
            </a:r>
          </a:p>
          <a:p>
            <a:r>
              <a:rPr lang="en-IN" dirty="0" smtClean="0"/>
              <a:t>Authentication</a:t>
            </a:r>
          </a:p>
          <a:p>
            <a:r>
              <a:rPr lang="en-IN" dirty="0" smtClean="0"/>
              <a:t>Safeness tracker</a:t>
            </a:r>
          </a:p>
          <a:p>
            <a:r>
              <a:rPr lang="en-IN" dirty="0" smtClean="0"/>
              <a:t>API fetch</a:t>
            </a:r>
          </a:p>
          <a:p>
            <a:r>
              <a:rPr lang="en-IN" dirty="0" smtClean="0"/>
              <a:t>Map integration</a:t>
            </a:r>
          </a:p>
        </p:txBody>
      </p:sp>
    </p:spTree>
    <p:extLst>
      <p:ext uri="{BB962C8B-B14F-4D97-AF65-F5344CB8AC3E}">
        <p14:creationId xmlns:p14="http://schemas.microsoft.com/office/powerpoint/2010/main" val="7746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Location fetch</a:t>
            </a:r>
          </a:p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location fetching we used </a:t>
            </a:r>
            <a:r>
              <a:rPr lang="en-IN" sz="2400" dirty="0" err="1" smtClean="0"/>
              <a:t>fusedLocationProviderClient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Using the former we have to do all the hard work optimization </a:t>
            </a:r>
            <a:r>
              <a:rPr lang="en-IN" sz="2400" dirty="0"/>
              <a:t>whereas </a:t>
            </a:r>
            <a:r>
              <a:rPr lang="en-IN" sz="2400" dirty="0" err="1" smtClean="0"/>
              <a:t>fusedLocationProviderClient</a:t>
            </a:r>
            <a:r>
              <a:rPr lang="en-IN" sz="2400" dirty="0" smtClean="0"/>
              <a:t> do all the hard work for you(e.g. Battery optimization).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BANDWIDTH UTILIZATION: We know every one have limited bandwidth and data. So we implemented the location that way that it doesn’t continuously fetch location. We used a </a:t>
            </a:r>
            <a:r>
              <a:rPr lang="en-IN" sz="2400" dirty="0" err="1" smtClean="0"/>
              <a:t>TimerTask</a:t>
            </a:r>
            <a:r>
              <a:rPr lang="en-IN" sz="2400" dirty="0" smtClean="0"/>
              <a:t> to fetch location on an interval of 1 minute.</a:t>
            </a:r>
          </a:p>
        </p:txBody>
      </p:sp>
    </p:spTree>
    <p:extLst>
      <p:ext uri="{BB962C8B-B14F-4D97-AF65-F5344CB8AC3E}">
        <p14:creationId xmlns:p14="http://schemas.microsoft.com/office/powerpoint/2010/main" val="19603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Location fetch</a:t>
            </a:r>
          </a:p>
          <a:p>
            <a:r>
              <a:rPr lang="en-IN" dirty="0" smtClean="0"/>
              <a:t>What is the desired location accuracy?</a:t>
            </a:r>
          </a:p>
          <a:p>
            <a:pPr marL="0" indent="0">
              <a:buNone/>
            </a:pPr>
            <a:r>
              <a:rPr lang="en-IN" dirty="0" smtClean="0"/>
              <a:t>      	The accuracy may not be 100% accurate. As long location is in the radius                	of 100m </a:t>
            </a:r>
            <a:r>
              <a:rPr lang="en-IN" dirty="0"/>
              <a:t>is enough. </a:t>
            </a:r>
            <a:r>
              <a:rPr lang="en-IN" dirty="0" err="1"/>
              <a:t>F</a:t>
            </a:r>
            <a:r>
              <a:rPr lang="en-IN" dirty="0" err="1" smtClean="0"/>
              <a:t>usedLocationProviderClient</a:t>
            </a:r>
            <a:r>
              <a:rPr lang="en-IN" dirty="0" smtClean="0"/>
              <a:t> is used for fetching 	location. In the official documentation google claim to fetch accurate 	data with low battery uses.</a:t>
            </a:r>
          </a:p>
          <a:p>
            <a:r>
              <a:rPr lang="en-IN" dirty="0" smtClean="0"/>
              <a:t>Should the location be shared even if the app is killed or in background?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We need to monitor the user location every time, even the app is 	destroyed or in background. A service is created to handle this location 	fetching. Even a notification module is attached in this service to show 	notification when user is near a red zone.</a:t>
            </a:r>
          </a:p>
          <a:p>
            <a:r>
              <a:rPr lang="en-IN" dirty="0" smtClean="0"/>
              <a:t>Do we need to store the location data on device?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We don’t want to violate user privacy. That is why we will not store the 	location of user. Only when he is near </a:t>
            </a:r>
            <a:r>
              <a:rPr lang="en-IN" dirty="0" err="1" smtClean="0"/>
              <a:t>redzone</a:t>
            </a:r>
            <a:r>
              <a:rPr lang="en-IN" dirty="0" smtClean="0"/>
              <a:t>  his name and the location 	need to be sent to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91945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Database fetch</a:t>
            </a:r>
          </a:p>
          <a:p>
            <a:pPr marL="0" indent="0">
              <a:buNone/>
            </a:pPr>
            <a:r>
              <a:rPr lang="en-IN" dirty="0" smtClean="0"/>
              <a:t>Database section of the app is the most complex area of the system. We tried to build a cost free database using verity of existed database system. We used Firebase </a:t>
            </a:r>
            <a:r>
              <a:rPr lang="en-IN" dirty="0" err="1" smtClean="0"/>
              <a:t>Firestore</a:t>
            </a:r>
            <a:r>
              <a:rPr lang="en-IN" dirty="0" smtClean="0"/>
              <a:t>, JSON, ROOM(SQLite) in a combined manner to achieve a cost-free database structure. Following is the diagram of the database system we used.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7" name="Flowchart: Magnetic Disk 6"/>
          <p:cNvSpPr/>
          <p:nvPr/>
        </p:nvSpPr>
        <p:spPr>
          <a:xfrm>
            <a:off x="9071066" y="4691127"/>
            <a:ext cx="1274449" cy="65682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FireStore</a:t>
            </a:r>
            <a:endParaRPr lang="en-IN" sz="14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164990" y="4691126"/>
            <a:ext cx="1210056" cy="65682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ROOM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7151556" y="4691127"/>
            <a:ext cx="1143000" cy="656822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JSON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33" y="4509363"/>
            <a:ext cx="1020347" cy="102034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7" idx="2"/>
            <a:endCxn id="9" idx="3"/>
          </p:cNvCxnSpPr>
          <p:nvPr/>
        </p:nvCxnSpPr>
        <p:spPr>
          <a:xfrm flipH="1">
            <a:off x="8294556" y="5019538"/>
            <a:ext cx="776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8" idx="4"/>
          </p:cNvCxnSpPr>
          <p:nvPr/>
        </p:nvCxnSpPr>
        <p:spPr>
          <a:xfrm flipH="1" flipV="1">
            <a:off x="6375046" y="5019537"/>
            <a:ext cx="7765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flipH="1" flipV="1">
            <a:off x="4262909" y="5019536"/>
            <a:ext cx="9020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08569" y="5411878"/>
            <a:ext cx="2408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Get URL for the JSON, if JSON is change the link also change so it will re-fetch the URL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840574" y="5439504"/>
            <a:ext cx="1847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 JSON the main data is stored.</a:t>
            </a:r>
            <a:endParaRPr lang="en-IN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2608" y="5439557"/>
            <a:ext cx="1790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 Room we cache the data for offline uses.</a:t>
            </a:r>
            <a:endParaRPr lang="en-IN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20328" y="543950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Our app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2234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Database fetch</a:t>
            </a:r>
          </a:p>
          <a:p>
            <a:r>
              <a:rPr lang="en-IN" dirty="0" smtClean="0"/>
              <a:t>Do we really need cached database?</a:t>
            </a:r>
          </a:p>
          <a:p>
            <a:pPr marL="457200" lvl="1" indent="0">
              <a:buNone/>
            </a:pPr>
            <a:r>
              <a:rPr lang="en-IN" dirty="0" smtClean="0"/>
              <a:t>Without a cache database the app cannot provide the data stored in 	server to user when internet is disabled.</a:t>
            </a:r>
          </a:p>
          <a:p>
            <a:r>
              <a:rPr lang="en-IN" dirty="0" smtClean="0"/>
              <a:t>Why not fetch from firebase instead of creating this complex database system?</a:t>
            </a:r>
          </a:p>
          <a:p>
            <a:pPr marL="457200" lvl="1" indent="0">
              <a:buNone/>
            </a:pPr>
            <a:r>
              <a:rPr lang="en-IN" dirty="0" smtClean="0"/>
              <a:t>The firebase is not free. It give us a limited free </a:t>
            </a:r>
            <a:r>
              <a:rPr lang="en-IN" dirty="0" err="1" smtClean="0"/>
              <a:t>nos</a:t>
            </a:r>
            <a:r>
              <a:rPr lang="en-IN" dirty="0" smtClean="0"/>
              <a:t> of data fetch, 10000 document read per day. Where if we have 100 </a:t>
            </a:r>
            <a:r>
              <a:rPr lang="en-IN" dirty="0" err="1" smtClean="0"/>
              <a:t>redzone</a:t>
            </a:r>
            <a:r>
              <a:rPr lang="en-IN" dirty="0" smtClean="0"/>
              <a:t> data, then only 100 times a day data can fetch. If a user fetch 10 times a day then we can only serve 10 user per day, which is not what we want. So in a free storage server we placed the </a:t>
            </a:r>
            <a:r>
              <a:rPr lang="en-IN" dirty="0" err="1" smtClean="0"/>
              <a:t>json</a:t>
            </a:r>
            <a:r>
              <a:rPr lang="en-IN" dirty="0" smtClean="0"/>
              <a:t> from which the data can be fetch many times as needed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6692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Authentication</a:t>
            </a:r>
          </a:p>
          <a:p>
            <a:pPr marL="0" indent="0">
              <a:buNone/>
            </a:pPr>
            <a:r>
              <a:rPr lang="en-IN" dirty="0" smtClean="0"/>
              <a:t>Authentication is used here to safe this app from spam. Firebase </a:t>
            </a:r>
            <a:r>
              <a:rPr lang="en-IN" dirty="0" err="1" smtClean="0"/>
              <a:t>auth</a:t>
            </a:r>
            <a:r>
              <a:rPr lang="en-IN" dirty="0" smtClean="0"/>
              <a:t> API used to handle this.</a:t>
            </a:r>
            <a:endParaRPr lang="en-IN" dirty="0"/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9535" r="6146" b="5290"/>
          <a:stretch/>
        </p:blipFill>
        <p:spPr>
          <a:xfrm>
            <a:off x="2592432" y="2511380"/>
            <a:ext cx="8912180" cy="4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Safeness Tracker</a:t>
            </a:r>
          </a:p>
          <a:p>
            <a:pPr marL="0" indent="0">
              <a:buNone/>
            </a:pPr>
            <a:r>
              <a:rPr lang="en-IN" dirty="0" smtClean="0"/>
              <a:t>We build a safeness tracker which will show you how much safe you are. We will compute recent distance from the </a:t>
            </a:r>
            <a:r>
              <a:rPr lang="en-IN" dirty="0" err="1" smtClean="0"/>
              <a:t>redzone</a:t>
            </a:r>
            <a:r>
              <a:rPr lang="en-IN" dirty="0" smtClean="0"/>
              <a:t> area to show you how much safe you are.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YOU’RE SAFE-&gt; 100% safe</a:t>
            </a:r>
          </a:p>
          <a:p>
            <a:pPr marL="0" indent="0">
              <a:buNone/>
            </a:pPr>
            <a:r>
              <a:rPr lang="en-IN" dirty="0" smtClean="0"/>
              <a:t>YOU’RE NOT SAFE-&gt; Unsafe</a:t>
            </a:r>
          </a:p>
          <a:p>
            <a:pPr marL="0" indent="0">
              <a:buNone/>
            </a:pPr>
            <a:r>
              <a:rPr lang="en-IN" dirty="0" smtClean="0"/>
              <a:t>PARTIALLY SAFE-&gt; 50% safe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9" t="23051" r="28931" b="58809"/>
          <a:stretch/>
        </p:blipFill>
        <p:spPr>
          <a:xfrm>
            <a:off x="2589212" y="4744278"/>
            <a:ext cx="2660415" cy="1391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5" t="22936" r="28722" b="59254"/>
          <a:stretch/>
        </p:blipFill>
        <p:spPr>
          <a:xfrm>
            <a:off x="5552660" y="4744278"/>
            <a:ext cx="2746339" cy="1391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6" t="22936" r="28721" b="59254"/>
          <a:stretch/>
        </p:blipFill>
        <p:spPr>
          <a:xfrm>
            <a:off x="8602032" y="4744278"/>
            <a:ext cx="2746341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2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API Fetch</a:t>
            </a:r>
          </a:p>
          <a:p>
            <a:pPr marL="0" indent="0">
              <a:buNone/>
            </a:pPr>
            <a:r>
              <a:rPr lang="en-IN" dirty="0" smtClean="0"/>
              <a:t>Verity of API are used in this app. They are as follows.</a:t>
            </a:r>
          </a:p>
          <a:p>
            <a:pPr marL="0" indent="0">
              <a:buNone/>
            </a:pPr>
            <a:r>
              <a:rPr lang="en-IN" sz="2000" u="sng" dirty="0" smtClean="0"/>
              <a:t>Geocoder forward </a:t>
            </a:r>
            <a:r>
              <a:rPr lang="en-IN" sz="2000" u="sng" dirty="0" smtClean="0"/>
              <a:t>geo-location</a:t>
            </a:r>
            <a:endParaRPr lang="en-IN" dirty="0" smtClean="0"/>
          </a:p>
          <a:p>
            <a:pPr marL="0" indent="0">
              <a:buNone/>
            </a:pPr>
            <a:r>
              <a:rPr lang="en-IN" sz="2000" u="sng" dirty="0" smtClean="0"/>
              <a:t>Place </a:t>
            </a:r>
            <a:r>
              <a:rPr lang="en-IN" sz="2000" u="sng" dirty="0" smtClean="0"/>
              <a:t>API</a:t>
            </a:r>
            <a:endParaRPr lang="en-IN" dirty="0" smtClean="0"/>
          </a:p>
          <a:p>
            <a:pPr marL="0" indent="0">
              <a:buNone/>
            </a:pPr>
            <a:r>
              <a:rPr lang="en-IN" sz="2000" u="sng" dirty="0" err="1" smtClean="0"/>
              <a:t>Covid</a:t>
            </a:r>
            <a:r>
              <a:rPr lang="en-IN" sz="2000" u="sng" dirty="0" smtClean="0"/>
              <a:t> 19 </a:t>
            </a:r>
            <a:r>
              <a:rPr lang="en-IN" sz="2000" u="sng" dirty="0" smtClean="0"/>
              <a:t>API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202126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462</TotalTime>
  <Words>362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App Section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Section</dc:title>
  <dc:creator>Angshuman Barpujari</dc:creator>
  <cp:lastModifiedBy>Angshuman Barpujari</cp:lastModifiedBy>
  <cp:revision>23</cp:revision>
  <dcterms:created xsi:type="dcterms:W3CDTF">2020-06-06T09:05:32Z</dcterms:created>
  <dcterms:modified xsi:type="dcterms:W3CDTF">2020-07-30T14:51:13Z</dcterms:modified>
</cp:coreProperties>
</file>