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611" y="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35C-B5EE-41E5-B6AE-9D87F4D4FE1D}" type="datetimeFigureOut">
              <a:rPr lang="LID4096" smtClean="0"/>
              <a:t>07/31/2019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F8D4-B64E-4713-891E-115B71A1DB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50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35C-B5EE-41E5-B6AE-9D87F4D4FE1D}" type="datetimeFigureOut">
              <a:rPr lang="LID4096" smtClean="0"/>
              <a:t>07/31/2019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F8D4-B64E-4713-891E-115B71A1DB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140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35C-B5EE-41E5-B6AE-9D87F4D4FE1D}" type="datetimeFigureOut">
              <a:rPr lang="LID4096" smtClean="0"/>
              <a:t>07/31/2019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F8D4-B64E-4713-891E-115B71A1DB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836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35C-B5EE-41E5-B6AE-9D87F4D4FE1D}" type="datetimeFigureOut">
              <a:rPr lang="LID4096" smtClean="0"/>
              <a:t>07/31/2019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F8D4-B64E-4713-891E-115B71A1DB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677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35C-B5EE-41E5-B6AE-9D87F4D4FE1D}" type="datetimeFigureOut">
              <a:rPr lang="LID4096" smtClean="0"/>
              <a:t>07/31/2019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F8D4-B64E-4713-891E-115B71A1DB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874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35C-B5EE-41E5-B6AE-9D87F4D4FE1D}" type="datetimeFigureOut">
              <a:rPr lang="LID4096" smtClean="0"/>
              <a:t>07/31/2019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F8D4-B64E-4713-891E-115B71A1DB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99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35C-B5EE-41E5-B6AE-9D87F4D4FE1D}" type="datetimeFigureOut">
              <a:rPr lang="LID4096" smtClean="0"/>
              <a:t>07/31/2019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F8D4-B64E-4713-891E-115B71A1DB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0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35C-B5EE-41E5-B6AE-9D87F4D4FE1D}" type="datetimeFigureOut">
              <a:rPr lang="LID4096" smtClean="0"/>
              <a:t>07/31/2019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F8D4-B64E-4713-891E-115B71A1DB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683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35C-B5EE-41E5-B6AE-9D87F4D4FE1D}" type="datetimeFigureOut">
              <a:rPr lang="LID4096" smtClean="0"/>
              <a:t>07/31/2019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F8D4-B64E-4713-891E-115B71A1DB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434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35C-B5EE-41E5-B6AE-9D87F4D4FE1D}" type="datetimeFigureOut">
              <a:rPr lang="LID4096" smtClean="0"/>
              <a:t>07/31/2019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F8D4-B64E-4713-891E-115B71A1DB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53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35C-B5EE-41E5-B6AE-9D87F4D4FE1D}" type="datetimeFigureOut">
              <a:rPr lang="LID4096" smtClean="0"/>
              <a:t>07/31/2019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F8D4-B64E-4713-891E-115B71A1DB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09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D35C-B5EE-41E5-B6AE-9D87F4D4FE1D}" type="datetimeFigureOut">
              <a:rPr lang="LID4096" smtClean="0"/>
              <a:t>07/31/2019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F8D4-B64E-4713-891E-115B71A1DB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88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C522BB-3E80-4D50-AFDD-5F40A1DB8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851" y="586025"/>
            <a:ext cx="3628298" cy="5569756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64D9380-5501-4F24-BB23-E0A6CD0C1812}"/>
              </a:ext>
            </a:extLst>
          </p:cNvPr>
          <p:cNvSpPr/>
          <p:nvPr/>
        </p:nvSpPr>
        <p:spPr>
          <a:xfrm>
            <a:off x="524577" y="216568"/>
            <a:ext cx="2035743" cy="847024"/>
          </a:xfrm>
          <a:prstGeom prst="wedgeRectCallout">
            <a:avLst>
              <a:gd name="adj1" fmla="val 71375"/>
              <a:gd name="adj2" fmla="val 71591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1: Choose the old (draft) file</a:t>
            </a:r>
            <a:endParaRPr lang="LID4096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22F9258-E059-4644-ADD2-CBCF4BF7D2B8}"/>
              </a:ext>
            </a:extLst>
          </p:cNvPr>
          <p:cNvSpPr/>
          <p:nvPr/>
        </p:nvSpPr>
        <p:spPr>
          <a:xfrm>
            <a:off x="524576" y="1660357"/>
            <a:ext cx="2035743" cy="847024"/>
          </a:xfrm>
          <a:prstGeom prst="wedgeRectCallout">
            <a:avLst>
              <a:gd name="adj1" fmla="val 71139"/>
              <a:gd name="adj2" fmla="val -1875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2: Choose the new (revision) file</a:t>
            </a:r>
            <a:endParaRPr lang="LID4096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4324EF8-789A-42BA-8C61-F97F0579B753}"/>
              </a:ext>
            </a:extLst>
          </p:cNvPr>
          <p:cNvSpPr/>
          <p:nvPr/>
        </p:nvSpPr>
        <p:spPr>
          <a:xfrm>
            <a:off x="5062887" y="2743199"/>
            <a:ext cx="2035743" cy="847024"/>
          </a:xfrm>
          <a:prstGeom prst="wedgeRectCallout">
            <a:avLst>
              <a:gd name="adj1" fmla="val -111840"/>
              <a:gd name="adj2" fmla="val -4431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3: Choose the markup style you want to use</a:t>
            </a:r>
            <a:endParaRPr lang="LID4096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163B208-1DC5-4C01-9825-59273ECDAC13}"/>
              </a:ext>
            </a:extLst>
          </p:cNvPr>
          <p:cNvSpPr/>
          <p:nvPr/>
        </p:nvSpPr>
        <p:spPr>
          <a:xfrm>
            <a:off x="837399" y="4490183"/>
            <a:ext cx="3185960" cy="1246473"/>
          </a:xfrm>
          <a:prstGeom prst="wedgeRectCallout">
            <a:avLst>
              <a:gd name="adj1" fmla="val 72096"/>
              <a:gd name="adj2" fmla="val -69447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4: Click on Run. If you are lucky enough, you will get an ‘</a:t>
            </a:r>
            <a:r>
              <a:rPr lang="en-US" dirty="0" err="1"/>
              <a:t>output.tex</a:t>
            </a:r>
            <a:r>
              <a:rPr lang="en-US" dirty="0"/>
              <a:t>’ in the folder😄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833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Li</dc:creator>
  <cp:lastModifiedBy>Ray Li</cp:lastModifiedBy>
  <cp:revision>1</cp:revision>
  <dcterms:created xsi:type="dcterms:W3CDTF">2019-07-31T12:07:09Z</dcterms:created>
  <dcterms:modified xsi:type="dcterms:W3CDTF">2019-07-31T12:11:21Z</dcterms:modified>
</cp:coreProperties>
</file>