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tags/tag8.xml" ContentType="application/vnd.openxmlformats-officedocument.presentationml.tags+xml"/>
  <Override PartName="/ppt/tags/tag140.xml" ContentType="application/vnd.openxmlformats-officedocument.presentationml.tags+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Default Extension="xml" ContentType="application/xml"/>
  <Override PartName="/ppt/slides/slide50.xml" ContentType="application/vnd.openxmlformats-officedocument.presentationml.slide+xml"/>
  <Override PartName="/ppt/slideLayouts/slideLayout24.xml" ContentType="application/vnd.openxmlformats-officedocument.presentationml.slideLayout+xml"/>
  <Override PartName="/ppt/tags/tag38.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notesSlides/notesSlide63.xml" ContentType="application/vnd.openxmlformats-officedocument.presentationml.notesSlide+xml"/>
  <Override PartName="/ppt/tags/tag16.xml" ContentType="application/vnd.openxmlformats-officedocument.presentationml.tags+xml"/>
  <Override PartName="/ppt/tags/tag63.xml" ContentType="application/vnd.openxmlformats-officedocument.presentationml.tags+xml"/>
  <Override PartName="/ppt/notesSlides/notesSlide41.xml" ContentType="application/vnd.openxmlformats-officedocument.presentationml.notesSlide+xml"/>
  <Override PartName="/ppt/tags/tag178.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slides/slide88.xml" ContentType="application/vnd.openxmlformats-officedocument.presentationml.slide+xml"/>
  <Override PartName="/ppt/tags/tag134.xml" ContentType="application/vnd.openxmlformats-officedocument.presentationml.tags+xml"/>
  <Override PartName="/ppt/tags/tag181.xml" ContentType="application/vnd.openxmlformats-officedocument.presentationml.tags+xml"/>
  <Override PartName="/ppt/slides/slide19.xml" ContentType="application/vnd.openxmlformats-officedocument.presentationml.slide+xml"/>
  <Override PartName="/ppt/slides/slide66.xml" ContentType="application/vnd.openxmlformats-officedocument.presentationml.slide+xml"/>
  <Default Extension="png" ContentType="image/png"/>
  <Override PartName="/ppt/tags/tag112.xml" ContentType="application/vnd.openxmlformats-officedocument.presentationml.tags+xml"/>
  <Override PartName="/ppt/notesSlides/notesSlide79.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notesSlides/notesSlide57.xml" ContentType="application/vnd.openxmlformats-officedocument.presentationml.notesSlide+xml"/>
  <Override PartName="/ppt/slides/slide44.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Default Extension="emf" ContentType="image/x-emf"/>
  <Override PartName="/ppt/slides/slide22.xml" ContentType="application/vnd.openxmlformats-officedocument.presentationml.slide+xml"/>
  <Override PartName="/ppt/tags/tag57.xml" ContentType="application/vnd.openxmlformats-officedocument.presentationml.tags+xml"/>
  <Override PartName="/ppt/notesSlides/notesSlide35.xml" ContentType="application/vnd.openxmlformats-officedocument.presentationml.notesSlide+xml"/>
  <Override PartName="/ppt/notesSlides/notesSlide82.xml" ContentType="application/vnd.openxmlformats-officedocument.presentationml.notesSlide+xml"/>
  <Override PartName="/ppt/tags/tag213.xml" ContentType="application/vnd.openxmlformats-officedocument.presentationml.tags+xml"/>
  <Override PartName="/ppt/slideLayouts/slideLayout21.xml" ContentType="application/vnd.openxmlformats-officedocument.presentationml.slideLayout+xml"/>
  <Override PartName="/ppt/tags/tag35.xml" ContentType="application/vnd.openxmlformats-officedocument.presentationml.tags+xml"/>
  <Override PartName="/ppt/notesSlides/notesSlide13.xml" ContentType="application/vnd.openxmlformats-officedocument.presentationml.notesSlide+xml"/>
  <Override PartName="/ppt/tags/tag82.xml" ContentType="application/vnd.openxmlformats-officedocument.presentationml.tags+xml"/>
  <Override PartName="/ppt/notesSlides/notesSlide60.xml" ContentType="application/vnd.openxmlformats-officedocument.presentationml.notesSlide+xml"/>
  <Override PartName="/ppt/tags/tag197.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notesSlides/notesSlide4.xml" ContentType="application/vnd.openxmlformats-officedocument.presentationml.notesSlide+xml"/>
  <Override PartName="/ppt/tags/tag106.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slides/slide85.xml" ContentType="application/vnd.openxmlformats-officedocument.presentationml.slide+xml"/>
  <Override PartName="/ppt/tags/tag131.xml" ContentType="application/vnd.openxmlformats-officedocument.presentationml.tags+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tags/tag98.xml" ContentType="application/vnd.openxmlformats-officedocument.presentationml.tags+xml"/>
  <Override PartName="/ppt/notesSlides/notesSlide76.xml" ContentType="application/vnd.openxmlformats-officedocument.presentationml.notesSlide+xml"/>
  <Override PartName="/ppt/tags/tag207.xml" ContentType="application/vnd.openxmlformats-officedocument.presentationml.tags+xml"/>
  <Override PartName="/ppt/slides/slide16.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notesSlides/notesSlide54.xml" ContentType="application/vnd.openxmlformats-officedocument.presentationml.notesSlide+xml"/>
  <Override PartName="/ppt/slideLayouts/slideLayout40.xml" ContentType="application/vnd.openxmlformats-officedocument.presentationml.slideLayout+xml"/>
  <Override PartName="/ppt/tags/tag54.xml" ContentType="application/vnd.openxmlformats-officedocument.presentationml.tags+xml"/>
  <Override PartName="/ppt/notesSlides/notesSlide32.xml" ContentType="application/vnd.openxmlformats-officedocument.presentationml.notesSlide+xml"/>
  <Override PartName="/ppt/tags/tag169.xml" ContentType="application/vnd.openxmlformats-officedocument.presentationml.tags+xml"/>
  <Override PartName="/ppt/tags/tag210.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notesSlides/notesSlide21.xml" ContentType="application/vnd.openxmlformats-officedocument.presentationml.notesSlide+xml"/>
  <Override PartName="/ppt/tags/tag90.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slides/slide79.xml" ContentType="application/vnd.openxmlformats-officedocument.presentationml.slide+xml"/>
  <Override PartName="/ppt/tags/tag32.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Masters/slideMaster2.xml" ContentType="application/vnd.openxmlformats-officedocument.presentationml.slideMaster+xml"/>
  <Override PartName="/ppt/slides/slide57.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tags/tag150.xml" ContentType="application/vnd.openxmlformats-officedocument.presentationml.tags+xml"/>
  <Override PartName="/ppt/notesSlides/notesSlide59.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Layouts/slideLayout45.xml" ContentType="application/vnd.openxmlformats-officedocument.presentationml.slideLayout+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34.xml" ContentType="application/vnd.openxmlformats-officedocument.presentationml.slideLayout+xml"/>
  <Override PartName="/ppt/tags/tag59.xml" ContentType="application/vnd.openxmlformats-officedocument.presentationml.tags+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tags/tag215.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tags/tag84.xml" ContentType="application/vnd.openxmlformats-officedocument.presentationml.tags+xml"/>
  <Override PartName="/ppt/notesSlides/notesSlide26.xml" ContentType="application/vnd.openxmlformats-officedocument.presentationml.notesSlide+xml"/>
  <Override PartName="/ppt/tags/tag95.xml" ContentType="application/vnd.openxmlformats-officedocument.presentationml.tags+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tags/tag73.xml" ContentType="application/vnd.openxmlformats-officedocument.presentationml.tags+xml"/>
  <Override PartName="/ppt/notesSlides/notesSlide51.xml" ContentType="application/vnd.openxmlformats-officedocument.presentationml.notesSlide+xml"/>
  <Override PartName="/ppt/tags/tag177.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notesSlides/notesSlide40.xml" ContentType="application/vnd.openxmlformats-officedocument.presentationml.notesSlide+xml"/>
  <Override PartName="/ppt/tags/tag166.xml" ContentType="application/vnd.openxmlformats-officedocument.presentationml.tags+xml"/>
  <Override PartName="/ppt/slides/slide98.xml" ContentType="application/vnd.openxmlformats-officedocument.presentationml.slide+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slides/slide87.xml" ContentType="application/vnd.openxmlformats-officedocument.presentationml.slide+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tags/tag122.xml" ContentType="application/vnd.openxmlformats-officedocument.presentationml.tags+xml"/>
  <Override PartName="/ppt/notesSlides/notesSlide78.xml" ContentType="application/vnd.openxmlformats-officedocument.presentationml.notesSlide+xml"/>
  <Override PartName="/ppt/tags/tag209.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Layouts/slideLayout28.xml" ContentType="application/vnd.openxmlformats-officedocument.presentationml.slideLayout+xml"/>
  <Override PartName="/ppt/tags/tag89.xml" ContentType="application/vnd.openxmlformats-officedocument.presentationml.tags+xml"/>
  <Override PartName="/ppt/tags/tag111.xml" ContentType="application/vnd.openxmlformats-officedocument.presentationml.tags+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tags/tag78.xml" ContentType="application/vnd.openxmlformats-officedocument.presentationml.tags+xml"/>
  <Override PartName="/ppt/tags/tag100.xml" ContentType="application/vnd.openxmlformats-officedocument.presentationml.tags+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tags/tag223.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45.xml" ContentType="application/vnd.openxmlformats-officedocument.presentationml.tags+xml"/>
  <Override PartName="/ppt/notesSlides/notesSlide23.xml" ContentType="application/vnd.openxmlformats-officedocument.presentationml.notesSlide+xml"/>
  <Override PartName="/ppt/tags/tag92.xml" ContentType="application/vnd.openxmlformats-officedocument.presentationml.tags+xml"/>
  <Override PartName="/ppt/tags/tag149.xml" ContentType="application/vnd.openxmlformats-officedocument.presentationml.tags+xml"/>
  <Override PartName="/ppt/notesSlides/notesSlide70.xml" ContentType="application/vnd.openxmlformats-officedocument.presentationml.notesSlide+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tags/tag141.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notesSlides/notesSlide39.xml" ContentType="application/vnd.openxmlformats-officedocument.presentationml.notesSlide+xml"/>
  <Override PartName="/ppt/tags/tag130.xml" ContentType="application/vnd.openxmlformats-officedocument.presentationml.tags+xml"/>
  <Override PartName="/ppt/notesSlides/notesSlide86.xml" ContentType="application/vnd.openxmlformats-officedocument.presentationml.notesSlide+xml"/>
  <Override PartName="/ppt/tags/tag217.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tags/tag86.xml" ContentType="application/vnd.openxmlformats-officedocument.presentationml.tags+xml"/>
  <Override PartName="/ppt/notesSlides/notesSlide28.xml" ContentType="application/vnd.openxmlformats-officedocument.presentationml.notesSlide+xml"/>
  <Override PartName="/ppt/tags/tag97.xml" ContentType="application/vnd.openxmlformats-officedocument.presentationml.tags+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tags/tag206.xml" ContentType="application/vnd.openxmlformats-officedocument.presentationml.tags+xml"/>
  <Override PartName="/ppt/slides/slide51.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notesSlides/notesSlide53.xml" ContentType="application/vnd.openxmlformats-officedocument.presentationml.notesSlide+xml"/>
  <Override PartName="/ppt/tags/tag179.xml" ContentType="application/vnd.openxmlformats-officedocument.presentationml.tags+xml"/>
  <Override PartName="/ppt/slides/slide40.xml" ContentType="application/vnd.openxmlformats-officedocument.presentationml.slide+xml"/>
  <Override PartName="/ppt/slideLayouts/slideLayout50.xml" ContentType="application/vnd.openxmlformats-officedocument.presentationml.slideLayout+xml"/>
  <Override PartName="/ppt/tags/tag17.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Override PartName="/ppt/tags/tag168.xml" ContentType="application/vnd.openxmlformats-officedocument.presentationml.tags+xml"/>
  <Override PartName="/ppt/tags/tag220.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tags/tag53.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157.xml" ContentType="application/vnd.openxmlformats-officedocument.presentationml.tags+xml"/>
  <Override PartName="/ppt/slides/slide89.xml" ContentType="application/vnd.openxmlformats-officedocument.presentationml.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slides/slide78.xml" ContentType="application/vnd.openxmlformats-officedocument.presentationml.slide+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notesSlides/notesSlide69.xml" ContentType="application/vnd.openxmlformats-officedocument.presentationml.notesSlide+xml"/>
  <Override PartName="/ppt/tags/tag160.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tags/tag102.xml" ContentType="application/vnd.openxmlformats-officedocument.presentationml.tags+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slideLayouts/slideLayout44.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Override PartName="/ppt/notesSlides/notesSlide36.xml" ContentType="application/vnd.openxmlformats-officedocument.presentationml.notesSlide+xml"/>
  <Override PartName="/ppt/notesSlides/notesSlide83.xml" ContentType="application/vnd.openxmlformats-officedocument.presentationml.notesSlide+xml"/>
  <Override PartName="/ppt/tags/tag225.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ags/tag47.xml" ContentType="application/vnd.openxmlformats-officedocument.presentationml.tags+xml"/>
  <Override PartName="/ppt/notesSlides/notesSlide25.xml" ContentType="application/vnd.openxmlformats-officedocument.presentationml.notesSlide+xml"/>
  <Override PartName="/ppt/tags/tag94.xml" ContentType="application/vnd.openxmlformats-officedocument.presentationml.tags+xml"/>
  <Override PartName="/ppt/notesSlides/notesSlide72.xml" ContentType="application/vnd.openxmlformats-officedocument.presentationml.notesSlide+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notesSlides/notesSlide14.xml" ContentType="application/vnd.openxmlformats-officedocument.presentationml.notesSlide+xml"/>
  <Override PartName="/ppt/tags/tag83.xml" ContentType="application/vnd.openxmlformats-officedocument.presentationml.tags+xml"/>
  <Override PartName="/ppt/notesSlides/notesSlide61.xml" ContentType="application/vnd.openxmlformats-officedocument.presentationml.notesSlide+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notesSlides/notesSlide50.xml" ContentType="application/vnd.openxmlformats-officedocument.presentationml.notesSlide+xml"/>
  <Override PartName="/ppt/tags/tag165.xml" ContentType="application/vnd.openxmlformats-officedocument.presentationml.tags+xml"/>
  <Override PartName="/ppt/tags/tag176.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slides/slide97.xml" ContentType="application/vnd.openxmlformats-officedocument.presentationml.slide+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ags/tag132.xml" ContentType="application/vnd.openxmlformats-officedocument.presentationml.tags+xml"/>
  <Override PartName="/ppt/notesSlides/notesSlide88.xml" ContentType="application/vnd.openxmlformats-officedocument.presentationml.notesSlide+xml"/>
  <Override PartName="/ppt/tags/tag219.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tags/tag208.xml" ContentType="application/vnd.openxmlformats-officedocument.presentationml.tags+xml"/>
  <Override PartName="/ppt/slides/slide53.xml" ContentType="application/vnd.openxmlformats-officedocument.presentationml.slide+xml"/>
  <Override PartName="/ppt/slideLayouts/slideLayout16.xml" ContentType="application/vnd.openxmlformats-officedocument.presentationml.slideLayout+xml"/>
  <Override PartName="/ppt/tags/tag3.xml" ContentType="application/vnd.openxmlformats-officedocument.presentationml.tags+xml"/>
  <Default Extension="jpeg" ContentType="image/jpeg"/>
  <Override PartName="/ppt/tags/tag77.xml" ContentType="application/vnd.openxmlformats-officedocument.presentationml.tags+xml"/>
  <Override PartName="/ppt/tags/tag88.xml" ContentType="application/vnd.openxmlformats-officedocument.presentationml.tags+xml"/>
  <Override PartName="/ppt/notesSlides/notesSlide55.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ags/tag19.xml" ContentType="application/vnd.openxmlformats-officedocument.presentationml.tags+xml"/>
  <Override PartName="/ppt/tags/tag66.xml" ContentType="application/vnd.openxmlformats-officedocument.presentationml.tags+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tags/tag222.xml" ContentType="application/vnd.openxmlformats-officedocument.presentationml.tags+xml"/>
  <Override PartName="/ppt/slides/slide20.xml" ContentType="application/vnd.openxmlformats-officedocument.presentationml.slide+xml"/>
  <Override PartName="/ppt/slideLayouts/slideLayout30.xml" ContentType="application/vnd.openxmlformats-officedocument.presentationml.slideLayout+xml"/>
  <Override PartName="/ppt/tags/tag55.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159.xml" ContentType="application/vnd.openxmlformats-officedocument.presentationml.tags+xml"/>
  <Override PartName="/ppt/notesSlides/notesSlide80.xml" ContentType="application/vnd.openxmlformats-officedocument.presentationml.notesSlide+xml"/>
  <Override PartName="/ppt/tags/tag211.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slideMasters/slideMaster3.xml" ContentType="application/vnd.openxmlformats-officedocument.presentationml.slideMaster+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notesSlides/notesSlide49.xml" ContentType="application/vnd.openxmlformats-officedocument.presentationml.notesSlide+xml"/>
  <Override PartName="/ppt/slideLayouts/slideLayout35.xml" ContentType="application/vnd.openxmlformats-officedocument.presentationml.slideLayout+xml"/>
  <Override PartName="/ppt/tags/tag49.xml" ContentType="application/vnd.openxmlformats-officedocument.presentationml.tags+xml"/>
  <Override PartName="/ppt/notesSlides/notesSlide27.xml" ContentType="application/vnd.openxmlformats-officedocument.presentationml.notesSlide+xml"/>
  <Override PartName="/ppt/tags/tag96.xml" ContentType="application/vnd.openxmlformats-officedocument.presentationml.tags+xml"/>
  <Override PartName="/ppt/notesSlides/notesSlide74.xml" ContentType="application/vnd.openxmlformats-officedocument.presentationml.notesSlide+xml"/>
  <Override PartName="/ppt/tags/tag205.xml" ContentType="application/vnd.openxmlformats-officedocument.presentationml.tags+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notesSlides/notesSlide52.xml" ContentType="application/vnd.openxmlformats-officedocument.presentationml.notesSlide+xml"/>
  <Override PartName="/ppt/tags/tag52.xml" ContentType="application/vnd.openxmlformats-officedocument.presentationml.tags+xml"/>
  <Override PartName="/ppt/notesSlides/notesSlide30.xml" ContentType="application/vnd.openxmlformats-officedocument.presentationml.notesSlide+xml"/>
  <Override PartName="/ppt/tags/tag167.xml" ContentType="application/vnd.openxmlformats-officedocument.presentationml.tags+xml"/>
  <Override PartName="/ppt/slides/slide99.xml" ContentType="application/vnd.openxmlformats-officedocument.presentationml.slide+xml"/>
  <Override PartName="/ppt/tags/tag145.xml" ContentType="application/vnd.openxmlformats-officedocument.presentationml.tags+xml"/>
  <Override PartName="/ppt/tags/tag192.xml" ContentType="application/vnd.openxmlformats-officedocument.presentationml.tags+xml"/>
  <Override PartName="/ppt/slides/slide77.xml" ContentType="application/vnd.openxmlformats-officedocument.presentationml.slide+xml"/>
  <Override PartName="/ppt/tags/tag30.xml" ContentType="application/vnd.openxmlformats-officedocument.presentationml.tags+xml"/>
  <Override PartName="/ppt/slides/slide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ags/tag123.xml" ContentType="application/vnd.openxmlformats-officedocument.presentationml.tags+xml"/>
  <Override PartName="/ppt/notesSlides/notesSlide68.xml" ContentType="application/vnd.openxmlformats-officedocument.presentationml.notesSlide+xml"/>
  <Override PartName="/ppt/tags/tag170.xml" ContentType="application/vnd.openxmlformats-officedocument.presentationml.tags+xml"/>
  <Override PartName="/ppt/slides/slide55.xml" ContentType="application/vnd.openxmlformats-officedocument.presentationml.slide+xml"/>
  <Override PartName="/ppt/tags/tag101.xml" ContentType="application/vnd.openxmlformats-officedocument.presentationml.tags+xml"/>
  <Override PartName="/ppt/slides/slide33.xml" ContentType="application/vnd.openxmlformats-officedocument.presentationml.slide+xml"/>
  <Override PartName="/ppt/slides/slide80.xml" ContentType="application/vnd.openxmlformats-officedocument.presentationml.slide+xml"/>
  <Override PartName="/ppt/slideLayouts/slideLayout54.xml" ContentType="application/vnd.openxmlformats-officedocument.presentationml.slideLayout+xml"/>
  <Override PartName="/ppt/tags/tag68.xml" ContentType="application/vnd.openxmlformats-officedocument.presentationml.tags+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tags/tag224.xml" ContentType="application/vnd.openxmlformats-officedocument.presentationml.tags+xml"/>
  <Override PartName="/ppt/presentation.xml" ContentType="application/vnd.openxmlformats-officedocument.presentationml.presentation.main+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slides/slide49.xml" ContentType="application/vnd.openxmlformats-officedocument.presentationml.slide+xml"/>
  <Override PartName="/ppt/slides/slide96.xml" ContentType="application/vnd.openxmlformats-officedocument.presentationml.slide+xml"/>
  <Override PartName="/ppt/tags/tag142.xml" ContentType="application/vnd.openxmlformats-officedocument.presentationml.tags+xml"/>
  <Override PartName="/ppt/slideLayouts/slideLayout48.xml" ContentType="application/vnd.openxmlformats-officedocument.presentationml.slideLayout+xml"/>
  <Override PartName="/ppt/notesSlides/notesSlide87.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tags/tag87.xml" ContentType="application/vnd.openxmlformats-officedocument.presentationml.tags+xml"/>
  <Override PartName="/ppt/notesSlides/notesSlide65.xml" ContentType="application/vnd.openxmlformats-officedocument.presentationml.notesSlide+xml"/>
  <Override PartName="/ppt/slideLayouts/slideLayout51.xml" ContentType="application/vnd.openxmlformats-officedocument.presentationml.slideLayout+xml"/>
  <Override PartName="/ppt/notesSlides/notesSlide43.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 id="2147483661" r:id="rId3"/>
    <p:sldMasterId id="2147483672" r:id="rId4"/>
    <p:sldMasterId id="2147483673" r:id="rId5"/>
  </p:sldMasterIdLst>
  <p:notesMasterIdLst>
    <p:notesMasterId r:id="rId112"/>
  </p:notesMasterIdLst>
  <p:sldIdLst>
    <p:sldId id="256" r:id="rId6"/>
    <p:sldId id="361"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540" r:id="rId40"/>
    <p:sldId id="541" r:id="rId41"/>
    <p:sldId id="542" r:id="rId42"/>
    <p:sldId id="543" r:id="rId43"/>
    <p:sldId id="544" r:id="rId44"/>
    <p:sldId id="545" r:id="rId45"/>
    <p:sldId id="546" r:id="rId46"/>
    <p:sldId id="547" r:id="rId47"/>
    <p:sldId id="551" r:id="rId48"/>
    <p:sldId id="396" r:id="rId49"/>
    <p:sldId id="397" r:id="rId50"/>
    <p:sldId id="398" r:id="rId51"/>
    <p:sldId id="399" r:id="rId52"/>
    <p:sldId id="596" r:id="rId53"/>
    <p:sldId id="597" r:id="rId54"/>
    <p:sldId id="598" r:id="rId55"/>
    <p:sldId id="563" r:id="rId56"/>
    <p:sldId id="564" r:id="rId57"/>
    <p:sldId id="565" r:id="rId58"/>
    <p:sldId id="567" r:id="rId59"/>
    <p:sldId id="568" r:id="rId60"/>
    <p:sldId id="569" r:id="rId61"/>
    <p:sldId id="570" r:id="rId62"/>
    <p:sldId id="571" r:id="rId63"/>
    <p:sldId id="572" r:id="rId64"/>
    <p:sldId id="573" r:id="rId65"/>
    <p:sldId id="574" r:id="rId66"/>
    <p:sldId id="575" r:id="rId67"/>
    <p:sldId id="576" r:id="rId68"/>
    <p:sldId id="577" r:id="rId69"/>
    <p:sldId id="578" r:id="rId70"/>
    <p:sldId id="579" r:id="rId71"/>
    <p:sldId id="580" r:id="rId72"/>
    <p:sldId id="581" r:id="rId73"/>
    <p:sldId id="584" r:id="rId74"/>
    <p:sldId id="589" r:id="rId75"/>
    <p:sldId id="590" r:id="rId76"/>
    <p:sldId id="591" r:id="rId77"/>
    <p:sldId id="592" r:id="rId78"/>
    <p:sldId id="593" r:id="rId79"/>
    <p:sldId id="594" r:id="rId80"/>
    <p:sldId id="595" r:id="rId81"/>
    <p:sldId id="604" r:id="rId82"/>
    <p:sldId id="605" r:id="rId83"/>
    <p:sldId id="606" r:id="rId84"/>
    <p:sldId id="607" r:id="rId85"/>
    <p:sldId id="608" r:id="rId86"/>
    <p:sldId id="609" r:id="rId87"/>
    <p:sldId id="610" r:id="rId88"/>
    <p:sldId id="611" r:id="rId89"/>
    <p:sldId id="612" r:id="rId90"/>
    <p:sldId id="601" r:id="rId91"/>
    <p:sldId id="613" r:id="rId92"/>
    <p:sldId id="614" r:id="rId93"/>
    <p:sldId id="603" r:id="rId94"/>
    <p:sldId id="615" r:id="rId95"/>
    <p:sldId id="616" r:id="rId96"/>
    <p:sldId id="617" r:id="rId97"/>
    <p:sldId id="618" r:id="rId98"/>
    <p:sldId id="619" r:id="rId99"/>
    <p:sldId id="620" r:id="rId100"/>
    <p:sldId id="621" r:id="rId101"/>
    <p:sldId id="622" r:id="rId102"/>
    <p:sldId id="623" r:id="rId103"/>
    <p:sldId id="624" r:id="rId104"/>
    <p:sldId id="625" r:id="rId105"/>
    <p:sldId id="626" r:id="rId106"/>
    <p:sldId id="627" r:id="rId107"/>
    <p:sldId id="628" r:id="rId108"/>
    <p:sldId id="629" r:id="rId109"/>
    <p:sldId id="630" r:id="rId110"/>
    <p:sldId id="631" r:id="rId1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32A6D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1" autoAdjust="0"/>
    <p:restoredTop sz="78046" autoAdjust="0"/>
  </p:normalViewPr>
  <p:slideViewPr>
    <p:cSldViewPr>
      <p:cViewPr varScale="1">
        <p:scale>
          <a:sx n="69" d="100"/>
          <a:sy n="69" d="100"/>
        </p:scale>
        <p:origin x="-1781" y="-77"/>
      </p:cViewPr>
      <p:guideLst>
        <p:guide orient="horz" pos="2160"/>
        <p:guide pos="2880"/>
      </p:guideLst>
    </p:cSldViewPr>
  </p:slideViewPr>
  <p:notesTextViewPr>
    <p:cViewPr>
      <p:scale>
        <a:sx n="1" d="1"/>
        <a:sy n="1" d="1"/>
      </p:scale>
      <p:origin x="0" y="0"/>
    </p:cViewPr>
  </p:notesTextViewPr>
  <p:sorterViewPr>
    <p:cViewPr>
      <p:scale>
        <a:sx n="33" d="100"/>
        <a:sy n="33" d="100"/>
      </p:scale>
      <p:origin x="0" y="542"/>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notesMaster" Target="notesMasters/notesMaster1.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slide" Target="slides/slide105.xml"/><Relationship Id="rId115"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6.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6993176-A2F2-4BDF-9B9B-C79FCE41BE95}" type="datetimeFigureOut">
              <a:rPr lang="en-US"/>
              <a:pPr>
                <a:defRPr/>
              </a:pPr>
              <a:t>1/15/2017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190F7BC-958F-43B5-8564-035400C13A9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C489DB-AEFD-4EF1-9E82-4922E511407C}" type="slidenum">
              <a:rPr lang="en-US">
                <a:cs typeface="Arial" charset="0"/>
              </a:rPr>
              <a:pPr fontAlgn="base">
                <a:spcBef>
                  <a:spcPct val="0"/>
                </a:spcBef>
                <a:spcAft>
                  <a:spcPct val="0"/>
                </a:spcAft>
                <a:defRPr/>
              </a:pPr>
              <a:t>2</a:t>
            </a:fld>
            <a:endParaRPr lang="en-US">
              <a:cs typeface="Arial" charset="0"/>
            </a:endParaRPr>
          </a:p>
        </p:txBody>
      </p:sp>
      <p:sp>
        <p:nvSpPr>
          <p:cNvPr id="522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BA105B-9C17-4AF6-8244-460BD7260030}" type="slidenum">
              <a:rPr lang="en-US">
                <a:cs typeface="Arial" charset="0"/>
              </a:rPr>
              <a:pPr fontAlgn="base">
                <a:spcBef>
                  <a:spcPct val="0"/>
                </a:spcBef>
                <a:spcAft>
                  <a:spcPct val="0"/>
                </a:spcAft>
                <a:defRPr/>
              </a:pPr>
              <a:t>11</a:t>
            </a:fld>
            <a:endParaRPr lang="en-US">
              <a:cs typeface="Arial" charset="0"/>
            </a:endParaRPr>
          </a:p>
        </p:txBody>
      </p:sp>
      <p:sp>
        <p:nvSpPr>
          <p:cNvPr id="2355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2E440F-438B-4DD5-ADFC-60E3141D27D3}" type="slidenum">
              <a:rPr lang="en-US">
                <a:cs typeface="Arial" charset="0"/>
              </a:rPr>
              <a:pPr fontAlgn="base">
                <a:spcBef>
                  <a:spcPct val="0"/>
                </a:spcBef>
                <a:spcAft>
                  <a:spcPct val="0"/>
                </a:spcAft>
                <a:defRPr/>
              </a:pPr>
              <a:t>12</a:t>
            </a:fld>
            <a:endParaRPr lang="en-US">
              <a:cs typeface="Arial" charset="0"/>
            </a:endParaRPr>
          </a:p>
        </p:txBody>
      </p:sp>
      <p:sp>
        <p:nvSpPr>
          <p:cNvPr id="2375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75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8C042A-9237-4234-A645-17F8E62B613F}" type="slidenum">
              <a:rPr lang="en-US">
                <a:cs typeface="Arial" charset="0"/>
              </a:rPr>
              <a:pPr fontAlgn="base">
                <a:spcBef>
                  <a:spcPct val="0"/>
                </a:spcBef>
                <a:spcAft>
                  <a:spcPct val="0"/>
                </a:spcAft>
                <a:defRPr/>
              </a:pPr>
              <a:t>13</a:t>
            </a:fld>
            <a:endParaRPr lang="en-US">
              <a:cs typeface="Arial" charset="0"/>
            </a:endParaRPr>
          </a:p>
        </p:txBody>
      </p:sp>
      <p:sp>
        <p:nvSpPr>
          <p:cNvPr id="2396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96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4642DF-5C54-4216-A0EA-8741C9CEBDB9}" type="slidenum">
              <a:rPr lang="en-US">
                <a:cs typeface="Arial" charset="0"/>
              </a:rPr>
              <a:pPr fontAlgn="base">
                <a:spcBef>
                  <a:spcPct val="0"/>
                </a:spcBef>
                <a:spcAft>
                  <a:spcPct val="0"/>
                </a:spcAft>
                <a:defRPr/>
              </a:pPr>
              <a:t>14</a:t>
            </a:fld>
            <a:endParaRPr lang="en-US">
              <a:cs typeface="Arial" charset="0"/>
            </a:endParaRPr>
          </a:p>
        </p:txBody>
      </p:sp>
      <p:sp>
        <p:nvSpPr>
          <p:cNvPr id="2426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26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B11E072-4565-434B-9F90-B048AE3FC99E}" type="slidenum">
              <a:rPr lang="en-US">
                <a:cs typeface="Arial" charset="0"/>
              </a:rPr>
              <a:pPr fontAlgn="base">
                <a:spcBef>
                  <a:spcPct val="0"/>
                </a:spcBef>
                <a:spcAft>
                  <a:spcPct val="0"/>
                </a:spcAft>
                <a:defRPr/>
              </a:pPr>
              <a:t>15</a:t>
            </a:fld>
            <a:endParaRPr lang="en-US">
              <a:cs typeface="Arial" charset="0"/>
            </a:endParaRPr>
          </a:p>
        </p:txBody>
      </p:sp>
      <p:sp>
        <p:nvSpPr>
          <p:cNvPr id="2447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47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788FB4-53D7-4DD5-A99C-E8217C1ABD9F}" type="slidenum">
              <a:rPr lang="en-US">
                <a:cs typeface="Arial" charset="0"/>
              </a:rPr>
              <a:pPr fontAlgn="base">
                <a:spcBef>
                  <a:spcPct val="0"/>
                </a:spcBef>
                <a:spcAft>
                  <a:spcPct val="0"/>
                </a:spcAft>
                <a:defRPr/>
              </a:pPr>
              <a:t>16</a:t>
            </a:fld>
            <a:endParaRPr lang="en-US">
              <a:cs typeface="Arial" charset="0"/>
            </a:endParaRPr>
          </a:p>
        </p:txBody>
      </p:sp>
      <p:sp>
        <p:nvSpPr>
          <p:cNvPr id="2467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67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0375D3-FA87-418D-9BBE-F95B51F18DFC}" type="slidenum">
              <a:rPr lang="en-US">
                <a:cs typeface="Arial" charset="0"/>
              </a:rPr>
              <a:pPr fontAlgn="base">
                <a:spcBef>
                  <a:spcPct val="0"/>
                </a:spcBef>
                <a:spcAft>
                  <a:spcPct val="0"/>
                </a:spcAft>
                <a:defRPr/>
              </a:pPr>
              <a:t>17</a:t>
            </a:fld>
            <a:endParaRPr lang="en-US">
              <a:cs typeface="Arial" charset="0"/>
            </a:endParaRPr>
          </a:p>
        </p:txBody>
      </p:sp>
      <p:sp>
        <p:nvSpPr>
          <p:cNvPr id="2488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88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181FD8-24CD-429F-A1FB-584E7C7635B4}" type="slidenum">
              <a:rPr lang="en-US">
                <a:cs typeface="Arial" charset="0"/>
              </a:rPr>
              <a:pPr fontAlgn="base">
                <a:spcBef>
                  <a:spcPct val="0"/>
                </a:spcBef>
                <a:spcAft>
                  <a:spcPct val="0"/>
                </a:spcAft>
                <a:defRPr/>
              </a:pPr>
              <a:t>18</a:t>
            </a:fld>
            <a:endParaRPr lang="en-US">
              <a:cs typeface="Arial" charset="0"/>
            </a:endParaRPr>
          </a:p>
        </p:txBody>
      </p:sp>
      <p:sp>
        <p:nvSpPr>
          <p:cNvPr id="2519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19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9187E4-EF3B-4475-9D54-15FDF98918EF}" type="slidenum">
              <a:rPr lang="en-US">
                <a:cs typeface="Arial" charset="0"/>
              </a:rPr>
              <a:pPr fontAlgn="base">
                <a:spcBef>
                  <a:spcPct val="0"/>
                </a:spcBef>
                <a:spcAft>
                  <a:spcPct val="0"/>
                </a:spcAft>
                <a:defRPr/>
              </a:pPr>
              <a:t>19</a:t>
            </a:fld>
            <a:endParaRPr lang="en-US">
              <a:cs typeface="Arial" charset="0"/>
            </a:endParaRPr>
          </a:p>
        </p:txBody>
      </p:sp>
      <p:sp>
        <p:nvSpPr>
          <p:cNvPr id="2549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49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98C119-2F47-4C44-AC38-C8B086BB1F0A}" type="slidenum">
              <a:rPr lang="en-US">
                <a:cs typeface="Arial" charset="0"/>
              </a:rPr>
              <a:pPr fontAlgn="base">
                <a:spcBef>
                  <a:spcPct val="0"/>
                </a:spcBef>
                <a:spcAft>
                  <a:spcPct val="0"/>
                </a:spcAft>
                <a:defRPr/>
              </a:pPr>
              <a:t>20</a:t>
            </a:fld>
            <a:endParaRPr lang="en-US">
              <a:cs typeface="Arial" charset="0"/>
            </a:endParaRPr>
          </a:p>
        </p:txBody>
      </p:sp>
      <p:sp>
        <p:nvSpPr>
          <p:cNvPr id="2570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70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60B025-B145-4BF9-AF9E-7CCB0D9377AE}" type="slidenum">
              <a:rPr lang="en-US">
                <a:cs typeface="Arial" charset="0"/>
              </a:rPr>
              <a:pPr fontAlgn="base">
                <a:spcBef>
                  <a:spcPct val="0"/>
                </a:spcBef>
                <a:spcAft>
                  <a:spcPct val="0"/>
                </a:spcAft>
                <a:defRPr/>
              </a:pPr>
              <a:t>3</a:t>
            </a:fld>
            <a:endParaRPr lang="en-US">
              <a:cs typeface="Arial" charset="0"/>
            </a:endParaRPr>
          </a:p>
        </p:txBody>
      </p:sp>
      <p:sp>
        <p:nvSpPr>
          <p:cNvPr id="54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7F8BE2-2940-4E4F-AB19-46BE9A8BF680}" type="slidenum">
              <a:rPr lang="en-US">
                <a:cs typeface="Arial" charset="0"/>
              </a:rPr>
              <a:pPr fontAlgn="base">
                <a:spcBef>
                  <a:spcPct val="0"/>
                </a:spcBef>
                <a:spcAft>
                  <a:spcPct val="0"/>
                </a:spcAft>
                <a:defRPr/>
              </a:pPr>
              <a:t>21</a:t>
            </a:fld>
            <a:endParaRPr lang="en-US">
              <a:cs typeface="Arial" charset="0"/>
            </a:endParaRPr>
          </a:p>
        </p:txBody>
      </p:sp>
      <p:sp>
        <p:nvSpPr>
          <p:cNvPr id="2600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00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A8E4ED-F4B0-40C6-A25F-B647BCEAD359}" type="slidenum">
              <a:rPr lang="en-US">
                <a:cs typeface="Arial" charset="0"/>
              </a:rPr>
              <a:pPr fontAlgn="base">
                <a:spcBef>
                  <a:spcPct val="0"/>
                </a:spcBef>
                <a:spcAft>
                  <a:spcPct val="0"/>
                </a:spcAft>
                <a:defRPr/>
              </a:pPr>
              <a:t>22</a:t>
            </a:fld>
            <a:endParaRPr lang="en-US">
              <a:cs typeface="Arial" charset="0"/>
            </a:endParaRPr>
          </a:p>
        </p:txBody>
      </p:sp>
      <p:sp>
        <p:nvSpPr>
          <p:cNvPr id="2621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21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BF891A-A96B-4935-806B-7CC2D61526FF}" type="slidenum">
              <a:rPr lang="en-US">
                <a:cs typeface="Arial" charset="0"/>
              </a:rPr>
              <a:pPr fontAlgn="base">
                <a:spcBef>
                  <a:spcPct val="0"/>
                </a:spcBef>
                <a:spcAft>
                  <a:spcPct val="0"/>
                </a:spcAft>
                <a:defRPr/>
              </a:pPr>
              <a:t>23</a:t>
            </a:fld>
            <a:endParaRPr lang="en-US">
              <a:cs typeface="Arial" charset="0"/>
            </a:endParaRPr>
          </a:p>
        </p:txBody>
      </p:sp>
      <p:sp>
        <p:nvSpPr>
          <p:cNvPr id="2641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41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1372E4-02AC-4592-B57F-F696E8C26526}" type="slidenum">
              <a:rPr lang="en-US">
                <a:cs typeface="Arial" charset="0"/>
              </a:rPr>
              <a:pPr fontAlgn="base">
                <a:spcBef>
                  <a:spcPct val="0"/>
                </a:spcBef>
                <a:spcAft>
                  <a:spcPct val="0"/>
                </a:spcAft>
                <a:defRPr/>
              </a:pPr>
              <a:t>24</a:t>
            </a:fld>
            <a:endParaRPr lang="en-US">
              <a:cs typeface="Arial" charset="0"/>
            </a:endParaRPr>
          </a:p>
        </p:txBody>
      </p:sp>
      <p:sp>
        <p:nvSpPr>
          <p:cNvPr id="2662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AF32F2-0EB8-411E-AF75-90FA2FF27203}" type="slidenum">
              <a:rPr lang="en-US">
                <a:cs typeface="Arial" charset="0"/>
              </a:rPr>
              <a:pPr fontAlgn="base">
                <a:spcBef>
                  <a:spcPct val="0"/>
                </a:spcBef>
                <a:spcAft>
                  <a:spcPct val="0"/>
                </a:spcAft>
                <a:defRPr/>
              </a:pPr>
              <a:t>25</a:t>
            </a:fld>
            <a:endParaRPr lang="en-US">
              <a:cs typeface="Arial" charset="0"/>
            </a:endParaRPr>
          </a:p>
        </p:txBody>
      </p:sp>
      <p:sp>
        <p:nvSpPr>
          <p:cNvPr id="2693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93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104569-759A-4A96-A1B8-458108632EC5}" type="slidenum">
              <a:rPr lang="en-US">
                <a:cs typeface="Arial" charset="0"/>
              </a:rPr>
              <a:pPr fontAlgn="base">
                <a:spcBef>
                  <a:spcPct val="0"/>
                </a:spcBef>
                <a:spcAft>
                  <a:spcPct val="0"/>
                </a:spcAft>
                <a:defRPr/>
              </a:pPr>
              <a:t>26</a:t>
            </a:fld>
            <a:endParaRPr lang="en-US">
              <a:cs typeface="Arial" charset="0"/>
            </a:endParaRPr>
          </a:p>
        </p:txBody>
      </p:sp>
      <p:sp>
        <p:nvSpPr>
          <p:cNvPr id="2713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1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9716C4-A271-45AB-A4D3-45B5394A7DBA}" type="slidenum">
              <a:rPr lang="en-US">
                <a:cs typeface="Arial" charset="0"/>
              </a:rPr>
              <a:pPr fontAlgn="base">
                <a:spcBef>
                  <a:spcPct val="0"/>
                </a:spcBef>
                <a:spcAft>
                  <a:spcPct val="0"/>
                </a:spcAft>
                <a:defRPr/>
              </a:pPr>
              <a:t>27</a:t>
            </a:fld>
            <a:endParaRPr lang="en-US">
              <a:cs typeface="Arial" charset="0"/>
            </a:endParaRPr>
          </a:p>
        </p:txBody>
      </p:sp>
      <p:sp>
        <p:nvSpPr>
          <p:cNvPr id="2744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4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D539F13-BD33-4457-852C-136AA3F7E090}" type="slidenum">
              <a:rPr lang="en-US">
                <a:cs typeface="Arial" charset="0"/>
              </a:rPr>
              <a:pPr fontAlgn="base">
                <a:spcBef>
                  <a:spcPct val="0"/>
                </a:spcBef>
                <a:spcAft>
                  <a:spcPct val="0"/>
                </a:spcAft>
                <a:defRPr/>
              </a:pPr>
              <a:t>28</a:t>
            </a:fld>
            <a:endParaRPr lang="en-US">
              <a:cs typeface="Arial" charset="0"/>
            </a:endParaRPr>
          </a:p>
        </p:txBody>
      </p:sp>
      <p:sp>
        <p:nvSpPr>
          <p:cNvPr id="2764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E8ED11-09FB-4A65-8984-A90911A11FB5}" type="slidenum">
              <a:rPr lang="en-US">
                <a:cs typeface="Arial" charset="0"/>
              </a:rPr>
              <a:pPr fontAlgn="base">
                <a:spcBef>
                  <a:spcPct val="0"/>
                </a:spcBef>
                <a:spcAft>
                  <a:spcPct val="0"/>
                </a:spcAft>
                <a:defRPr/>
              </a:pPr>
              <a:t>29</a:t>
            </a:fld>
            <a:endParaRPr lang="en-US">
              <a:cs typeface="Arial" charset="0"/>
            </a:endParaRPr>
          </a:p>
        </p:txBody>
      </p:sp>
      <p:sp>
        <p:nvSpPr>
          <p:cNvPr id="2785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8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3EAFE0-DCC5-4064-99AD-6F3184DB5021}" type="slidenum">
              <a:rPr lang="en-US">
                <a:cs typeface="Arial" charset="0"/>
              </a:rPr>
              <a:pPr fontAlgn="base">
                <a:spcBef>
                  <a:spcPct val="0"/>
                </a:spcBef>
                <a:spcAft>
                  <a:spcPct val="0"/>
                </a:spcAft>
                <a:defRPr/>
              </a:pPr>
              <a:t>30</a:t>
            </a:fld>
            <a:endParaRPr lang="en-US">
              <a:cs typeface="Arial" charset="0"/>
            </a:endParaRPr>
          </a:p>
        </p:txBody>
      </p:sp>
      <p:sp>
        <p:nvSpPr>
          <p:cNvPr id="2805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0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6FF6DE-BA30-4557-ABC1-2CABDB721CAA}" type="slidenum">
              <a:rPr lang="en-US">
                <a:cs typeface="Arial" charset="0"/>
              </a:rPr>
              <a:pPr fontAlgn="base">
                <a:spcBef>
                  <a:spcPct val="0"/>
                </a:spcBef>
                <a:spcAft>
                  <a:spcPct val="0"/>
                </a:spcAft>
                <a:defRPr/>
              </a:pPr>
              <a:t>4</a:t>
            </a:fld>
            <a:endParaRPr lang="en-US">
              <a:cs typeface="Arial" charset="0"/>
            </a:endParaRPr>
          </a:p>
        </p:txBody>
      </p:sp>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4C5E5F-57B7-40B4-9E56-C8BCADCC9CF7}" type="slidenum">
              <a:rPr lang="en-US">
                <a:cs typeface="Arial" charset="0"/>
              </a:rPr>
              <a:pPr fontAlgn="base">
                <a:spcBef>
                  <a:spcPct val="0"/>
                </a:spcBef>
                <a:spcAft>
                  <a:spcPct val="0"/>
                </a:spcAft>
                <a:defRPr/>
              </a:pPr>
              <a:t>31</a:t>
            </a:fld>
            <a:endParaRPr lang="en-US">
              <a:cs typeface="Arial" charset="0"/>
            </a:endParaRPr>
          </a:p>
        </p:txBody>
      </p:sp>
      <p:sp>
        <p:nvSpPr>
          <p:cNvPr id="2826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2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697D72-498E-47FA-AEFF-6DA543A4B57A}" type="slidenum">
              <a:rPr lang="en-US">
                <a:cs typeface="Arial" charset="0"/>
              </a:rPr>
              <a:pPr fontAlgn="base">
                <a:spcBef>
                  <a:spcPct val="0"/>
                </a:spcBef>
                <a:spcAft>
                  <a:spcPct val="0"/>
                </a:spcAft>
                <a:defRPr/>
              </a:pPr>
              <a:t>32</a:t>
            </a:fld>
            <a:endParaRPr lang="en-US">
              <a:cs typeface="Arial" charset="0"/>
            </a:endParaRPr>
          </a:p>
        </p:txBody>
      </p:sp>
      <p:sp>
        <p:nvSpPr>
          <p:cNvPr id="2846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4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6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C9B8A0-035D-40EC-9C83-22F5F06C784F}" type="slidenum">
              <a:rPr lang="en-US">
                <a:cs typeface="Arial" charset="0"/>
              </a:rPr>
              <a:pPr fontAlgn="base">
                <a:spcBef>
                  <a:spcPct val="0"/>
                </a:spcBef>
                <a:spcAft>
                  <a:spcPct val="0"/>
                </a:spcAft>
                <a:defRPr/>
              </a:pPr>
              <a:t>33</a:t>
            </a:fld>
            <a:endParaRPr lang="en-US">
              <a:cs typeface="Arial" charset="0"/>
            </a:endParaRPr>
          </a:p>
        </p:txBody>
      </p:sp>
      <p:sp>
        <p:nvSpPr>
          <p:cNvPr id="286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4CA6C5-C8E6-4164-9C1B-9AE36CAE09B6}" type="slidenum">
              <a:rPr lang="en-US">
                <a:cs typeface="Arial" charset="0"/>
              </a:rPr>
              <a:pPr fontAlgn="base">
                <a:spcBef>
                  <a:spcPct val="0"/>
                </a:spcBef>
                <a:spcAft>
                  <a:spcPct val="0"/>
                </a:spcAft>
                <a:defRPr/>
              </a:pPr>
              <a:t>34</a:t>
            </a:fld>
            <a:endParaRPr lang="en-US">
              <a:cs typeface="Arial" charset="0"/>
            </a:endParaRPr>
          </a:p>
        </p:txBody>
      </p:sp>
      <p:sp>
        <p:nvSpPr>
          <p:cNvPr id="2887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8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Rectangle 2"/>
          <p:cNvSpPr>
            <a:spLocks noGrp="1" noRot="1" noChangeAspect="1" noTextEdit="1"/>
          </p:cNvSpPr>
          <p:nvPr>
            <p:ph type="sldImg"/>
          </p:nvPr>
        </p:nvSpPr>
        <p:spPr bwMode="auto">
          <a:xfrm>
            <a:off x="1143000" y="685800"/>
            <a:ext cx="4573588" cy="3430588"/>
          </a:xfrm>
          <a:noFill/>
          <a:ln>
            <a:solidFill>
              <a:srgbClr val="000000"/>
            </a:solidFill>
            <a:miter lim="800000"/>
            <a:headEnd/>
            <a:tailEnd/>
          </a:ln>
        </p:spPr>
      </p:sp>
      <p:sp>
        <p:nvSpPr>
          <p:cNvPr id="290818"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1" name="Rectangle 2"/>
          <p:cNvSpPr>
            <a:spLocks noGrp="1" noRot="1" noChangeAspect="1" noTextEdit="1"/>
          </p:cNvSpPr>
          <p:nvPr>
            <p:ph type="sldImg"/>
          </p:nvPr>
        </p:nvSpPr>
        <p:spPr bwMode="auto">
          <a:xfrm>
            <a:off x="1143000" y="685800"/>
            <a:ext cx="4573588" cy="3430588"/>
          </a:xfrm>
          <a:noFill/>
          <a:ln>
            <a:solidFill>
              <a:srgbClr val="000000"/>
            </a:solidFill>
            <a:miter lim="800000"/>
            <a:headEnd/>
            <a:tailEnd/>
          </a:ln>
        </p:spPr>
      </p:sp>
      <p:sp>
        <p:nvSpPr>
          <p:cNvPr id="634882"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29" name="Rectangle 2"/>
          <p:cNvSpPr>
            <a:spLocks noGrp="1" noRot="1" noChangeAspect="1" noTextEdit="1"/>
          </p:cNvSpPr>
          <p:nvPr>
            <p:ph type="sldImg"/>
          </p:nvPr>
        </p:nvSpPr>
        <p:spPr bwMode="auto">
          <a:xfrm>
            <a:off x="1143000" y="685800"/>
            <a:ext cx="4573588" cy="3430588"/>
          </a:xfrm>
          <a:noFill/>
          <a:ln>
            <a:solidFill>
              <a:srgbClr val="000000"/>
            </a:solidFill>
            <a:miter lim="800000"/>
            <a:headEnd/>
            <a:tailEnd/>
          </a:ln>
        </p:spPr>
      </p:sp>
      <p:sp>
        <p:nvSpPr>
          <p:cNvPr id="636930"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7" name="Rectangle 2"/>
          <p:cNvSpPr>
            <a:spLocks noGrp="1" noRot="1" noChangeAspect="1" noTextEdit="1"/>
          </p:cNvSpPr>
          <p:nvPr>
            <p:ph type="sldImg"/>
          </p:nvPr>
        </p:nvSpPr>
        <p:spPr bwMode="auto">
          <a:xfrm>
            <a:off x="1143000" y="685800"/>
            <a:ext cx="4573588" cy="3430588"/>
          </a:xfrm>
          <a:noFill/>
          <a:ln>
            <a:solidFill>
              <a:srgbClr val="000000"/>
            </a:solidFill>
            <a:miter lim="800000"/>
            <a:headEnd/>
            <a:tailEnd/>
          </a:ln>
        </p:spPr>
      </p:sp>
      <p:sp>
        <p:nvSpPr>
          <p:cNvPr id="638978"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5" name="Rectangle 2"/>
          <p:cNvSpPr>
            <a:spLocks noGrp="1" noRot="1" noChangeAspect="1" noTextEdit="1"/>
          </p:cNvSpPr>
          <p:nvPr>
            <p:ph type="sldImg"/>
          </p:nvPr>
        </p:nvSpPr>
        <p:spPr bwMode="auto">
          <a:xfrm>
            <a:off x="1143000" y="685800"/>
            <a:ext cx="4573588" cy="3430588"/>
          </a:xfrm>
          <a:noFill/>
          <a:ln>
            <a:solidFill>
              <a:srgbClr val="000000"/>
            </a:solidFill>
            <a:miter lim="800000"/>
            <a:headEnd/>
            <a:tailEnd/>
          </a:ln>
        </p:spPr>
      </p:sp>
      <p:sp>
        <p:nvSpPr>
          <p:cNvPr id="641026"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3" name="Rectangle 2"/>
          <p:cNvSpPr>
            <a:spLocks noGrp="1" noRot="1" noChangeAspect="1" noTextEdit="1"/>
          </p:cNvSpPr>
          <p:nvPr>
            <p:ph type="sldImg"/>
          </p:nvPr>
        </p:nvSpPr>
        <p:spPr bwMode="auto">
          <a:xfrm>
            <a:off x="1143000" y="685800"/>
            <a:ext cx="4573588" cy="3430588"/>
          </a:xfrm>
          <a:noFill/>
          <a:ln>
            <a:solidFill>
              <a:srgbClr val="000000"/>
            </a:solidFill>
            <a:miter lim="800000"/>
            <a:headEnd/>
            <a:tailEnd/>
          </a:ln>
        </p:spPr>
      </p:sp>
      <p:sp>
        <p:nvSpPr>
          <p:cNvPr id="643074"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D97048D-A17F-404C-8654-8DE15C435BF6}" type="slidenum">
              <a:rPr lang="en-US">
                <a:cs typeface="Arial" charset="0"/>
              </a:rPr>
              <a:pPr fontAlgn="base">
                <a:spcBef>
                  <a:spcPct val="0"/>
                </a:spcBef>
                <a:spcAft>
                  <a:spcPct val="0"/>
                </a:spcAft>
                <a:defRPr/>
              </a:pPr>
              <a:t>5</a:t>
            </a:fld>
            <a:endParaRPr lang="en-US">
              <a:cs typeface="Arial" charset="0"/>
            </a:endParaRPr>
          </a:p>
        </p:txBody>
      </p:sp>
      <p:sp>
        <p:nvSpPr>
          <p:cNvPr id="2682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8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1" name="Rectangle 2"/>
          <p:cNvSpPr>
            <a:spLocks noGrp="1" noRot="1" noChangeAspect="1" noTextEdit="1"/>
          </p:cNvSpPr>
          <p:nvPr>
            <p:ph type="sldImg"/>
          </p:nvPr>
        </p:nvSpPr>
        <p:spPr bwMode="auto">
          <a:xfrm>
            <a:off x="1143000" y="685800"/>
            <a:ext cx="4573588" cy="3430588"/>
          </a:xfrm>
          <a:noFill/>
          <a:ln>
            <a:solidFill>
              <a:srgbClr val="000000"/>
            </a:solidFill>
            <a:miter lim="800000"/>
            <a:headEnd/>
            <a:tailEnd/>
          </a:ln>
        </p:spPr>
      </p:sp>
      <p:sp>
        <p:nvSpPr>
          <p:cNvPr id="645122"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69" name="Rectangle 2"/>
          <p:cNvSpPr>
            <a:spLocks noGrp="1" noRot="1" noChangeAspect="1" noTextEdit="1"/>
          </p:cNvSpPr>
          <p:nvPr>
            <p:ph type="sldImg"/>
          </p:nvPr>
        </p:nvSpPr>
        <p:spPr bwMode="auto">
          <a:xfrm>
            <a:off x="1143000" y="685800"/>
            <a:ext cx="4573588" cy="3430588"/>
          </a:xfrm>
          <a:noFill/>
          <a:ln>
            <a:solidFill>
              <a:srgbClr val="000000"/>
            </a:solidFill>
            <a:miter lim="800000"/>
            <a:headEnd/>
            <a:tailEnd/>
          </a:ln>
        </p:spPr>
      </p:sp>
      <p:sp>
        <p:nvSpPr>
          <p:cNvPr id="647170"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7" name="Rectangle 2"/>
          <p:cNvSpPr>
            <a:spLocks noGrp="1" noRot="1" noChangeAspect="1" noTextEdit="1"/>
          </p:cNvSpPr>
          <p:nvPr>
            <p:ph type="sldImg"/>
          </p:nvPr>
        </p:nvSpPr>
        <p:spPr bwMode="auto">
          <a:xfrm>
            <a:off x="1143000" y="685800"/>
            <a:ext cx="4573588" cy="3430588"/>
          </a:xfrm>
          <a:noFill/>
          <a:ln>
            <a:solidFill>
              <a:srgbClr val="000000"/>
            </a:solidFill>
            <a:miter lim="800000"/>
            <a:headEnd/>
            <a:tailEnd/>
          </a:ln>
        </p:spPr>
      </p:sp>
      <p:sp>
        <p:nvSpPr>
          <p:cNvPr id="649218"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51D704-5AE3-4391-8A57-2B21AD803415}" type="slidenum">
              <a:rPr lang="en-US">
                <a:cs typeface="Arial" charset="0"/>
              </a:rPr>
              <a:pPr fontAlgn="base">
                <a:spcBef>
                  <a:spcPct val="0"/>
                </a:spcBef>
                <a:spcAft>
                  <a:spcPct val="0"/>
                </a:spcAft>
                <a:defRPr/>
              </a:pPr>
              <a:t>44</a:t>
            </a:fld>
            <a:endParaRPr lang="en-US">
              <a:cs typeface="Arial" charset="0"/>
            </a:endParaRPr>
          </a:p>
        </p:txBody>
      </p:sp>
      <p:sp>
        <p:nvSpPr>
          <p:cNvPr id="6522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699B88-0686-49BD-A8B2-9C0EFA42BC67}" type="slidenum">
              <a:rPr lang="en-US">
                <a:cs typeface="Arial" charset="0"/>
              </a:rPr>
              <a:pPr fontAlgn="base">
                <a:spcBef>
                  <a:spcPct val="0"/>
                </a:spcBef>
                <a:spcAft>
                  <a:spcPct val="0"/>
                </a:spcAft>
                <a:defRPr/>
              </a:pPr>
              <a:t>45</a:t>
            </a:fld>
            <a:endParaRPr lang="en-US">
              <a:cs typeface="Arial" charset="0"/>
            </a:endParaRPr>
          </a:p>
        </p:txBody>
      </p:sp>
      <p:sp>
        <p:nvSpPr>
          <p:cNvPr id="6553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632E0F5-F9EA-4369-BAD1-CBDD2376D7B5}" type="slidenum">
              <a:rPr lang="en-US">
                <a:cs typeface="Arial" charset="0"/>
              </a:rPr>
              <a:pPr fontAlgn="base">
                <a:spcBef>
                  <a:spcPct val="0"/>
                </a:spcBef>
                <a:spcAft>
                  <a:spcPct val="0"/>
                </a:spcAft>
                <a:defRPr/>
              </a:pPr>
              <a:t>46</a:t>
            </a:fld>
            <a:endParaRPr lang="en-US">
              <a:cs typeface="Arial" charset="0"/>
            </a:endParaRPr>
          </a:p>
        </p:txBody>
      </p:sp>
      <p:sp>
        <p:nvSpPr>
          <p:cNvPr id="65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74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42E230-9DB0-44C5-BB68-0FDC134400BE}" type="slidenum">
              <a:rPr lang="en-US">
                <a:cs typeface="Arial" charset="0"/>
              </a:rPr>
              <a:pPr fontAlgn="base">
                <a:spcBef>
                  <a:spcPct val="0"/>
                </a:spcBef>
                <a:spcAft>
                  <a:spcPct val="0"/>
                </a:spcAft>
                <a:defRPr/>
              </a:pPr>
              <a:t>47</a:t>
            </a:fld>
            <a:endParaRPr lang="en-US">
              <a:cs typeface="Arial" charset="0"/>
            </a:endParaRPr>
          </a:p>
        </p:txBody>
      </p:sp>
      <p:sp>
        <p:nvSpPr>
          <p:cNvPr id="6594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94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05148C8-1DDD-4FCA-BF2C-CC584518BE6E}" type="slidenum">
              <a:rPr lang="en-US" sz="1200">
                <a:latin typeface="Calibri" pitchFamily="34" charset="0"/>
              </a:rPr>
              <a:pPr algn="r"/>
              <a:t>48</a:t>
            </a:fld>
            <a:endParaRPr lang="en-US" sz="1200">
              <a:latin typeface="Calibri" pitchFamily="34" charset="0"/>
            </a:endParaRPr>
          </a:p>
        </p:txBody>
      </p:sp>
      <p:sp>
        <p:nvSpPr>
          <p:cNvPr id="7946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4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64EA13D-F948-4EEA-98B9-E2AA2C555F33}" type="slidenum">
              <a:rPr lang="en-US" sz="1200">
                <a:latin typeface="Calibri" pitchFamily="34" charset="0"/>
              </a:rPr>
              <a:pPr algn="r"/>
              <a:t>49</a:t>
            </a:fld>
            <a:endParaRPr lang="en-US" sz="1200">
              <a:latin typeface="Calibri" pitchFamily="34" charset="0"/>
            </a:endParaRPr>
          </a:p>
        </p:txBody>
      </p:sp>
      <p:sp>
        <p:nvSpPr>
          <p:cNvPr id="7966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6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61CFD6B-E20F-4C7A-BC24-44F58BA48CFE}" type="slidenum">
              <a:rPr lang="en-US" sz="1200">
                <a:latin typeface="Calibri" pitchFamily="34" charset="0"/>
              </a:rPr>
              <a:pPr algn="r"/>
              <a:t>50</a:t>
            </a:fld>
            <a:endParaRPr lang="en-US" sz="1200">
              <a:latin typeface="Calibri" pitchFamily="34" charset="0"/>
            </a:endParaRPr>
          </a:p>
        </p:txBody>
      </p:sp>
      <p:sp>
        <p:nvSpPr>
          <p:cNvPr id="798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E6ADEC-C91C-4F5B-9018-18149316F564}" type="slidenum">
              <a:rPr lang="en-US">
                <a:cs typeface="Arial" charset="0"/>
              </a:rPr>
              <a:pPr fontAlgn="base">
                <a:spcBef>
                  <a:spcPct val="0"/>
                </a:spcBef>
                <a:spcAft>
                  <a:spcPct val="0"/>
                </a:spcAft>
                <a:defRPr/>
              </a:pPr>
              <a:t>6</a:t>
            </a:fld>
            <a:endParaRPr lang="en-US">
              <a:cs typeface="Arial" charset="0"/>
            </a:endParaRPr>
          </a:p>
        </p:txBody>
      </p:sp>
      <p:sp>
        <p:nvSpPr>
          <p:cNvPr id="2508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08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3" name="Rectangle 2"/>
          <p:cNvSpPr>
            <a:spLocks noGrp="1" noRot="1" noChangeAspect="1" noTextEdit="1"/>
          </p:cNvSpPr>
          <p:nvPr>
            <p:ph type="sldImg"/>
          </p:nvPr>
        </p:nvSpPr>
        <p:spPr bwMode="auto">
          <a:noFill/>
          <a:ln>
            <a:solidFill>
              <a:srgbClr val="000000"/>
            </a:solidFill>
            <a:miter lim="800000"/>
            <a:headEnd/>
            <a:tailEnd/>
          </a:ln>
        </p:spPr>
      </p:sp>
      <p:sp>
        <p:nvSpPr>
          <p:cNvPr id="8376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1" name="Rectangle 2"/>
          <p:cNvSpPr>
            <a:spLocks noGrp="1" noRot="1" noChangeAspect="1" noTextEdit="1"/>
          </p:cNvSpPr>
          <p:nvPr>
            <p:ph type="sldImg"/>
          </p:nvPr>
        </p:nvSpPr>
        <p:spPr bwMode="auto">
          <a:noFill/>
          <a:ln>
            <a:solidFill>
              <a:srgbClr val="000000"/>
            </a:solidFill>
            <a:miter lim="800000"/>
            <a:headEnd/>
            <a:tailEnd/>
          </a:ln>
        </p:spPr>
      </p:sp>
      <p:sp>
        <p:nvSpPr>
          <p:cNvPr id="83968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29" name="Rectangle 2"/>
          <p:cNvSpPr>
            <a:spLocks noGrp="1" noRot="1" noChangeAspect="1" noTextEdit="1"/>
          </p:cNvSpPr>
          <p:nvPr>
            <p:ph type="sldImg"/>
          </p:nvPr>
        </p:nvSpPr>
        <p:spPr bwMode="auto">
          <a:noFill/>
          <a:ln>
            <a:solidFill>
              <a:srgbClr val="000000"/>
            </a:solidFill>
            <a:miter lim="800000"/>
            <a:headEnd/>
            <a:tailEnd/>
          </a:ln>
        </p:spPr>
      </p:sp>
      <p:sp>
        <p:nvSpPr>
          <p:cNvPr id="84173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7" name="Rectangle 2"/>
          <p:cNvSpPr>
            <a:spLocks noGrp="1" noRot="1" noChangeAspect="1" noTextEdit="1"/>
          </p:cNvSpPr>
          <p:nvPr>
            <p:ph type="sldImg"/>
          </p:nvPr>
        </p:nvSpPr>
        <p:spPr bwMode="auto">
          <a:noFill/>
          <a:ln>
            <a:solidFill>
              <a:srgbClr val="000000"/>
            </a:solidFill>
            <a:miter lim="800000"/>
            <a:headEnd/>
            <a:tailEnd/>
          </a:ln>
        </p:spPr>
      </p:sp>
      <p:sp>
        <p:nvSpPr>
          <p:cNvPr id="84377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Rectangle 2"/>
          <p:cNvSpPr>
            <a:spLocks noGrp="1" noRot="1" noChangeAspect="1" noTextEdit="1"/>
          </p:cNvSpPr>
          <p:nvPr>
            <p:ph type="sldImg"/>
          </p:nvPr>
        </p:nvSpPr>
        <p:spPr bwMode="auto">
          <a:noFill/>
          <a:ln>
            <a:solidFill>
              <a:srgbClr val="000000"/>
            </a:solidFill>
            <a:miter lim="800000"/>
            <a:headEnd/>
            <a:tailEnd/>
          </a:ln>
        </p:spPr>
      </p:sp>
      <p:sp>
        <p:nvSpPr>
          <p:cNvPr id="84582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3" name="Rectangle 2"/>
          <p:cNvSpPr>
            <a:spLocks noGrp="1" noRot="1" noChangeAspect="1" noTextEdit="1"/>
          </p:cNvSpPr>
          <p:nvPr>
            <p:ph type="sldImg"/>
          </p:nvPr>
        </p:nvSpPr>
        <p:spPr bwMode="auto">
          <a:noFill/>
          <a:ln>
            <a:solidFill>
              <a:srgbClr val="000000"/>
            </a:solidFill>
            <a:miter lim="800000"/>
            <a:headEnd/>
            <a:tailEnd/>
          </a:ln>
        </p:spPr>
      </p:sp>
      <p:sp>
        <p:nvSpPr>
          <p:cNvPr id="84787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1" name="Rectangle 2"/>
          <p:cNvSpPr>
            <a:spLocks noGrp="1" noRot="1" noChangeAspect="1" noTextEdit="1"/>
          </p:cNvSpPr>
          <p:nvPr>
            <p:ph type="sldImg"/>
          </p:nvPr>
        </p:nvSpPr>
        <p:spPr bwMode="auto">
          <a:noFill/>
          <a:ln>
            <a:solidFill>
              <a:srgbClr val="000000"/>
            </a:solidFill>
            <a:miter lim="800000"/>
            <a:headEnd/>
            <a:tailEnd/>
          </a:ln>
        </p:spPr>
      </p:sp>
      <p:sp>
        <p:nvSpPr>
          <p:cNvPr id="84992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69" name="Rectangle 2"/>
          <p:cNvSpPr>
            <a:spLocks noGrp="1" noRot="1" noChangeAspect="1" noTextEdit="1"/>
          </p:cNvSpPr>
          <p:nvPr>
            <p:ph type="sldImg"/>
          </p:nvPr>
        </p:nvSpPr>
        <p:spPr bwMode="auto">
          <a:noFill/>
          <a:ln>
            <a:solidFill>
              <a:srgbClr val="000000"/>
            </a:solidFill>
            <a:miter lim="800000"/>
            <a:headEnd/>
            <a:tailEnd/>
          </a:ln>
        </p:spPr>
      </p:sp>
      <p:sp>
        <p:nvSpPr>
          <p:cNvPr id="85197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7" name="Rectangle 2"/>
          <p:cNvSpPr>
            <a:spLocks noGrp="1" noRot="1" noChangeAspect="1" noTextEdit="1"/>
          </p:cNvSpPr>
          <p:nvPr>
            <p:ph type="sldImg"/>
          </p:nvPr>
        </p:nvSpPr>
        <p:spPr bwMode="auto">
          <a:noFill/>
          <a:ln>
            <a:solidFill>
              <a:srgbClr val="000000"/>
            </a:solidFill>
            <a:miter lim="800000"/>
            <a:headEnd/>
            <a:tailEnd/>
          </a:ln>
        </p:spPr>
      </p:sp>
      <p:sp>
        <p:nvSpPr>
          <p:cNvPr id="85401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5" name="Rectangle 2"/>
          <p:cNvSpPr>
            <a:spLocks noGrp="1" noRot="1" noChangeAspect="1" noTextEdit="1"/>
          </p:cNvSpPr>
          <p:nvPr>
            <p:ph type="sldImg"/>
          </p:nvPr>
        </p:nvSpPr>
        <p:spPr bwMode="auto">
          <a:noFill/>
          <a:ln>
            <a:solidFill>
              <a:srgbClr val="000000"/>
            </a:solidFill>
            <a:miter lim="800000"/>
            <a:headEnd/>
            <a:tailEnd/>
          </a:ln>
        </p:spPr>
      </p:sp>
      <p:sp>
        <p:nvSpPr>
          <p:cNvPr id="85606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4B9885-3F4A-4125-8A8E-86C32D59F433}" type="slidenum">
              <a:rPr lang="en-US">
                <a:cs typeface="Arial" charset="0"/>
              </a:rPr>
              <a:pPr fontAlgn="base">
                <a:spcBef>
                  <a:spcPct val="0"/>
                </a:spcBef>
                <a:spcAft>
                  <a:spcPct val="0"/>
                </a:spcAft>
                <a:defRPr/>
              </a:pPr>
              <a:t>7</a:t>
            </a:fld>
            <a:endParaRPr lang="en-US">
              <a:cs typeface="Arial" charset="0"/>
            </a:endParaRPr>
          </a:p>
        </p:txBody>
      </p:sp>
      <p:sp>
        <p:nvSpPr>
          <p:cNvPr id="2590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90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3" name="Rectangle 2"/>
          <p:cNvSpPr>
            <a:spLocks noGrp="1" noRot="1" noChangeAspect="1" noTextEdit="1"/>
          </p:cNvSpPr>
          <p:nvPr>
            <p:ph type="sldImg"/>
          </p:nvPr>
        </p:nvSpPr>
        <p:spPr bwMode="auto">
          <a:noFill/>
          <a:ln>
            <a:solidFill>
              <a:srgbClr val="000000"/>
            </a:solidFill>
            <a:miter lim="800000"/>
            <a:headEnd/>
            <a:tailEnd/>
          </a:ln>
        </p:spPr>
      </p:sp>
      <p:sp>
        <p:nvSpPr>
          <p:cNvPr id="85811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1" name="Rectangle 2"/>
          <p:cNvSpPr>
            <a:spLocks noGrp="1" noRot="1" noChangeAspect="1" noTextEdit="1"/>
          </p:cNvSpPr>
          <p:nvPr>
            <p:ph type="sldImg"/>
          </p:nvPr>
        </p:nvSpPr>
        <p:spPr bwMode="auto">
          <a:noFill/>
          <a:ln>
            <a:solidFill>
              <a:srgbClr val="000000"/>
            </a:solidFill>
            <a:miter lim="800000"/>
            <a:headEnd/>
            <a:tailEnd/>
          </a:ln>
        </p:spPr>
      </p:sp>
      <p:sp>
        <p:nvSpPr>
          <p:cNvPr id="86016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09" name="Rectangle 2"/>
          <p:cNvSpPr>
            <a:spLocks noGrp="1" noRot="1" noChangeAspect="1" noTextEdit="1"/>
          </p:cNvSpPr>
          <p:nvPr>
            <p:ph type="sldImg"/>
          </p:nvPr>
        </p:nvSpPr>
        <p:spPr bwMode="auto">
          <a:noFill/>
          <a:ln>
            <a:solidFill>
              <a:srgbClr val="000000"/>
            </a:solidFill>
            <a:miter lim="800000"/>
            <a:headEnd/>
            <a:tailEnd/>
          </a:ln>
        </p:spPr>
      </p:sp>
      <p:sp>
        <p:nvSpPr>
          <p:cNvPr id="86221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7" name="Rectangle 2"/>
          <p:cNvSpPr>
            <a:spLocks noGrp="1" noRot="1" noChangeAspect="1" noTextEdit="1"/>
          </p:cNvSpPr>
          <p:nvPr>
            <p:ph type="sldImg"/>
          </p:nvPr>
        </p:nvSpPr>
        <p:spPr bwMode="auto">
          <a:noFill/>
          <a:ln>
            <a:solidFill>
              <a:srgbClr val="000000"/>
            </a:solidFill>
            <a:miter lim="800000"/>
            <a:headEnd/>
            <a:tailEnd/>
          </a:ln>
        </p:spPr>
      </p:sp>
      <p:sp>
        <p:nvSpPr>
          <p:cNvPr id="86425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5" name="Rectangle 2"/>
          <p:cNvSpPr>
            <a:spLocks noGrp="1" noRot="1" noChangeAspect="1" noTextEdit="1"/>
          </p:cNvSpPr>
          <p:nvPr>
            <p:ph type="sldImg"/>
          </p:nvPr>
        </p:nvSpPr>
        <p:spPr bwMode="auto">
          <a:noFill/>
          <a:ln>
            <a:solidFill>
              <a:srgbClr val="000000"/>
            </a:solidFill>
            <a:miter lim="800000"/>
            <a:headEnd/>
            <a:tailEnd/>
          </a:ln>
        </p:spPr>
      </p:sp>
      <p:sp>
        <p:nvSpPr>
          <p:cNvPr id="86630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3" name="Rectangle 2"/>
          <p:cNvSpPr>
            <a:spLocks noGrp="1" noRot="1" noChangeAspect="1" noTextEdit="1"/>
          </p:cNvSpPr>
          <p:nvPr>
            <p:ph type="sldImg"/>
          </p:nvPr>
        </p:nvSpPr>
        <p:spPr bwMode="auto">
          <a:noFill/>
          <a:ln>
            <a:solidFill>
              <a:srgbClr val="000000"/>
            </a:solidFill>
            <a:miter lim="800000"/>
            <a:headEnd/>
            <a:tailEnd/>
          </a:ln>
        </p:spPr>
      </p:sp>
      <p:sp>
        <p:nvSpPr>
          <p:cNvPr id="86835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1" name="Rectangle 2"/>
          <p:cNvSpPr>
            <a:spLocks noGrp="1" noRot="1" noChangeAspect="1" noTextEdit="1"/>
          </p:cNvSpPr>
          <p:nvPr>
            <p:ph type="sldImg"/>
          </p:nvPr>
        </p:nvSpPr>
        <p:spPr bwMode="auto">
          <a:noFill/>
          <a:ln>
            <a:solidFill>
              <a:srgbClr val="000000"/>
            </a:solidFill>
            <a:miter lim="800000"/>
            <a:headEnd/>
            <a:tailEnd/>
          </a:ln>
        </p:spPr>
      </p:sp>
      <p:sp>
        <p:nvSpPr>
          <p:cNvPr id="87040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49" name="Rectangle 2"/>
          <p:cNvSpPr>
            <a:spLocks noGrp="1" noRot="1" noChangeAspect="1" noTextEdit="1"/>
          </p:cNvSpPr>
          <p:nvPr>
            <p:ph type="sldImg"/>
          </p:nvPr>
        </p:nvSpPr>
        <p:spPr bwMode="auto">
          <a:noFill/>
          <a:ln>
            <a:solidFill>
              <a:srgbClr val="000000"/>
            </a:solidFill>
            <a:miter lim="800000"/>
            <a:headEnd/>
            <a:tailEnd/>
          </a:ln>
        </p:spPr>
      </p:sp>
      <p:sp>
        <p:nvSpPr>
          <p:cNvPr id="87245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7" name="Rectangle 2"/>
          <p:cNvSpPr>
            <a:spLocks noGrp="1" noRot="1" noChangeAspect="1" noTextEdit="1"/>
          </p:cNvSpPr>
          <p:nvPr>
            <p:ph type="sldImg"/>
          </p:nvPr>
        </p:nvSpPr>
        <p:spPr bwMode="auto">
          <a:noFill/>
          <a:ln>
            <a:solidFill>
              <a:srgbClr val="000000"/>
            </a:solidFill>
            <a:miter lim="800000"/>
            <a:headEnd/>
            <a:tailEnd/>
          </a:ln>
        </p:spPr>
      </p:sp>
      <p:sp>
        <p:nvSpPr>
          <p:cNvPr id="87449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5" name="Rectangle 2"/>
          <p:cNvSpPr>
            <a:spLocks noGrp="1" noRot="1" noChangeAspect="1" noTextEdit="1"/>
          </p:cNvSpPr>
          <p:nvPr>
            <p:ph type="sldImg"/>
          </p:nvPr>
        </p:nvSpPr>
        <p:spPr bwMode="auto">
          <a:noFill/>
          <a:ln>
            <a:solidFill>
              <a:srgbClr val="000000"/>
            </a:solidFill>
            <a:miter lim="800000"/>
            <a:headEnd/>
            <a:tailEnd/>
          </a:ln>
        </p:spPr>
      </p:sp>
      <p:sp>
        <p:nvSpPr>
          <p:cNvPr id="87654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726CC6-B3E7-471C-9489-47921264207F}" type="slidenum">
              <a:rPr lang="en-US">
                <a:cs typeface="Arial" charset="0"/>
              </a:rPr>
              <a:pPr fontAlgn="base">
                <a:spcBef>
                  <a:spcPct val="0"/>
                </a:spcBef>
                <a:spcAft>
                  <a:spcPct val="0"/>
                </a:spcAft>
                <a:defRPr/>
              </a:pPr>
              <a:t>8</a:t>
            </a:fld>
            <a:endParaRPr lang="en-US">
              <a:cs typeface="Arial" charset="0"/>
            </a:endParaRPr>
          </a:p>
        </p:txBody>
      </p:sp>
      <p:sp>
        <p:nvSpPr>
          <p:cNvPr id="273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34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3" name="Rectangle 2"/>
          <p:cNvSpPr>
            <a:spLocks noGrp="1" noRot="1" noChangeAspect="1" noTextEdit="1"/>
          </p:cNvSpPr>
          <p:nvPr>
            <p:ph type="sldImg"/>
          </p:nvPr>
        </p:nvSpPr>
        <p:spPr bwMode="auto">
          <a:noFill/>
          <a:ln>
            <a:solidFill>
              <a:srgbClr val="000000"/>
            </a:solidFill>
            <a:miter lim="800000"/>
            <a:headEnd/>
            <a:tailEnd/>
          </a:ln>
        </p:spPr>
      </p:sp>
      <p:sp>
        <p:nvSpPr>
          <p:cNvPr id="87859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1" name="Rectangle 2"/>
          <p:cNvSpPr>
            <a:spLocks noGrp="1" noRot="1" noChangeAspect="1" noTextEdit="1"/>
          </p:cNvSpPr>
          <p:nvPr>
            <p:ph type="sldImg"/>
          </p:nvPr>
        </p:nvSpPr>
        <p:spPr bwMode="auto">
          <a:noFill/>
          <a:ln>
            <a:solidFill>
              <a:srgbClr val="000000"/>
            </a:solidFill>
            <a:miter lim="800000"/>
            <a:headEnd/>
            <a:tailEnd/>
          </a:ln>
        </p:spPr>
      </p:sp>
      <p:sp>
        <p:nvSpPr>
          <p:cNvPr id="88064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89" name="Rectangle 2"/>
          <p:cNvSpPr>
            <a:spLocks noGrp="1" noRot="1" noChangeAspect="1" noTextEdit="1"/>
          </p:cNvSpPr>
          <p:nvPr>
            <p:ph type="sldImg"/>
          </p:nvPr>
        </p:nvSpPr>
        <p:spPr bwMode="auto">
          <a:noFill/>
          <a:ln>
            <a:solidFill>
              <a:srgbClr val="000000"/>
            </a:solidFill>
            <a:miter lim="800000"/>
            <a:headEnd/>
            <a:tailEnd/>
          </a:ln>
        </p:spPr>
      </p:sp>
      <p:sp>
        <p:nvSpPr>
          <p:cNvPr id="88269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7" name="Rectangle 2"/>
          <p:cNvSpPr>
            <a:spLocks noGrp="1" noRot="1" noChangeAspect="1" noTextEdit="1"/>
          </p:cNvSpPr>
          <p:nvPr>
            <p:ph type="sldImg"/>
          </p:nvPr>
        </p:nvSpPr>
        <p:spPr bwMode="auto">
          <a:noFill/>
          <a:ln>
            <a:solidFill>
              <a:srgbClr val="000000"/>
            </a:solidFill>
            <a:miter lim="800000"/>
            <a:headEnd/>
            <a:tailEnd/>
          </a:ln>
        </p:spPr>
      </p:sp>
      <p:sp>
        <p:nvSpPr>
          <p:cNvPr id="88473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5" name="Rectangle 2"/>
          <p:cNvSpPr>
            <a:spLocks noGrp="1" noRot="1" noChangeAspect="1" noTextEdit="1"/>
          </p:cNvSpPr>
          <p:nvPr>
            <p:ph type="sldImg"/>
          </p:nvPr>
        </p:nvSpPr>
        <p:spPr bwMode="auto">
          <a:noFill/>
          <a:ln>
            <a:solidFill>
              <a:srgbClr val="000000"/>
            </a:solidFill>
            <a:miter lim="800000"/>
            <a:headEnd/>
            <a:tailEnd/>
          </a:ln>
        </p:spPr>
      </p:sp>
      <p:sp>
        <p:nvSpPr>
          <p:cNvPr id="88678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3" name="Rectangle 2"/>
          <p:cNvSpPr>
            <a:spLocks noGrp="1" noRot="1" noChangeAspect="1" noTextEdit="1"/>
          </p:cNvSpPr>
          <p:nvPr>
            <p:ph type="sldImg"/>
          </p:nvPr>
        </p:nvSpPr>
        <p:spPr bwMode="auto">
          <a:noFill/>
          <a:ln>
            <a:solidFill>
              <a:srgbClr val="000000"/>
            </a:solidFill>
            <a:miter lim="800000"/>
            <a:headEnd/>
            <a:tailEnd/>
          </a:ln>
        </p:spPr>
      </p:sp>
      <p:sp>
        <p:nvSpPr>
          <p:cNvPr id="8888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Slide Image Placeholder 1"/>
          <p:cNvSpPr>
            <a:spLocks noGrp="1" noRot="1" noChangeAspect="1" noTextEdit="1"/>
          </p:cNvSpPr>
          <p:nvPr>
            <p:ph type="sldImg"/>
          </p:nvPr>
        </p:nvSpPr>
        <p:spPr bwMode="auto">
          <a:noFill/>
          <a:ln>
            <a:solidFill>
              <a:srgbClr val="000000"/>
            </a:solidFill>
            <a:miter lim="800000"/>
            <a:headEnd/>
            <a:tailEnd/>
          </a:ln>
        </p:spPr>
      </p:sp>
      <p:sp>
        <p:nvSpPr>
          <p:cNvPr id="932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328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32CE691-55ED-4757-8255-8EE76574BC44}" type="slidenum">
              <a:rPr lang="en-US" sz="1200">
                <a:ea typeface="MS PGothic" pitchFamily="34" charset="-128"/>
              </a:rPr>
              <a:pPr algn="r"/>
              <a:t>77</a:t>
            </a:fld>
            <a:endParaRPr lang="en-US" sz="1200">
              <a:ea typeface="MS PGothic" pitchFamily="34" charset="-128"/>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4B7CC33-A484-4F8C-B338-783E51EB9D9A}" type="slidenum">
              <a:rPr lang="en-US" sz="1200">
                <a:ea typeface="MS PGothic" pitchFamily="34" charset="-128"/>
              </a:rPr>
              <a:pPr algn="r"/>
              <a:t>78</a:t>
            </a:fld>
            <a:endParaRPr lang="en-US" sz="1200">
              <a:ea typeface="MS PGothic" pitchFamily="34" charset="-128"/>
            </a:endParaRPr>
          </a:p>
        </p:txBody>
      </p:sp>
      <p:sp>
        <p:nvSpPr>
          <p:cNvPr id="935939" name="Rectangle 2"/>
          <p:cNvSpPr>
            <a:spLocks noRot="1" noChangeArrowheads="1" noTextEdit="1"/>
          </p:cNvSpPr>
          <p:nvPr>
            <p:ph type="sldImg"/>
          </p:nvPr>
        </p:nvSpPr>
        <p:spPr bwMode="auto">
          <a:noFill/>
          <a:ln>
            <a:solidFill>
              <a:srgbClr val="000000"/>
            </a:solidFill>
            <a:miter lim="800000"/>
            <a:headEnd/>
            <a:tailEnd/>
          </a:ln>
        </p:spPr>
      </p:sp>
      <p:sp>
        <p:nvSpPr>
          <p:cNvPr id="9359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Slide Image Placeholder 1"/>
          <p:cNvSpPr>
            <a:spLocks noGrp="1" noRot="1" noChangeAspect="1" noTextEdit="1"/>
          </p:cNvSpPr>
          <p:nvPr>
            <p:ph type="sldImg"/>
          </p:nvPr>
        </p:nvSpPr>
        <p:spPr bwMode="auto">
          <a:noFill/>
          <a:ln>
            <a:solidFill>
              <a:srgbClr val="000000"/>
            </a:solidFill>
            <a:miter lim="800000"/>
            <a:headEnd/>
            <a:tailEnd/>
          </a:ln>
        </p:spPr>
      </p:sp>
      <p:sp>
        <p:nvSpPr>
          <p:cNvPr id="9420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4208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93A2D41-BF00-4C0D-8440-EA3B5DE61015}" type="slidenum">
              <a:rPr lang="en-US" sz="1200">
                <a:ea typeface="MS PGothic" pitchFamily="34" charset="-128"/>
              </a:rPr>
              <a:pPr algn="r"/>
              <a:t>83</a:t>
            </a:fld>
            <a:endParaRPr lang="en-US" sz="1200">
              <a:ea typeface="MS PGothic" pitchFamily="34" charset="-128"/>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8564C83-4817-4437-8736-26A64E7DD662}" type="slidenum">
              <a:rPr lang="en-US" sz="1200">
                <a:latin typeface="Calibri" pitchFamily="34" charset="0"/>
              </a:rPr>
              <a:pPr algn="r"/>
              <a:t>90</a:t>
            </a:fld>
            <a:endParaRPr lang="en-US" sz="1200">
              <a:latin typeface="Calibri" pitchFamily="34" charset="0"/>
            </a:endParaRPr>
          </a:p>
        </p:txBody>
      </p:sp>
      <p:sp>
        <p:nvSpPr>
          <p:cNvPr id="948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8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DAEB9E-5DDF-4ADA-8C90-8E0E7DDAA982}" type="slidenum">
              <a:rPr lang="en-US">
                <a:cs typeface="Arial" charset="0"/>
              </a:rPr>
              <a:pPr fontAlgn="base">
                <a:spcBef>
                  <a:spcPct val="0"/>
                </a:spcBef>
                <a:spcAft>
                  <a:spcPct val="0"/>
                </a:spcAft>
                <a:defRPr/>
              </a:pPr>
              <a:t>9</a:t>
            </a:fld>
            <a:endParaRPr lang="en-US">
              <a:cs typeface="Arial" charset="0"/>
            </a:endParaRPr>
          </a:p>
        </p:txBody>
      </p:sp>
      <p:sp>
        <p:nvSpPr>
          <p:cNvPr id="6543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43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C11B0A1-EAD7-4E1E-B9E0-1016AEB4F4AC}" type="slidenum">
              <a:rPr lang="en-US" sz="1200">
                <a:latin typeface="Calibri" pitchFamily="34" charset="0"/>
              </a:rPr>
              <a:pPr algn="r"/>
              <a:t>91</a:t>
            </a:fld>
            <a:endParaRPr lang="en-US" sz="1200">
              <a:latin typeface="Calibri" pitchFamily="34" charset="0"/>
            </a:endParaRPr>
          </a:p>
        </p:txBody>
      </p:sp>
      <p:sp>
        <p:nvSpPr>
          <p:cNvPr id="950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0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495F0C7-D5B5-4722-AE5C-C427579749BF}" type="slidenum">
              <a:rPr lang="en-US" sz="1200">
                <a:latin typeface="Calibri" pitchFamily="34" charset="0"/>
              </a:rPr>
              <a:pPr algn="r"/>
              <a:t>92</a:t>
            </a:fld>
            <a:endParaRPr lang="en-US" sz="1200">
              <a:latin typeface="Calibri" pitchFamily="34" charset="0"/>
            </a:endParaRPr>
          </a:p>
        </p:txBody>
      </p:sp>
      <p:sp>
        <p:nvSpPr>
          <p:cNvPr id="952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66C666F-1004-4C34-8724-9DE89D303D09}" type="slidenum">
              <a:rPr lang="en-US" sz="1200">
                <a:latin typeface="Calibri" pitchFamily="34" charset="0"/>
              </a:rPr>
              <a:pPr algn="r"/>
              <a:t>93</a:t>
            </a:fld>
            <a:endParaRPr lang="en-US" sz="1200">
              <a:latin typeface="Calibri" pitchFamily="34" charset="0"/>
            </a:endParaRPr>
          </a:p>
        </p:txBody>
      </p:sp>
      <p:sp>
        <p:nvSpPr>
          <p:cNvPr id="954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4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860F423-7940-4B60-A967-006D7C2C4E53}" type="slidenum">
              <a:rPr lang="en-US" sz="1200">
                <a:latin typeface="Calibri" pitchFamily="34" charset="0"/>
              </a:rPr>
              <a:pPr algn="r"/>
              <a:t>94</a:t>
            </a:fld>
            <a:endParaRPr lang="en-US" sz="1200">
              <a:latin typeface="Calibri" pitchFamily="34" charset="0"/>
            </a:endParaRPr>
          </a:p>
        </p:txBody>
      </p:sp>
      <p:sp>
        <p:nvSpPr>
          <p:cNvPr id="956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6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F0E7103-F9F4-4C06-8AB0-E13A16005FAA}" type="slidenum">
              <a:rPr lang="en-US" sz="1200">
                <a:latin typeface="Calibri" pitchFamily="34" charset="0"/>
              </a:rPr>
              <a:pPr algn="r"/>
              <a:t>95</a:t>
            </a:fld>
            <a:endParaRPr lang="en-US" sz="1200">
              <a:latin typeface="Calibri" pitchFamily="34" charset="0"/>
            </a:endParaRPr>
          </a:p>
        </p:txBody>
      </p:sp>
      <p:sp>
        <p:nvSpPr>
          <p:cNvPr id="958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8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AFAA590-AE08-4913-9E40-FFF65586C2CB}" type="slidenum">
              <a:rPr lang="en-US" sz="1200">
                <a:latin typeface="Calibri" pitchFamily="34" charset="0"/>
              </a:rPr>
              <a:pPr algn="r"/>
              <a:t>96</a:t>
            </a:fld>
            <a:endParaRPr lang="en-US" sz="1200">
              <a:latin typeface="Calibri" pitchFamily="34" charset="0"/>
            </a:endParaRPr>
          </a:p>
        </p:txBody>
      </p:sp>
      <p:sp>
        <p:nvSpPr>
          <p:cNvPr id="960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0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7D834A7-A19A-4D62-9D4A-5D8ACEC9B955}" type="slidenum">
              <a:rPr lang="en-US" sz="1200">
                <a:latin typeface="Calibri" pitchFamily="34" charset="0"/>
              </a:rPr>
              <a:pPr algn="r"/>
              <a:t>97</a:t>
            </a:fld>
            <a:endParaRPr lang="en-US" sz="1200">
              <a:latin typeface="Calibri" pitchFamily="34" charset="0"/>
            </a:endParaRPr>
          </a:p>
        </p:txBody>
      </p:sp>
      <p:sp>
        <p:nvSpPr>
          <p:cNvPr id="962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B000C22-8330-42F1-B2DB-9CBF4092A91B}" type="slidenum">
              <a:rPr lang="en-US" sz="1200">
                <a:latin typeface="Calibri" pitchFamily="34" charset="0"/>
              </a:rPr>
              <a:pPr algn="r"/>
              <a:t>98</a:t>
            </a:fld>
            <a:endParaRPr lang="en-US" sz="1200">
              <a:latin typeface="Calibri" pitchFamily="34" charset="0"/>
            </a:endParaRPr>
          </a:p>
        </p:txBody>
      </p:sp>
      <p:sp>
        <p:nvSpPr>
          <p:cNvPr id="964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4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3562494-841F-4DA3-B55C-2F1166E21A44}" type="slidenum">
              <a:rPr lang="en-US" sz="1200">
                <a:latin typeface="Calibri" pitchFamily="34" charset="0"/>
              </a:rPr>
              <a:pPr algn="r"/>
              <a:t>99</a:t>
            </a:fld>
            <a:endParaRPr lang="en-US" sz="1200">
              <a:latin typeface="Calibri" pitchFamily="34" charset="0"/>
            </a:endParaRPr>
          </a:p>
        </p:txBody>
      </p:sp>
      <p:sp>
        <p:nvSpPr>
          <p:cNvPr id="966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6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961AEC0-3C20-4520-A63C-9395E1B1E7BA}" type="slidenum">
              <a:rPr lang="en-US" sz="1200">
                <a:latin typeface="Calibri" pitchFamily="34" charset="0"/>
              </a:rPr>
              <a:pPr algn="r"/>
              <a:t>100</a:t>
            </a:fld>
            <a:endParaRPr lang="en-US" sz="1200">
              <a:latin typeface="Calibri" pitchFamily="34" charset="0"/>
            </a:endParaRPr>
          </a:p>
        </p:txBody>
      </p:sp>
      <p:sp>
        <p:nvSpPr>
          <p:cNvPr id="968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8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F8EE17-BCFB-494F-A148-DDA5FA9B7485}" type="slidenum">
              <a:rPr lang="en-US">
                <a:cs typeface="Arial" charset="0"/>
              </a:rPr>
              <a:pPr fontAlgn="base">
                <a:spcBef>
                  <a:spcPct val="0"/>
                </a:spcBef>
                <a:spcAft>
                  <a:spcPct val="0"/>
                </a:spcAft>
                <a:defRPr/>
              </a:pPr>
              <a:t>10</a:t>
            </a:fld>
            <a:endParaRPr lang="en-US">
              <a:cs typeface="Arial" charset="0"/>
            </a:endParaRPr>
          </a:p>
        </p:txBody>
      </p:sp>
      <p:sp>
        <p:nvSpPr>
          <p:cNvPr id="2334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34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D00D98C-B970-4D06-98AA-EEDCB03EF4C6}" type="slidenum">
              <a:rPr lang="en-US" sz="1200">
                <a:latin typeface="Calibri" pitchFamily="34" charset="0"/>
              </a:rPr>
              <a:pPr algn="r"/>
              <a:t>101</a:t>
            </a:fld>
            <a:endParaRPr lang="en-US" sz="1200">
              <a:latin typeface="Calibri" pitchFamily="34" charset="0"/>
            </a:endParaRPr>
          </a:p>
        </p:txBody>
      </p:sp>
      <p:sp>
        <p:nvSpPr>
          <p:cNvPr id="970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0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E3C586A-782C-49BD-9B26-7726B9049AE0}" type="slidenum">
              <a:rPr lang="en-US" sz="1200">
                <a:latin typeface="Calibri" pitchFamily="34" charset="0"/>
              </a:rPr>
              <a:pPr algn="r"/>
              <a:t>102</a:t>
            </a:fld>
            <a:endParaRPr lang="en-US" sz="1200">
              <a:latin typeface="Calibri" pitchFamily="34" charset="0"/>
            </a:endParaRPr>
          </a:p>
        </p:txBody>
      </p:sp>
      <p:sp>
        <p:nvSpPr>
          <p:cNvPr id="972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91A98D6-27A4-48C9-918D-04358CCAC3BE}" type="slidenum">
              <a:rPr lang="en-US" sz="1200">
                <a:latin typeface="Calibri" pitchFamily="34" charset="0"/>
              </a:rPr>
              <a:pPr algn="r"/>
              <a:t>103</a:t>
            </a:fld>
            <a:endParaRPr lang="en-US" sz="1200">
              <a:latin typeface="Calibri" pitchFamily="34" charset="0"/>
            </a:endParaRPr>
          </a:p>
        </p:txBody>
      </p:sp>
      <p:sp>
        <p:nvSpPr>
          <p:cNvPr id="974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4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A4AD669-05BE-44E9-8BA0-C7895F95876C}" type="slidenum">
              <a:rPr lang="en-US" sz="1200">
                <a:latin typeface="Calibri" pitchFamily="34" charset="0"/>
              </a:rPr>
              <a:pPr algn="r"/>
              <a:t>104</a:t>
            </a:fld>
            <a:endParaRPr lang="en-US" sz="1200">
              <a:latin typeface="Calibri" pitchFamily="34" charset="0"/>
            </a:endParaRPr>
          </a:p>
        </p:txBody>
      </p:sp>
      <p:sp>
        <p:nvSpPr>
          <p:cNvPr id="9768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69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248E214-7F34-4024-8DAA-CD193D6BB14A}" type="slidenum">
              <a:rPr lang="en-US" sz="1200">
                <a:latin typeface="Calibri" pitchFamily="34" charset="0"/>
              </a:rPr>
              <a:pPr algn="r"/>
              <a:t>105</a:t>
            </a:fld>
            <a:endParaRPr lang="en-US" sz="1200">
              <a:latin typeface="Calibri" pitchFamily="34" charset="0"/>
            </a:endParaRPr>
          </a:p>
        </p:txBody>
      </p:sp>
      <p:sp>
        <p:nvSpPr>
          <p:cNvPr id="978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89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F8DD417-59C2-4308-BD72-A675578E5B48}" type="slidenum">
              <a:rPr lang="en-US" sz="1200">
                <a:latin typeface="Calibri" pitchFamily="34" charset="0"/>
              </a:rPr>
              <a:pPr algn="r"/>
              <a:t>106</a:t>
            </a:fld>
            <a:endParaRPr lang="en-US" sz="1200">
              <a:latin typeface="Calibri" pitchFamily="34" charset="0"/>
            </a:endParaRPr>
          </a:p>
        </p:txBody>
      </p:sp>
      <p:sp>
        <p:nvSpPr>
          <p:cNvPr id="980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09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7"/>
          <p:cNvSpPr/>
          <p:nvPr userDrawn="1"/>
        </p:nvSpPr>
        <p:spPr>
          <a:xfrm rot="16200000">
            <a:off x="-2853207" y="2970725"/>
            <a:ext cx="6352765" cy="553998"/>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sz="30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cs typeface="+mn-cs"/>
              </a:rPr>
              <a:t>Hardware Description Languages</a:t>
            </a:r>
          </a:p>
        </p:txBody>
      </p:sp>
      <p:sp>
        <p:nvSpPr>
          <p:cNvPr id="3" name="Rectangle 12"/>
          <p:cNvSpPr/>
          <p:nvPr userDrawn="1"/>
        </p:nvSpPr>
        <p:spPr>
          <a:xfrm>
            <a:off x="914400" y="0"/>
            <a:ext cx="8229600" cy="919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Box 8"/>
          <p:cNvSpPr txBox="1"/>
          <p:nvPr userDrawn="1"/>
        </p:nvSpPr>
        <p:spPr>
          <a:xfrm>
            <a:off x="5638800" y="6477000"/>
            <a:ext cx="1905000" cy="304800"/>
          </a:xfrm>
          <a:prstGeom prst="rect">
            <a:avLst/>
          </a:prstGeom>
          <a:noFill/>
        </p:spPr>
        <p:txBody>
          <a:bodyPr>
            <a:spAutoFit/>
          </a:bodyPr>
          <a:lstStyle/>
          <a:p>
            <a:pPr fontAlgn="auto">
              <a:spcBef>
                <a:spcPts val="0"/>
              </a:spcBef>
              <a:spcAft>
                <a:spcPts val="0"/>
              </a:spcAft>
              <a:defRPr/>
            </a:pPr>
            <a:r>
              <a:rPr lang="en-US" sz="1400" dirty="0">
                <a:solidFill>
                  <a:schemeClr val="bg1">
                    <a:lumMod val="50000"/>
                  </a:schemeClr>
                </a:solidFill>
                <a:latin typeface="+mn-lt"/>
                <a:cs typeface="+mn-cs"/>
              </a:rPr>
              <a:t>Chapter 4 &lt;</a:t>
            </a:r>
            <a:fld id="{79194D1E-8950-4E5F-95EA-CDBFBEF96C31}" type="slidenum">
              <a:rPr lang="en-US" sz="1400">
                <a:solidFill>
                  <a:schemeClr val="bg1">
                    <a:lumMod val="50000"/>
                  </a:schemeClr>
                </a:solidFill>
                <a:latin typeface="+mn-lt"/>
                <a:cs typeface="+mn-cs"/>
              </a:rPr>
              <a:pPr fontAlgn="auto">
                <a:spcBef>
                  <a:spcPts val="0"/>
                </a:spcBef>
                <a:spcAft>
                  <a:spcPts val="0"/>
                </a:spcAft>
                <a:defRPr/>
              </a:pPr>
              <a:t>‹#›</a:t>
            </a:fld>
            <a:r>
              <a:rPr lang="en-US" sz="1400" dirty="0">
                <a:solidFill>
                  <a:schemeClr val="bg1">
                    <a:lumMod val="50000"/>
                  </a:schemeClr>
                </a:solidFill>
                <a:latin typeface="+mn-lt"/>
                <a:cs typeface="+mn-cs"/>
              </a:rPr>
              <a:t>&gt;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0"/>
          <p:cNvSpPr>
            <a:spLocks noGrp="1" noChangeArrowheads="1"/>
          </p:cNvSpPr>
          <p:nvPr>
            <p:ph type="ftr" sz="quarter" idx="10"/>
          </p:nvPr>
        </p:nvSpPr>
        <p:spPr>
          <a:ln/>
        </p:spPr>
        <p:txBody>
          <a:bodyPr/>
          <a:lstStyle>
            <a:lvl1pPr>
              <a:defRPr/>
            </a:lvl1pPr>
          </a:lstStyle>
          <a:p>
            <a:pPr>
              <a:defRPr/>
            </a:pPr>
            <a:r>
              <a:rPr lang="en-US"/>
              <a:t>Copyright © 2007 Elsevier</a:t>
            </a:r>
            <a:endParaRPr lang="en-GB"/>
          </a:p>
        </p:txBody>
      </p:sp>
      <p:sp>
        <p:nvSpPr>
          <p:cNvPr id="5" name="Rectangle 11"/>
          <p:cNvSpPr>
            <a:spLocks noGrp="1" noChangeArrowheads="1"/>
          </p:cNvSpPr>
          <p:nvPr>
            <p:ph type="sldNum" sz="quarter" idx="11"/>
          </p:nvPr>
        </p:nvSpPr>
        <p:spPr>
          <a:ln/>
        </p:spPr>
        <p:txBody>
          <a:bodyPr/>
          <a:lstStyle>
            <a:lvl1pPr>
              <a:defRPr/>
            </a:lvl1pPr>
          </a:lstStyle>
          <a:p>
            <a:pPr>
              <a:defRPr/>
            </a:pPr>
            <a:r>
              <a:rPr lang="en-US"/>
              <a:t>4-&lt;</a:t>
            </a:r>
            <a:fld id="{BF11727F-4D8D-40E2-9D41-283DDC582027}" type="slidenum">
              <a:rPr lang="en-US"/>
              <a:pPr>
                <a:defRPr/>
              </a:pPr>
              <a:t>‹#›</a:t>
            </a:fld>
            <a:r>
              <a:rPr lang="en-US"/>
              <a:t>&gt;</a:t>
            </a:r>
          </a:p>
          <a:p>
            <a:pPr>
              <a:defRPr/>
            </a:pP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ftr" sz="quarter" idx="10"/>
          </p:nvPr>
        </p:nvSpPr>
        <p:spPr>
          <a:ln/>
        </p:spPr>
        <p:txBody>
          <a:bodyPr/>
          <a:lstStyle>
            <a:lvl1pPr>
              <a:defRPr/>
            </a:lvl1pPr>
          </a:lstStyle>
          <a:p>
            <a:pPr>
              <a:defRPr/>
            </a:pPr>
            <a:r>
              <a:rPr lang="en-US"/>
              <a:t>Copyright © 2007 Elsevier</a:t>
            </a:r>
            <a:endParaRPr lang="en-GB"/>
          </a:p>
        </p:txBody>
      </p:sp>
      <p:sp>
        <p:nvSpPr>
          <p:cNvPr id="5" name="Rectangle 11"/>
          <p:cNvSpPr>
            <a:spLocks noGrp="1" noChangeArrowheads="1"/>
          </p:cNvSpPr>
          <p:nvPr>
            <p:ph type="sldNum" sz="quarter" idx="11"/>
          </p:nvPr>
        </p:nvSpPr>
        <p:spPr>
          <a:ln/>
        </p:spPr>
        <p:txBody>
          <a:bodyPr/>
          <a:lstStyle>
            <a:lvl1pPr>
              <a:defRPr/>
            </a:lvl1pPr>
          </a:lstStyle>
          <a:p>
            <a:pPr>
              <a:defRPr/>
            </a:pPr>
            <a:r>
              <a:rPr lang="en-US"/>
              <a:t>4-&lt;</a:t>
            </a:r>
            <a:fld id="{292062D4-B684-4C15-A6CF-503B2E549551}" type="slidenum">
              <a:rPr lang="en-US"/>
              <a:pPr>
                <a:defRPr/>
              </a:pPr>
              <a:t>‹#›</a:t>
            </a:fld>
            <a:r>
              <a:rPr lang="en-US"/>
              <a:t>&gt;</a:t>
            </a:r>
          </a:p>
          <a:p>
            <a:pPr>
              <a:defRPr/>
            </a:pP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
          <p:cNvSpPr>
            <a:spLocks noGrp="1" noChangeArrowheads="1"/>
          </p:cNvSpPr>
          <p:nvPr>
            <p:ph type="ftr" sz="quarter" idx="10"/>
          </p:nvPr>
        </p:nvSpPr>
        <p:spPr>
          <a:ln/>
        </p:spPr>
        <p:txBody>
          <a:bodyPr/>
          <a:lstStyle>
            <a:lvl1pPr>
              <a:defRPr/>
            </a:lvl1pPr>
          </a:lstStyle>
          <a:p>
            <a:pPr>
              <a:defRPr/>
            </a:pPr>
            <a:r>
              <a:rPr lang="en-US"/>
              <a:t>Copyright © 2007 Elsevier</a:t>
            </a:r>
            <a:endParaRPr lang="en-GB"/>
          </a:p>
        </p:txBody>
      </p:sp>
      <p:sp>
        <p:nvSpPr>
          <p:cNvPr id="5" name="Rectangle 11"/>
          <p:cNvSpPr>
            <a:spLocks noGrp="1" noChangeArrowheads="1"/>
          </p:cNvSpPr>
          <p:nvPr>
            <p:ph type="sldNum" sz="quarter" idx="11"/>
          </p:nvPr>
        </p:nvSpPr>
        <p:spPr>
          <a:ln/>
        </p:spPr>
        <p:txBody>
          <a:bodyPr/>
          <a:lstStyle>
            <a:lvl1pPr>
              <a:defRPr/>
            </a:lvl1pPr>
          </a:lstStyle>
          <a:p>
            <a:pPr>
              <a:defRPr/>
            </a:pPr>
            <a:r>
              <a:rPr lang="en-US"/>
              <a:t>4-&lt;</a:t>
            </a:r>
            <a:fld id="{A28F17F1-3660-45AF-975C-70643A57E0D5}" type="slidenum">
              <a:rPr lang="en-US"/>
              <a:pPr>
                <a:defRPr/>
              </a:pPr>
              <a:t>‹#›</a:t>
            </a:fld>
            <a:r>
              <a:rPr lang="en-US"/>
              <a:t>&gt;</a:t>
            </a:r>
          </a:p>
          <a:p>
            <a:pPr>
              <a:defRPr/>
            </a:pP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ftr" sz="quarter" idx="10"/>
          </p:nvPr>
        </p:nvSpPr>
        <p:spPr>
          <a:ln/>
        </p:spPr>
        <p:txBody>
          <a:bodyPr/>
          <a:lstStyle>
            <a:lvl1pPr>
              <a:defRPr/>
            </a:lvl1pPr>
          </a:lstStyle>
          <a:p>
            <a:pPr>
              <a:defRPr/>
            </a:pPr>
            <a:r>
              <a:rPr lang="en-US"/>
              <a:t>Copyright © 2007 Elsevier</a:t>
            </a:r>
            <a:endParaRPr lang="en-GB"/>
          </a:p>
        </p:txBody>
      </p:sp>
      <p:sp>
        <p:nvSpPr>
          <p:cNvPr id="6" name="Rectangle 11"/>
          <p:cNvSpPr>
            <a:spLocks noGrp="1" noChangeArrowheads="1"/>
          </p:cNvSpPr>
          <p:nvPr>
            <p:ph type="sldNum" sz="quarter" idx="11"/>
          </p:nvPr>
        </p:nvSpPr>
        <p:spPr>
          <a:ln/>
        </p:spPr>
        <p:txBody>
          <a:bodyPr/>
          <a:lstStyle>
            <a:lvl1pPr>
              <a:defRPr/>
            </a:lvl1pPr>
          </a:lstStyle>
          <a:p>
            <a:pPr>
              <a:defRPr/>
            </a:pPr>
            <a:r>
              <a:rPr lang="en-US"/>
              <a:t>4-&lt;</a:t>
            </a:r>
            <a:fld id="{C5755F60-7431-4E0F-91C1-C9B3ED3D2A18}" type="slidenum">
              <a:rPr lang="en-US"/>
              <a:pPr>
                <a:defRPr/>
              </a:pPr>
              <a:t>‹#›</a:t>
            </a:fld>
            <a:r>
              <a:rPr lang="en-US"/>
              <a:t>&gt;</a:t>
            </a:r>
          </a:p>
          <a:p>
            <a:pPr>
              <a:defRPr/>
            </a:pP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ftr" sz="quarter" idx="10"/>
          </p:nvPr>
        </p:nvSpPr>
        <p:spPr>
          <a:ln/>
        </p:spPr>
        <p:txBody>
          <a:bodyPr/>
          <a:lstStyle>
            <a:lvl1pPr>
              <a:defRPr/>
            </a:lvl1pPr>
          </a:lstStyle>
          <a:p>
            <a:pPr>
              <a:defRPr/>
            </a:pPr>
            <a:r>
              <a:rPr lang="en-US"/>
              <a:t>Copyright © 2007 Elsevier</a:t>
            </a:r>
            <a:endParaRPr lang="en-GB"/>
          </a:p>
        </p:txBody>
      </p:sp>
      <p:sp>
        <p:nvSpPr>
          <p:cNvPr id="8" name="Rectangle 11"/>
          <p:cNvSpPr>
            <a:spLocks noGrp="1" noChangeArrowheads="1"/>
          </p:cNvSpPr>
          <p:nvPr>
            <p:ph type="sldNum" sz="quarter" idx="11"/>
          </p:nvPr>
        </p:nvSpPr>
        <p:spPr>
          <a:ln/>
        </p:spPr>
        <p:txBody>
          <a:bodyPr/>
          <a:lstStyle>
            <a:lvl1pPr>
              <a:defRPr/>
            </a:lvl1pPr>
          </a:lstStyle>
          <a:p>
            <a:pPr>
              <a:defRPr/>
            </a:pPr>
            <a:r>
              <a:rPr lang="en-US"/>
              <a:t>4-&lt;</a:t>
            </a:r>
            <a:fld id="{1DBC8FC3-B280-4D5B-B6F9-F952259EC7B4}" type="slidenum">
              <a:rPr lang="en-US"/>
              <a:pPr>
                <a:defRPr/>
              </a:pPr>
              <a:t>‹#›</a:t>
            </a:fld>
            <a:r>
              <a:rPr lang="en-US"/>
              <a:t>&gt;</a:t>
            </a:r>
          </a:p>
          <a:p>
            <a:pPr>
              <a:defRPr/>
            </a:pP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ftr" sz="quarter" idx="10"/>
          </p:nvPr>
        </p:nvSpPr>
        <p:spPr>
          <a:ln/>
        </p:spPr>
        <p:txBody>
          <a:bodyPr/>
          <a:lstStyle>
            <a:lvl1pPr>
              <a:defRPr/>
            </a:lvl1pPr>
          </a:lstStyle>
          <a:p>
            <a:pPr>
              <a:defRPr/>
            </a:pPr>
            <a:r>
              <a:rPr lang="en-US"/>
              <a:t>Copyright © 2007 Elsevier</a:t>
            </a:r>
            <a:endParaRPr lang="en-GB"/>
          </a:p>
        </p:txBody>
      </p:sp>
      <p:sp>
        <p:nvSpPr>
          <p:cNvPr id="4" name="Rectangle 11"/>
          <p:cNvSpPr>
            <a:spLocks noGrp="1" noChangeArrowheads="1"/>
          </p:cNvSpPr>
          <p:nvPr>
            <p:ph type="sldNum" sz="quarter" idx="11"/>
          </p:nvPr>
        </p:nvSpPr>
        <p:spPr>
          <a:ln/>
        </p:spPr>
        <p:txBody>
          <a:bodyPr/>
          <a:lstStyle>
            <a:lvl1pPr>
              <a:defRPr/>
            </a:lvl1pPr>
          </a:lstStyle>
          <a:p>
            <a:pPr>
              <a:defRPr/>
            </a:pPr>
            <a:r>
              <a:rPr lang="en-US"/>
              <a:t>4-&lt;</a:t>
            </a:r>
            <a:fld id="{A5B6D8FC-F36E-4C7B-B164-3872464A8802}" type="slidenum">
              <a:rPr lang="en-US"/>
              <a:pPr>
                <a:defRPr/>
              </a:pPr>
              <a:t>‹#›</a:t>
            </a:fld>
            <a:r>
              <a:rPr lang="en-US"/>
              <a:t>&gt;</a:t>
            </a:r>
          </a:p>
          <a:p>
            <a:pPr>
              <a:defRPr/>
            </a:pP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ftr" sz="quarter" idx="10"/>
          </p:nvPr>
        </p:nvSpPr>
        <p:spPr>
          <a:ln/>
        </p:spPr>
        <p:txBody>
          <a:bodyPr/>
          <a:lstStyle>
            <a:lvl1pPr>
              <a:defRPr/>
            </a:lvl1pPr>
          </a:lstStyle>
          <a:p>
            <a:pPr>
              <a:defRPr/>
            </a:pPr>
            <a:r>
              <a:rPr lang="en-US"/>
              <a:t>Copyright © 2007 Elsevier</a:t>
            </a:r>
            <a:endParaRPr lang="en-GB"/>
          </a:p>
        </p:txBody>
      </p:sp>
      <p:sp>
        <p:nvSpPr>
          <p:cNvPr id="3" name="Rectangle 11"/>
          <p:cNvSpPr>
            <a:spLocks noGrp="1" noChangeArrowheads="1"/>
          </p:cNvSpPr>
          <p:nvPr>
            <p:ph type="sldNum" sz="quarter" idx="11"/>
          </p:nvPr>
        </p:nvSpPr>
        <p:spPr>
          <a:ln/>
        </p:spPr>
        <p:txBody>
          <a:bodyPr/>
          <a:lstStyle>
            <a:lvl1pPr>
              <a:defRPr/>
            </a:lvl1pPr>
          </a:lstStyle>
          <a:p>
            <a:pPr>
              <a:defRPr/>
            </a:pPr>
            <a:r>
              <a:rPr lang="en-US"/>
              <a:t>4-&lt;</a:t>
            </a:r>
            <a:fld id="{2394E5BF-C1AC-4CE4-B5B4-DB9FBB36C446}" type="slidenum">
              <a:rPr lang="en-US"/>
              <a:pPr>
                <a:defRPr/>
              </a:pPr>
              <a:t>‹#›</a:t>
            </a:fld>
            <a:r>
              <a:rPr lang="en-US"/>
              <a:t>&gt;</a:t>
            </a:r>
          </a:p>
          <a:p>
            <a:pPr>
              <a:defRPr/>
            </a:pPr>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ftr" sz="quarter" idx="10"/>
          </p:nvPr>
        </p:nvSpPr>
        <p:spPr>
          <a:ln/>
        </p:spPr>
        <p:txBody>
          <a:bodyPr/>
          <a:lstStyle>
            <a:lvl1pPr>
              <a:defRPr/>
            </a:lvl1pPr>
          </a:lstStyle>
          <a:p>
            <a:pPr>
              <a:defRPr/>
            </a:pPr>
            <a:r>
              <a:rPr lang="en-US"/>
              <a:t>Copyright © 2007 Elsevier</a:t>
            </a:r>
            <a:endParaRPr lang="en-GB"/>
          </a:p>
        </p:txBody>
      </p:sp>
      <p:sp>
        <p:nvSpPr>
          <p:cNvPr id="6" name="Rectangle 11"/>
          <p:cNvSpPr>
            <a:spLocks noGrp="1" noChangeArrowheads="1"/>
          </p:cNvSpPr>
          <p:nvPr>
            <p:ph type="sldNum" sz="quarter" idx="11"/>
          </p:nvPr>
        </p:nvSpPr>
        <p:spPr>
          <a:ln/>
        </p:spPr>
        <p:txBody>
          <a:bodyPr/>
          <a:lstStyle>
            <a:lvl1pPr>
              <a:defRPr/>
            </a:lvl1pPr>
          </a:lstStyle>
          <a:p>
            <a:pPr>
              <a:defRPr/>
            </a:pPr>
            <a:r>
              <a:rPr lang="en-US"/>
              <a:t>4-&lt;</a:t>
            </a:r>
            <a:fld id="{F2C1AE4F-B645-4224-BB60-847C61B74C1A}" type="slidenum">
              <a:rPr lang="en-US"/>
              <a:pPr>
                <a:defRPr/>
              </a:pPr>
              <a:t>‹#›</a:t>
            </a:fld>
            <a:r>
              <a:rPr lang="en-US"/>
              <a:t>&gt;</a:t>
            </a:r>
          </a:p>
          <a:p>
            <a:pPr>
              <a:defRPr/>
            </a:pPr>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ftr" sz="quarter" idx="10"/>
          </p:nvPr>
        </p:nvSpPr>
        <p:spPr>
          <a:ln/>
        </p:spPr>
        <p:txBody>
          <a:bodyPr/>
          <a:lstStyle>
            <a:lvl1pPr>
              <a:defRPr/>
            </a:lvl1pPr>
          </a:lstStyle>
          <a:p>
            <a:pPr>
              <a:defRPr/>
            </a:pPr>
            <a:r>
              <a:rPr lang="en-US"/>
              <a:t>Copyright © 2007 Elsevier</a:t>
            </a:r>
            <a:endParaRPr lang="en-GB"/>
          </a:p>
        </p:txBody>
      </p:sp>
      <p:sp>
        <p:nvSpPr>
          <p:cNvPr id="6" name="Rectangle 11"/>
          <p:cNvSpPr>
            <a:spLocks noGrp="1" noChangeArrowheads="1"/>
          </p:cNvSpPr>
          <p:nvPr>
            <p:ph type="sldNum" sz="quarter" idx="11"/>
          </p:nvPr>
        </p:nvSpPr>
        <p:spPr>
          <a:ln/>
        </p:spPr>
        <p:txBody>
          <a:bodyPr/>
          <a:lstStyle>
            <a:lvl1pPr>
              <a:defRPr/>
            </a:lvl1pPr>
          </a:lstStyle>
          <a:p>
            <a:pPr>
              <a:defRPr/>
            </a:pPr>
            <a:r>
              <a:rPr lang="en-US"/>
              <a:t>4-&lt;</a:t>
            </a:r>
            <a:fld id="{C1D5CDE5-D560-470F-A177-1C0FED26A956}" type="slidenum">
              <a:rPr lang="en-US"/>
              <a:pPr>
                <a:defRPr/>
              </a:pPr>
              <a:t>‹#›</a:t>
            </a:fld>
            <a:r>
              <a:rPr lang="en-US"/>
              <a:t>&gt;</a:t>
            </a:r>
          </a:p>
          <a:p>
            <a:pPr>
              <a:defRPr/>
            </a:pPr>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ftr" sz="quarter" idx="10"/>
          </p:nvPr>
        </p:nvSpPr>
        <p:spPr>
          <a:ln/>
        </p:spPr>
        <p:txBody>
          <a:bodyPr/>
          <a:lstStyle>
            <a:lvl1pPr>
              <a:defRPr/>
            </a:lvl1pPr>
          </a:lstStyle>
          <a:p>
            <a:pPr>
              <a:defRPr/>
            </a:pPr>
            <a:r>
              <a:rPr lang="en-US"/>
              <a:t>Copyright © 2007 Elsevier</a:t>
            </a:r>
            <a:endParaRPr lang="en-GB"/>
          </a:p>
        </p:txBody>
      </p:sp>
      <p:sp>
        <p:nvSpPr>
          <p:cNvPr id="5" name="Rectangle 11"/>
          <p:cNvSpPr>
            <a:spLocks noGrp="1" noChangeArrowheads="1"/>
          </p:cNvSpPr>
          <p:nvPr>
            <p:ph type="sldNum" sz="quarter" idx="11"/>
          </p:nvPr>
        </p:nvSpPr>
        <p:spPr>
          <a:ln/>
        </p:spPr>
        <p:txBody>
          <a:bodyPr/>
          <a:lstStyle>
            <a:lvl1pPr>
              <a:defRPr/>
            </a:lvl1pPr>
          </a:lstStyle>
          <a:p>
            <a:pPr>
              <a:defRPr/>
            </a:pPr>
            <a:r>
              <a:rPr lang="en-US"/>
              <a:t>4-&lt;</a:t>
            </a:r>
            <a:fld id="{65E94216-D205-4455-82D3-0FD649C7DDE5}" type="slidenum">
              <a:rPr lang="en-US"/>
              <a:pPr>
                <a:defRPr/>
              </a:pPr>
              <a:t>‹#›</a:t>
            </a:fld>
            <a:r>
              <a:rPr lang="en-US"/>
              <a:t>&gt;</a:t>
            </a:r>
          </a:p>
          <a:p>
            <a:pPr>
              <a:defRPr/>
            </a:pP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9"/>
          <p:cNvSpPr/>
          <p:nvPr userDrawn="1"/>
        </p:nvSpPr>
        <p:spPr>
          <a:xfrm>
            <a:off x="914400" y="0"/>
            <a:ext cx="8229600" cy="919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Box 5"/>
          <p:cNvSpPr txBox="1"/>
          <p:nvPr userDrawn="1"/>
        </p:nvSpPr>
        <p:spPr>
          <a:xfrm>
            <a:off x="5638800" y="6473825"/>
            <a:ext cx="1981200" cy="304800"/>
          </a:xfrm>
          <a:prstGeom prst="rect">
            <a:avLst/>
          </a:prstGeom>
          <a:noFill/>
        </p:spPr>
        <p:txBody>
          <a:bodyPr>
            <a:spAutoFit/>
          </a:bodyPr>
          <a:lstStyle/>
          <a:p>
            <a:pPr fontAlgn="auto">
              <a:spcBef>
                <a:spcPts val="0"/>
              </a:spcBef>
              <a:spcAft>
                <a:spcPts val="0"/>
              </a:spcAft>
              <a:defRPr/>
            </a:pPr>
            <a:r>
              <a:rPr lang="en-US" sz="1400" dirty="0">
                <a:solidFill>
                  <a:schemeClr val="bg1">
                    <a:lumMod val="50000"/>
                  </a:schemeClr>
                </a:solidFill>
                <a:latin typeface="+mn-lt"/>
                <a:cs typeface="+mn-cs"/>
              </a:rPr>
              <a:t>Chapter 4 &lt;</a:t>
            </a:r>
            <a:fld id="{3136BCCB-6D97-4C8E-BC53-708F5CB7B894}" type="slidenum">
              <a:rPr lang="en-US" sz="1400">
                <a:solidFill>
                  <a:schemeClr val="bg1">
                    <a:lumMod val="50000"/>
                  </a:schemeClr>
                </a:solidFill>
                <a:latin typeface="+mn-lt"/>
                <a:cs typeface="+mn-cs"/>
              </a:rPr>
              <a:pPr fontAlgn="auto">
                <a:spcBef>
                  <a:spcPts val="0"/>
                </a:spcBef>
                <a:spcAft>
                  <a:spcPts val="0"/>
                </a:spcAft>
                <a:defRPr/>
              </a:pPr>
              <a:t>‹#›</a:t>
            </a:fld>
            <a:r>
              <a:rPr lang="en-US" sz="1400" dirty="0">
                <a:solidFill>
                  <a:schemeClr val="bg1">
                    <a:lumMod val="50000"/>
                  </a:schemeClr>
                </a:solidFill>
                <a:latin typeface="+mn-lt"/>
                <a:cs typeface="+mn-cs"/>
              </a:rPr>
              <a:t>&gt; </a:t>
            </a:r>
          </a:p>
        </p:txBody>
      </p:sp>
      <p:sp>
        <p:nvSpPr>
          <p:cNvPr id="4" name="Rectangle 7"/>
          <p:cNvSpPr/>
          <p:nvPr userDrawn="1"/>
        </p:nvSpPr>
        <p:spPr>
          <a:xfrm rot="16200000">
            <a:off x="-2853207" y="2970725"/>
            <a:ext cx="6352765" cy="553998"/>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sz="30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cs typeface="+mn-cs"/>
              </a:rPr>
              <a:t>Hardware Description Languages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9050" y="101600"/>
            <a:ext cx="2089150" cy="607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1600" y="101600"/>
            <a:ext cx="6115050" cy="6070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ftr" sz="quarter" idx="10"/>
          </p:nvPr>
        </p:nvSpPr>
        <p:spPr>
          <a:ln/>
        </p:spPr>
        <p:txBody>
          <a:bodyPr/>
          <a:lstStyle>
            <a:lvl1pPr>
              <a:defRPr/>
            </a:lvl1pPr>
          </a:lstStyle>
          <a:p>
            <a:pPr>
              <a:defRPr/>
            </a:pPr>
            <a:r>
              <a:rPr lang="en-US"/>
              <a:t>Copyright © 2007 Elsevier</a:t>
            </a:r>
            <a:endParaRPr lang="en-GB"/>
          </a:p>
        </p:txBody>
      </p:sp>
      <p:sp>
        <p:nvSpPr>
          <p:cNvPr id="5" name="Rectangle 11"/>
          <p:cNvSpPr>
            <a:spLocks noGrp="1" noChangeArrowheads="1"/>
          </p:cNvSpPr>
          <p:nvPr>
            <p:ph type="sldNum" sz="quarter" idx="11"/>
          </p:nvPr>
        </p:nvSpPr>
        <p:spPr>
          <a:ln/>
        </p:spPr>
        <p:txBody>
          <a:bodyPr/>
          <a:lstStyle>
            <a:lvl1pPr>
              <a:defRPr/>
            </a:lvl1pPr>
          </a:lstStyle>
          <a:p>
            <a:pPr>
              <a:defRPr/>
            </a:pPr>
            <a:r>
              <a:rPr lang="en-US"/>
              <a:t>4-&lt;</a:t>
            </a:r>
            <a:fld id="{23B94714-83E0-4617-A235-785B094BA470}" type="slidenum">
              <a:rPr lang="en-US"/>
              <a:pPr>
                <a:defRPr/>
              </a:pPr>
              <a:t>‹#›</a:t>
            </a:fld>
            <a:r>
              <a:rPr lang="en-US"/>
              <a:t>&gt;</a:t>
            </a:r>
          </a:p>
          <a:p>
            <a:pPr>
              <a:defRPr/>
            </a:pPr>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0"/>
          <p:cNvSpPr>
            <a:spLocks noGrp="1" noChangeArrowheads="1"/>
          </p:cNvSpPr>
          <p:nvPr>
            <p:ph type="ftr" sz="quarter" idx="10"/>
          </p:nvPr>
        </p:nvSpPr>
        <p:spPr>
          <a:ln/>
        </p:spPr>
        <p:txBody>
          <a:bodyPr/>
          <a:lstStyle>
            <a:lvl1pPr>
              <a:defRPr/>
            </a:lvl1pPr>
          </a:lstStyle>
          <a:p>
            <a:pPr>
              <a:defRPr/>
            </a:pPr>
            <a:r>
              <a:rPr lang="en-US"/>
              <a:t>Copyright © 2007 Elsevier</a:t>
            </a:r>
            <a:endParaRPr lang="en-GB"/>
          </a:p>
        </p:txBody>
      </p:sp>
      <p:sp>
        <p:nvSpPr>
          <p:cNvPr id="7" name="Rectangle 11"/>
          <p:cNvSpPr>
            <a:spLocks noGrp="1" noChangeArrowheads="1"/>
          </p:cNvSpPr>
          <p:nvPr>
            <p:ph type="sldNum" sz="quarter" idx="11"/>
          </p:nvPr>
        </p:nvSpPr>
        <p:spPr>
          <a:ln/>
        </p:spPr>
        <p:txBody>
          <a:bodyPr/>
          <a:lstStyle>
            <a:lvl1pPr>
              <a:defRPr/>
            </a:lvl1pPr>
          </a:lstStyle>
          <a:p>
            <a:pPr>
              <a:defRPr/>
            </a:pPr>
            <a:r>
              <a:rPr lang="en-US"/>
              <a:t>4-&lt;</a:t>
            </a:r>
            <a:fld id="{A4D33039-79A6-4266-B386-D17BFF2DDBE3}" type="slidenum">
              <a:rPr lang="en-US"/>
              <a:pPr>
                <a:defRPr/>
              </a:pPr>
              <a:t>‹#›</a:t>
            </a:fld>
            <a:r>
              <a:rPr lang="en-US"/>
              <a:t>&gt;</a:t>
            </a:r>
          </a:p>
          <a:p>
            <a:pPr>
              <a:defRPr/>
            </a:pP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TW" alt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TW" alt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TW" alt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TW" alt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TW" alt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TW" alt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TW" alt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TW" alt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TW" alt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TW" alt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TW" alt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TW" altLang="en-US" sz="2400">
                  <a:latin typeface="Times New Roman" pitchFamily="18" charset="0"/>
                </a:endParaRPr>
              </a:p>
            </p:txBody>
          </p:sp>
        </p:grpSp>
      </p:grpSp>
      <p:sp>
        <p:nvSpPr>
          <p:cNvPr id="730131" name="Rectangle 19"/>
          <p:cNvSpPr>
            <a:spLocks noGrp="1" noChangeArrowheads="1"/>
          </p:cNvSpPr>
          <p:nvPr>
            <p:ph type="ctrTitle"/>
          </p:nvPr>
        </p:nvSpPr>
        <p:spPr>
          <a:xfrm>
            <a:off x="2971800" y="1828800"/>
            <a:ext cx="6019800" cy="2209800"/>
          </a:xfrm>
        </p:spPr>
        <p:txBody>
          <a:bodyPr/>
          <a:lstStyle>
            <a:lvl1pPr>
              <a:defRPr sz="4200">
                <a:solidFill>
                  <a:srgbClr val="FFFFFF"/>
                </a:solidFill>
              </a:defRPr>
            </a:lvl1pPr>
          </a:lstStyle>
          <a:p>
            <a:r>
              <a:rPr lang="zh-TW" altLang="en-US"/>
              <a:t>按一下以編輯母片標題樣式</a:t>
            </a:r>
          </a:p>
        </p:txBody>
      </p:sp>
      <p:sp>
        <p:nvSpPr>
          <p:cNvPr id="73013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TW" altLang="en-US"/>
              <a:t>按一下以編輯母片副標題樣式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7D5269D3-22A2-4752-96FE-06E9A6B5A716}" type="datetimeFigureOut">
              <a:rPr lang="zh-TW" altLang="en-US"/>
              <a:pPr>
                <a:defRPr/>
              </a:pPr>
              <a:t>2017/1/15</a:t>
            </a:fld>
            <a:endParaRPr lang="en-US" altLang="zh-TW"/>
          </a:p>
        </p:txBody>
      </p:sp>
      <p:sp>
        <p:nvSpPr>
          <p:cNvPr id="19" name="Rectangle 17"/>
          <p:cNvSpPr>
            <a:spLocks noGrp="1" noChangeArrowheads="1"/>
          </p:cNvSpPr>
          <p:nvPr>
            <p:ph type="ftr" sz="quarter" idx="11"/>
          </p:nvPr>
        </p:nvSpPr>
        <p:spPr/>
        <p:txBody>
          <a:bodyPr/>
          <a:lstStyle>
            <a:lvl1pPr>
              <a:defRPr/>
            </a:lvl1pPr>
          </a:lstStyle>
          <a:p>
            <a:pPr>
              <a:defRPr/>
            </a:pPr>
            <a:endParaRPr lang="en-US" altLang="zh-TW"/>
          </a:p>
        </p:txBody>
      </p:sp>
      <p:sp>
        <p:nvSpPr>
          <p:cNvPr id="20" name="Rectangle 18"/>
          <p:cNvSpPr>
            <a:spLocks noGrp="1" noChangeArrowheads="1"/>
          </p:cNvSpPr>
          <p:nvPr>
            <p:ph type="sldNum" sz="quarter" idx="12"/>
          </p:nvPr>
        </p:nvSpPr>
        <p:spPr/>
        <p:txBody>
          <a:bodyPr/>
          <a:lstStyle>
            <a:lvl1pPr>
              <a:defRPr/>
            </a:lvl1pPr>
          </a:lstStyle>
          <a:p>
            <a:pPr>
              <a:defRPr/>
            </a:pPr>
            <a:fld id="{2B2BBB14-2AE4-40B5-8CE0-3678C923874F}" type="slidenum">
              <a:rPr lang="ar-SA" altLang="en-US"/>
              <a:pPr>
                <a:defRPr/>
              </a:pPr>
              <a:t>‹#›</a:t>
            </a:fld>
            <a:endParaRPr lang="en-US" altLang="zh-TW"/>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pPr>
              <a:defRPr/>
            </a:pPr>
            <a:fld id="{01FBF225-6FAB-4349-BFDD-483FF6E34A6D}" type="slidenum">
              <a:rPr lang="ar-SA" altLang="en-US"/>
              <a:pPr>
                <a:defRPr/>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fld id="{D75510D0-1B23-4F10-9D26-AD699762F402}" type="datetimeFigureOut">
              <a:rPr lang="zh-TW" altLang="en-US"/>
              <a:pPr>
                <a:defRPr/>
              </a:pPr>
              <a:t>2017/1/15</a:t>
            </a:fld>
            <a:endParaRPr lang="en-US" altLang="zh-TW"/>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pPr>
              <a:defRPr/>
            </a:pPr>
            <a:fld id="{7D4E6B93-7F6E-446B-AE4B-49BC6BCF9CE8}" type="slidenum">
              <a:rPr lang="ar-SA" altLang="en-US"/>
              <a:pPr>
                <a:defRPr/>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fld id="{48A27B46-BE43-4CFF-90F4-326D7EF7466A}" type="datetimeFigureOut">
              <a:rPr lang="zh-TW" altLang="en-US"/>
              <a:pPr>
                <a:defRPr/>
              </a:pPr>
              <a:t>2017/1/15</a:t>
            </a:fld>
            <a:endParaRPr lang="en-US" altLang="zh-TW"/>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8313" y="1557338"/>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9313" y="1557338"/>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pPr>
              <a:defRPr/>
            </a:pPr>
            <a:fld id="{E31DA759-4044-4CC3-9913-BB22092398CA}" type="slidenum">
              <a:rPr lang="ar-SA" altLang="en-US"/>
              <a:pPr>
                <a:defRPr/>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fld id="{09EACC53-DC77-4783-8A70-B644ECECBBC7}" type="datetimeFigureOut">
              <a:rPr lang="zh-TW" altLang="en-US"/>
              <a:pPr>
                <a:defRPr/>
              </a:pPr>
              <a:t>2017/1/15</a:t>
            </a:fld>
            <a:endParaRPr lang="en-US" altLang="zh-TW"/>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8" name="Rectangle 3"/>
          <p:cNvSpPr>
            <a:spLocks noGrp="1" noChangeArrowheads="1"/>
          </p:cNvSpPr>
          <p:nvPr>
            <p:ph type="sldNum" sz="quarter" idx="11"/>
          </p:nvPr>
        </p:nvSpPr>
        <p:spPr>
          <a:ln/>
        </p:spPr>
        <p:txBody>
          <a:bodyPr/>
          <a:lstStyle>
            <a:lvl1pPr>
              <a:defRPr/>
            </a:lvl1pPr>
          </a:lstStyle>
          <a:p>
            <a:pPr>
              <a:defRPr/>
            </a:pPr>
            <a:fld id="{9A0DA00D-A1A0-4E7C-A151-963E134DFDA8}" type="slidenum">
              <a:rPr lang="ar-SA" altLang="en-US"/>
              <a:pPr>
                <a:defRPr/>
              </a:pPr>
              <a:t>‹#›</a:t>
            </a:fld>
            <a:endParaRPr lang="en-US" altLang="zh-TW"/>
          </a:p>
        </p:txBody>
      </p:sp>
      <p:sp>
        <p:nvSpPr>
          <p:cNvPr id="9" name="Rectangle 16"/>
          <p:cNvSpPr>
            <a:spLocks noGrp="1" noChangeArrowheads="1"/>
          </p:cNvSpPr>
          <p:nvPr>
            <p:ph type="dt" sz="half" idx="12"/>
          </p:nvPr>
        </p:nvSpPr>
        <p:spPr>
          <a:ln/>
        </p:spPr>
        <p:txBody>
          <a:bodyPr/>
          <a:lstStyle>
            <a:lvl1pPr>
              <a:defRPr/>
            </a:lvl1pPr>
          </a:lstStyle>
          <a:p>
            <a:pPr>
              <a:defRPr/>
            </a:pPr>
            <a:fld id="{80F99F9E-FFED-4605-A7FA-E77DCB74B7D4}" type="datetimeFigureOut">
              <a:rPr lang="zh-TW" altLang="en-US"/>
              <a:pPr>
                <a:defRPr/>
              </a:pPr>
              <a:t>2017/1/15</a:t>
            </a:fld>
            <a:endParaRPr lang="en-US" altLang="zh-TW"/>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4" name="Rectangle 3"/>
          <p:cNvSpPr>
            <a:spLocks noGrp="1" noChangeArrowheads="1"/>
          </p:cNvSpPr>
          <p:nvPr>
            <p:ph type="sldNum" sz="quarter" idx="11"/>
          </p:nvPr>
        </p:nvSpPr>
        <p:spPr>
          <a:ln/>
        </p:spPr>
        <p:txBody>
          <a:bodyPr/>
          <a:lstStyle>
            <a:lvl1pPr>
              <a:defRPr/>
            </a:lvl1pPr>
          </a:lstStyle>
          <a:p>
            <a:pPr>
              <a:defRPr/>
            </a:pPr>
            <a:fld id="{3AF0D3BD-8889-4DF3-9F6C-3DAA51E857F5}" type="slidenum">
              <a:rPr lang="ar-SA" altLang="en-US"/>
              <a:pPr>
                <a:defRPr/>
              </a:pPr>
              <a:t>‹#›</a:t>
            </a:fld>
            <a:endParaRPr lang="en-US" altLang="zh-TW"/>
          </a:p>
        </p:txBody>
      </p:sp>
      <p:sp>
        <p:nvSpPr>
          <p:cNvPr id="5" name="Rectangle 16"/>
          <p:cNvSpPr>
            <a:spLocks noGrp="1" noChangeArrowheads="1"/>
          </p:cNvSpPr>
          <p:nvPr>
            <p:ph type="dt" sz="half" idx="12"/>
          </p:nvPr>
        </p:nvSpPr>
        <p:spPr>
          <a:ln/>
        </p:spPr>
        <p:txBody>
          <a:bodyPr/>
          <a:lstStyle>
            <a:lvl1pPr>
              <a:defRPr/>
            </a:lvl1pPr>
          </a:lstStyle>
          <a:p>
            <a:pPr>
              <a:defRPr/>
            </a:pPr>
            <a:fld id="{A1517D98-F4B1-4FBE-9A07-0245C8B2B3EA}" type="datetimeFigureOut">
              <a:rPr lang="zh-TW" altLang="en-US"/>
              <a:pPr>
                <a:defRPr/>
              </a:pPr>
              <a:t>2017/1/15</a:t>
            </a:fld>
            <a:endParaRPr lang="en-US" altLang="zh-TW"/>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3" name="Rectangle 3"/>
          <p:cNvSpPr>
            <a:spLocks noGrp="1" noChangeArrowheads="1"/>
          </p:cNvSpPr>
          <p:nvPr>
            <p:ph type="sldNum" sz="quarter" idx="11"/>
          </p:nvPr>
        </p:nvSpPr>
        <p:spPr>
          <a:ln/>
        </p:spPr>
        <p:txBody>
          <a:bodyPr/>
          <a:lstStyle>
            <a:lvl1pPr>
              <a:defRPr/>
            </a:lvl1pPr>
          </a:lstStyle>
          <a:p>
            <a:pPr>
              <a:defRPr/>
            </a:pPr>
            <a:fld id="{FA1A46D9-0FD6-4D38-9538-EEF3A14EEABC}" type="slidenum">
              <a:rPr lang="ar-SA" altLang="en-US"/>
              <a:pPr>
                <a:defRPr/>
              </a:pPr>
              <a:t>‹#›</a:t>
            </a:fld>
            <a:endParaRPr lang="en-US" altLang="zh-TW"/>
          </a:p>
        </p:txBody>
      </p:sp>
      <p:sp>
        <p:nvSpPr>
          <p:cNvPr id="4" name="Rectangle 16"/>
          <p:cNvSpPr>
            <a:spLocks noGrp="1" noChangeArrowheads="1"/>
          </p:cNvSpPr>
          <p:nvPr>
            <p:ph type="dt" sz="half" idx="12"/>
          </p:nvPr>
        </p:nvSpPr>
        <p:spPr>
          <a:ln/>
        </p:spPr>
        <p:txBody>
          <a:bodyPr/>
          <a:lstStyle>
            <a:lvl1pPr>
              <a:defRPr/>
            </a:lvl1pPr>
          </a:lstStyle>
          <a:p>
            <a:pPr>
              <a:defRPr/>
            </a:pPr>
            <a:fld id="{E8B61EE4-A854-41D9-8695-AB145FFD1D6E}" type="datetimeFigureOut">
              <a:rPr lang="zh-TW" altLang="en-US"/>
              <a:pPr>
                <a:defRPr/>
              </a:pPr>
              <a:t>2017/1/15</a:t>
            </a:fld>
            <a:endParaRPr lang="en-US" altLang="zh-TW"/>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pPr>
              <a:defRPr/>
            </a:pPr>
            <a:fld id="{5855DFE0-7E44-4BEE-89B8-629F0476EC36}" type="slidenum">
              <a:rPr lang="ar-SA" altLang="en-US"/>
              <a:pPr>
                <a:defRPr/>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fld id="{1E00768F-3DC8-4C4A-9E46-D5BEC49B4E03}" type="datetimeFigureOut">
              <a:rPr lang="zh-TW" altLang="en-US"/>
              <a:pPr>
                <a:defRPr/>
              </a:pPr>
              <a:t>2017/1/15</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953000"/>
          </a:xfrm>
        </p:spPr>
        <p:txBody>
          <a:bodyPr rtlCol="0">
            <a:normAutofit/>
          </a:bodyPr>
          <a:lstStyle/>
          <a:p>
            <a:pPr lvl="0"/>
            <a:endParaRPr lang="en-US" noProof="0" smtClean="0"/>
          </a:p>
        </p:txBody>
      </p:sp>
      <p:sp>
        <p:nvSpPr>
          <p:cNvPr id="4" name="Footer Placeholder 3"/>
          <p:cNvSpPr>
            <a:spLocks noGrp="1"/>
          </p:cNvSpPr>
          <p:nvPr>
            <p:ph type="ftr" sz="quarter" idx="10"/>
          </p:nvPr>
        </p:nvSpPr>
        <p:spPr/>
        <p:txBody>
          <a:bodyPr/>
          <a:lstStyle>
            <a:lvl1pPr>
              <a:defRPr/>
            </a:lvl1pPr>
          </a:lstStyle>
          <a:p>
            <a:pPr>
              <a:defRPr/>
            </a:pPr>
            <a:r>
              <a:rPr lang="en-US"/>
              <a:t>Copyright © 2012  Elsevier</a:t>
            </a:r>
            <a:endParaRPr lang="en-GB"/>
          </a:p>
        </p:txBody>
      </p:sp>
      <p:sp>
        <p:nvSpPr>
          <p:cNvPr id="5" name="Slide Number Placeholder 4"/>
          <p:cNvSpPr>
            <a:spLocks noGrp="1"/>
          </p:cNvSpPr>
          <p:nvPr>
            <p:ph type="sldNum" sz="quarter" idx="11"/>
          </p:nvPr>
        </p:nvSpPr>
        <p:spPr/>
        <p:txBody>
          <a:bodyPr/>
          <a:lstStyle>
            <a:lvl1pPr>
              <a:defRPr/>
            </a:lvl1pPr>
          </a:lstStyle>
          <a:p>
            <a:pPr>
              <a:defRPr/>
            </a:pPr>
            <a:r>
              <a:rPr lang="en-US"/>
              <a:t>1-&lt;</a:t>
            </a:r>
            <a:fld id="{6A484CE6-EC2F-441A-8332-C9E06E2DDD3C}" type="slidenum">
              <a:rPr lang="en-US"/>
              <a:pPr>
                <a:defRPr/>
              </a:pPr>
              <a:t>‹#›</a:t>
            </a:fld>
            <a:r>
              <a:rPr lang="en-US"/>
              <a:t>&gt;</a:t>
            </a:r>
          </a:p>
          <a:p>
            <a:pPr>
              <a:defRPr/>
            </a:pPr>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pPr>
              <a:defRPr/>
            </a:pPr>
            <a:fld id="{25734376-A607-4B5B-9F15-F3E36921C82B}" type="slidenum">
              <a:rPr lang="ar-SA" altLang="en-US"/>
              <a:pPr>
                <a:defRPr/>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fld id="{D415DD13-42D9-4BC4-A617-1DB54ED00EE3}" type="datetimeFigureOut">
              <a:rPr lang="zh-TW" altLang="en-US"/>
              <a:pPr>
                <a:defRPr/>
              </a:pPr>
              <a:t>2017/1/15</a:t>
            </a:fld>
            <a:endParaRPr lang="en-US" altLang="zh-TW"/>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pPr>
              <a:defRPr/>
            </a:pPr>
            <a:fld id="{3035A964-4F9B-419B-849A-4E0CA8AE9A66}" type="slidenum">
              <a:rPr lang="ar-SA" altLang="en-US"/>
              <a:pPr>
                <a:defRPr/>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fld id="{D89D0347-3544-4302-A963-C0CB6B51F3E8}" type="datetimeFigureOut">
              <a:rPr lang="zh-TW" altLang="en-US"/>
              <a:pPr>
                <a:defRPr/>
              </a:pPr>
              <a:t>2017/1/15</a:t>
            </a:fld>
            <a:endParaRPr lang="en-US" altLang="zh-TW"/>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41275"/>
            <a:ext cx="2057400" cy="5402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41275"/>
            <a:ext cx="6019800" cy="5402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pPr>
              <a:defRPr/>
            </a:pPr>
            <a:fld id="{620C45ED-03F3-4557-B3A8-0126181D1AFF}" type="slidenum">
              <a:rPr lang="ar-SA" altLang="en-US"/>
              <a:pPr>
                <a:defRPr/>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fld id="{B6ED300F-BD75-4062-BCAE-2E914B19DC22}" type="datetimeFigureOut">
              <a:rPr lang="zh-TW" altLang="en-US"/>
              <a:pPr>
                <a:defRPr/>
              </a:pPr>
              <a:t>2017/1/15</a:t>
            </a:fld>
            <a:endParaRPr lang="en-US" altLang="zh-TW"/>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t>Page </a:t>
            </a:r>
            <a:fld id="{3A77089C-8647-4F90-A786-AB2F062E018B}" type="slidenum">
              <a:rPr 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t>Page </a:t>
            </a:r>
            <a:fld id="{58A4C77F-DBC3-4FAA-B0F7-ECC7EAEE83DB}" type="slidenum">
              <a:rPr lang="en-US"/>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t>Page </a:t>
            </a:r>
            <a:fld id="{644417D2-3920-4D0D-93B2-66DB2C02EB76}" type="slidenum">
              <a:rPr lang="en-US"/>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90600"/>
            <a:ext cx="40386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40386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r>
              <a:rPr lang="en-US"/>
              <a:t>Page </a:t>
            </a:r>
            <a:fld id="{FD30ABDF-CCF3-49EB-9BDA-B942B5D134B5}" type="slidenum">
              <a:rPr lang="en-US"/>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r>
              <a:rPr lang="en-US"/>
              <a:t>Page </a:t>
            </a:r>
            <a:fld id="{7D7CCCC5-3C4D-45BF-9279-213C8E11D0FD}" type="slidenum">
              <a:rPr lang="en-US"/>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r>
              <a:rPr lang="en-US"/>
              <a:t>Page </a:t>
            </a:r>
            <a:fld id="{BAF489A9-CEA8-4778-91AC-ED82BDD3FA92}" type="slidenum">
              <a:rPr lang="en-US"/>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r>
              <a:rPr lang="en-US"/>
              <a:t>Page </a:t>
            </a:r>
            <a:fld id="{8D469E86-C8C5-477E-BC10-FE321C4BC60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a:t>Copyright © 2007 Elsevier</a:t>
            </a:r>
            <a:endParaRPr lang="en-GB"/>
          </a:p>
        </p:txBody>
      </p:sp>
      <p:sp>
        <p:nvSpPr>
          <p:cNvPr id="5" name="Slide Number Placeholder 4"/>
          <p:cNvSpPr>
            <a:spLocks noGrp="1"/>
          </p:cNvSpPr>
          <p:nvPr>
            <p:ph type="sldNum" sz="quarter" idx="11"/>
          </p:nvPr>
        </p:nvSpPr>
        <p:spPr/>
        <p:txBody>
          <a:bodyPr/>
          <a:lstStyle>
            <a:lvl1pPr>
              <a:defRPr/>
            </a:lvl1pPr>
          </a:lstStyle>
          <a:p>
            <a:pPr>
              <a:defRPr/>
            </a:pPr>
            <a:r>
              <a:rPr lang="en-US"/>
              <a:t>2-&lt;</a:t>
            </a:r>
            <a:fld id="{355624E5-ED4F-4310-A9DE-672AAE3CB14D}" type="slidenum">
              <a:rPr lang="en-US"/>
              <a:pPr>
                <a:defRPr/>
              </a:pPr>
              <a:t>‹#›</a:t>
            </a:fld>
            <a:r>
              <a:rPr lang="en-US"/>
              <a:t>&gt;</a:t>
            </a:r>
          </a:p>
          <a:p>
            <a:pPr>
              <a:defRPr/>
            </a:pP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r>
              <a:rPr lang="en-US"/>
              <a:t>Page </a:t>
            </a:r>
            <a:fld id="{94652175-2211-4727-BAFA-EA641A6548C8}" type="slidenum">
              <a:rPr lang="en-US"/>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r>
              <a:rPr lang="en-US"/>
              <a:t>Page </a:t>
            </a:r>
            <a:fld id="{B880B1FB-3899-45A0-B79E-FB599272A009}" type="slidenum">
              <a:rPr lang="en-US"/>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t>Page </a:t>
            </a:r>
            <a:fld id="{0861F43A-BA21-4009-BF43-F4801817965E}" type="slidenum">
              <a:rPr lang="en-US"/>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t>Page </a:t>
            </a:r>
            <a:fld id="{BF72B9D9-327B-425A-A094-8DFA1D23519C}"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t>Slide Set 6, Page </a:t>
            </a:r>
            <a:fld id="{A39B738E-C168-4610-8CF4-1388A0282C10}"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t>Slide Set 6, Page </a:t>
            </a:r>
            <a:fld id="{C7FECB87-DEFC-480E-BA0F-2DCD5F1516EE}" type="slidenum">
              <a:rPr lang="en-US"/>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t>Slide Set 6, Page </a:t>
            </a:r>
            <a:fld id="{D02AC9BB-7ED1-4181-B64A-7BFF1AAB0B23}"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90600"/>
            <a:ext cx="40386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40386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r>
              <a:rPr lang="en-US"/>
              <a:t>Slide Set 6, Page </a:t>
            </a:r>
            <a:fld id="{DF95E63A-E193-4FCA-A407-ACBE2DB15712}" type="slidenum">
              <a:rPr lang="en-US"/>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r>
              <a:rPr lang="en-US"/>
              <a:t>Slide Set 6, Page </a:t>
            </a:r>
            <a:fld id="{F2488DCF-9A3E-4AE7-8AF7-9B57A821C0BA}" type="slidenum">
              <a:rPr lang="en-US"/>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r>
              <a:rPr lang="en-US"/>
              <a:t>Slide Set 6, Page </a:t>
            </a:r>
            <a:fld id="{59F215CD-6AFC-4DBE-8260-64B6E47E048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77800" y="6248400"/>
            <a:ext cx="2895600" cy="457200"/>
          </a:xfrm>
        </p:spPr>
        <p:txBody>
          <a:bodyPr/>
          <a:lstStyle>
            <a:lvl1pPr>
              <a:defRPr/>
            </a:lvl1pPr>
          </a:lstStyle>
          <a:p>
            <a:pPr>
              <a:defRPr/>
            </a:pPr>
            <a:r>
              <a:rPr lang="en-US"/>
              <a:t>Copyright © 2007 Elsevier</a:t>
            </a:r>
            <a:endParaRPr lang="en-GB"/>
          </a:p>
        </p:txBody>
      </p:sp>
      <p:sp>
        <p:nvSpPr>
          <p:cNvPr id="6" name="Slide Number Placeholder 5"/>
          <p:cNvSpPr>
            <a:spLocks noGrp="1"/>
          </p:cNvSpPr>
          <p:nvPr>
            <p:ph type="sldNum" sz="quarter" idx="11"/>
          </p:nvPr>
        </p:nvSpPr>
        <p:spPr>
          <a:xfrm>
            <a:off x="6096000" y="6248400"/>
            <a:ext cx="1905000" cy="457200"/>
          </a:xfrm>
        </p:spPr>
        <p:txBody>
          <a:bodyPr/>
          <a:lstStyle>
            <a:lvl1pPr>
              <a:defRPr/>
            </a:lvl1pPr>
          </a:lstStyle>
          <a:p>
            <a:pPr>
              <a:defRPr/>
            </a:pPr>
            <a:r>
              <a:rPr lang="en-US"/>
              <a:t>2-&lt;</a:t>
            </a:r>
            <a:fld id="{09D22907-84CE-40A9-A388-8C8E390792BE}" type="slidenum">
              <a:rPr lang="en-US"/>
              <a:pPr>
                <a:defRPr/>
              </a:pPr>
              <a:t>‹#›</a:t>
            </a:fld>
            <a:r>
              <a:rPr lang="en-US"/>
              <a:t>&gt;</a:t>
            </a:r>
          </a:p>
          <a:p>
            <a:pPr>
              <a:defRPr/>
            </a:pPr>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r>
              <a:rPr lang="en-US"/>
              <a:t>Slide Set 6, Page </a:t>
            </a:r>
            <a:fld id="{8AFB3EC9-3F61-489F-9EEE-6E5163EC3EE6}" type="slidenum">
              <a:rPr lang="en-US"/>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r>
              <a:rPr lang="en-US"/>
              <a:t>Slide Set 6, Page </a:t>
            </a:r>
            <a:fld id="{D42D16CB-D338-494F-9361-127837185276}" type="slidenum">
              <a:rPr lang="en-US"/>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r>
              <a:rPr lang="en-US"/>
              <a:t>Slide Set 6, Page </a:t>
            </a:r>
            <a:fld id="{351825DE-1DC9-4030-8086-1D6380150023}" type="slidenum">
              <a:rPr lang="en-US"/>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t>Slide Set 6, Page </a:t>
            </a:r>
            <a:fld id="{F4ACACC3-D775-47CB-89A9-4BB701BEFB3D}" type="slidenum">
              <a:rPr lang="en-US"/>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r>
              <a:rPr lang="en-US"/>
              <a:t>Slide Set 6, Page </a:t>
            </a:r>
            <a:fld id="{6C161556-B0BD-4A21-B3F6-DF5AAF3BC62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pPr>
              <a:defRPr/>
            </a:pPr>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pPr>
              <a:defRPr/>
            </a:pPr>
            <a:r>
              <a:rPr lang="en-US"/>
              <a:t>2-&lt;</a:t>
            </a:r>
            <a:fld id="{26AAE189-AF32-450F-9067-71E64629848A}" type="slidenum">
              <a:rPr lang="en-US"/>
              <a:pPr>
                <a:defRPr/>
              </a:pPr>
              <a:t>‹#›</a:t>
            </a:fld>
            <a:r>
              <a:rPr lang="en-US"/>
              <a:t>&gt;</a:t>
            </a:r>
          </a:p>
          <a:p>
            <a:pPr>
              <a:defRPr/>
            </a:pP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a:t>Copyright © 2007 Elsevier</a:t>
            </a:r>
            <a:endParaRPr lang="en-GB"/>
          </a:p>
        </p:txBody>
      </p:sp>
      <p:sp>
        <p:nvSpPr>
          <p:cNvPr id="6" name="Slide Number Placeholder 5"/>
          <p:cNvSpPr>
            <a:spLocks noGrp="1"/>
          </p:cNvSpPr>
          <p:nvPr>
            <p:ph type="sldNum" sz="quarter" idx="11"/>
          </p:nvPr>
        </p:nvSpPr>
        <p:spPr/>
        <p:txBody>
          <a:bodyPr/>
          <a:lstStyle>
            <a:lvl1pPr>
              <a:defRPr/>
            </a:lvl1pPr>
          </a:lstStyle>
          <a:p>
            <a:pPr>
              <a:defRPr/>
            </a:pPr>
            <a:r>
              <a:rPr lang="en-US"/>
              <a:t>2-&lt;</a:t>
            </a:r>
            <a:fld id="{915960A8-F0E4-444E-9725-D75466BEB73B}" type="slidenum">
              <a:rPr lang="en-US"/>
              <a:pPr>
                <a:defRPr/>
              </a:pPr>
              <a:t>‹#›</a:t>
            </a:fld>
            <a:r>
              <a:rPr lang="en-US"/>
              <a:t>&gt;</a:t>
            </a:r>
          </a:p>
          <a:p>
            <a:pPr>
              <a:defRPr/>
            </a:pP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pPr>
              <a:defRPr/>
            </a:pPr>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pPr>
              <a:defRPr/>
            </a:pPr>
            <a:r>
              <a:rPr lang="en-US"/>
              <a:t>2-&lt;</a:t>
            </a:r>
            <a:fld id="{46832BD9-DAC2-4707-9121-ADB345ED179A}" type="slidenum">
              <a:rPr lang="en-US"/>
              <a:pPr>
                <a:defRPr/>
              </a:pPr>
              <a:t>‹#›</a:t>
            </a:fld>
            <a:r>
              <a:rPr lang="en-US"/>
              <a:t>&gt;</a:t>
            </a:r>
          </a:p>
          <a:p>
            <a:pPr>
              <a:defRPr/>
            </a:pP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177800" y="6248400"/>
            <a:ext cx="2895600" cy="457200"/>
          </a:xfrm>
        </p:spPr>
        <p:txBody>
          <a:bodyPr/>
          <a:lstStyle>
            <a:lvl1pPr>
              <a:defRPr/>
            </a:lvl1pPr>
          </a:lstStyle>
          <a:p>
            <a:pPr>
              <a:defRPr/>
            </a:pPr>
            <a:r>
              <a:rPr lang="en-US"/>
              <a:t>Copyright © 2007 Elsevier</a:t>
            </a:r>
            <a:endParaRPr lang="en-GB"/>
          </a:p>
        </p:txBody>
      </p:sp>
      <p:sp>
        <p:nvSpPr>
          <p:cNvPr id="8" name="Slide Number Placeholder 7"/>
          <p:cNvSpPr>
            <a:spLocks noGrp="1"/>
          </p:cNvSpPr>
          <p:nvPr>
            <p:ph type="sldNum" sz="quarter" idx="11"/>
          </p:nvPr>
        </p:nvSpPr>
        <p:spPr>
          <a:xfrm>
            <a:off x="6096000" y="6248400"/>
            <a:ext cx="1905000" cy="457200"/>
          </a:xfrm>
        </p:spPr>
        <p:txBody>
          <a:bodyPr/>
          <a:lstStyle>
            <a:lvl1pPr>
              <a:defRPr/>
            </a:lvl1pPr>
          </a:lstStyle>
          <a:p>
            <a:pPr>
              <a:defRPr/>
            </a:pPr>
            <a:r>
              <a:rPr lang="en-US"/>
              <a:t>2-&lt;</a:t>
            </a:r>
            <a:fld id="{799D64DE-867A-4A98-96CF-780CCD32BE85}" type="slidenum">
              <a:rPr lang="en-US"/>
              <a:pPr>
                <a:defRPr/>
              </a:pPr>
              <a:t>‹#›</a:t>
            </a:fld>
            <a:r>
              <a:rPr lang="en-US"/>
              <a:t>&gt;</a:t>
            </a:r>
          </a:p>
          <a:p>
            <a:pPr>
              <a:defRPr/>
            </a:pP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18" Type="http://schemas.openxmlformats.org/officeDocument/2006/relationships/tags" Target="../tags/tag5.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ags" Target="../tags/tag4.xml"/><Relationship Id="rId2" Type="http://schemas.openxmlformats.org/officeDocument/2006/relationships/slideLayout" Target="../slideLayouts/slideLayout11.xml"/><Relationship Id="rId16" Type="http://schemas.openxmlformats.org/officeDocument/2006/relationships/tags" Target="../tags/tag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tags" Target="../tags/tag2.xml"/><Relationship Id="rId10" Type="http://schemas.openxmlformats.org/officeDocument/2006/relationships/slideLayout" Target="../slideLayouts/slideLayout19.xml"/><Relationship Id="rId19"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ags" Target="../tags/tag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C61E39F-114C-4F7E-8BB1-FF7E6EB94BF2}" type="datetimeFigureOut">
              <a:rPr lang="en-US"/>
              <a:pPr>
                <a:defRPr/>
              </a:pPr>
              <a:t>1/15/2017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1E238359-AC10-4A98-946D-72A82A22F5D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83682" name="Rectangle 2"/>
          <p:cNvSpPr>
            <a:spLocks noChangeArrowheads="1"/>
          </p:cNvSpPr>
          <p:nvPr/>
        </p:nvSpPr>
        <p:spPr bwMode="auto">
          <a:xfrm>
            <a:off x="8001000" y="0"/>
            <a:ext cx="1143000" cy="381000"/>
          </a:xfrm>
          <a:prstGeom prst="rect">
            <a:avLst/>
          </a:prstGeom>
          <a:solidFill>
            <a:srgbClr val="FF9900"/>
          </a:solidFill>
          <a:ln w="9525">
            <a:noFill/>
            <a:miter lim="800000"/>
            <a:headEnd/>
            <a:tailEnd/>
          </a:ln>
          <a:effectLst/>
        </p:spPr>
        <p:txBody>
          <a:bodyPr wrap="none" anchor="ctr"/>
          <a:lstStyle/>
          <a:p>
            <a:pPr>
              <a:defRPr/>
            </a:pPr>
            <a:endParaRPr lang="en-US"/>
          </a:p>
        </p:txBody>
      </p:sp>
      <p:sp>
        <p:nvSpPr>
          <p:cNvPr id="583683" name="Rectangle 3"/>
          <p:cNvSpPr>
            <a:spLocks noChangeArrowheads="1"/>
          </p:cNvSpPr>
          <p:nvPr>
            <p:custDataLst>
              <p:tags r:id="rId14"/>
            </p:custDataLst>
          </p:nvPr>
        </p:nvSpPr>
        <p:spPr bwMode="auto">
          <a:xfrm>
            <a:off x="0" y="6781800"/>
            <a:ext cx="8991600" cy="76200"/>
          </a:xfrm>
          <a:prstGeom prst="rect">
            <a:avLst/>
          </a:prstGeom>
          <a:solidFill>
            <a:srgbClr val="7984ED"/>
          </a:solidFill>
          <a:ln w="9525">
            <a:noFill/>
            <a:miter lim="800000"/>
            <a:headEnd/>
            <a:tailEnd/>
          </a:ln>
          <a:effectLst/>
        </p:spPr>
        <p:txBody>
          <a:bodyPr wrap="none" anchor="ctr"/>
          <a:lstStyle/>
          <a:p>
            <a:pPr>
              <a:defRPr/>
            </a:pPr>
            <a:endParaRPr lang="en-US"/>
          </a:p>
        </p:txBody>
      </p:sp>
      <p:sp>
        <p:nvSpPr>
          <p:cNvPr id="583684" name="Rectangle 4"/>
          <p:cNvSpPr>
            <a:spLocks noChangeArrowheads="1"/>
          </p:cNvSpPr>
          <p:nvPr/>
        </p:nvSpPr>
        <p:spPr bwMode="auto">
          <a:xfrm>
            <a:off x="8001000" y="6781800"/>
            <a:ext cx="1143000" cy="76200"/>
          </a:xfrm>
          <a:prstGeom prst="rect">
            <a:avLst/>
          </a:prstGeom>
          <a:solidFill>
            <a:srgbClr val="FF9900"/>
          </a:solidFill>
          <a:ln w="9525">
            <a:noFill/>
            <a:miter lim="800000"/>
            <a:headEnd/>
            <a:tailEnd/>
          </a:ln>
          <a:effectLst/>
        </p:spPr>
        <p:txBody>
          <a:bodyPr wrap="none" anchor="ctr"/>
          <a:lstStyle/>
          <a:p>
            <a:pPr>
              <a:defRPr/>
            </a:pPr>
            <a:endParaRPr lang="en-US"/>
          </a:p>
        </p:txBody>
      </p:sp>
      <p:sp>
        <p:nvSpPr>
          <p:cNvPr id="583685" name="Rectangle 5"/>
          <p:cNvSpPr>
            <a:spLocks noChangeArrowheads="1"/>
          </p:cNvSpPr>
          <p:nvPr>
            <p:custDataLst>
              <p:tags r:id="rId15"/>
            </p:custDataLst>
          </p:nvPr>
        </p:nvSpPr>
        <p:spPr bwMode="auto">
          <a:xfrm>
            <a:off x="0" y="0"/>
            <a:ext cx="8001000" cy="1066800"/>
          </a:xfrm>
          <a:prstGeom prst="rect">
            <a:avLst/>
          </a:prstGeom>
          <a:solidFill>
            <a:srgbClr val="7984ED"/>
          </a:solidFill>
          <a:ln w="9525">
            <a:noFill/>
            <a:miter lim="800000"/>
            <a:headEnd/>
            <a:tailEnd/>
          </a:ln>
          <a:effectLst/>
        </p:spPr>
        <p:txBody>
          <a:bodyPr wrap="none" anchor="ctr"/>
          <a:lstStyle/>
          <a:p>
            <a:pPr>
              <a:defRPr/>
            </a:pPr>
            <a:endParaRPr lang="en-US"/>
          </a:p>
        </p:txBody>
      </p:sp>
      <p:sp>
        <p:nvSpPr>
          <p:cNvPr id="583686" name="Rectangle 6"/>
          <p:cNvSpPr>
            <a:spLocks noChangeArrowheads="1"/>
          </p:cNvSpPr>
          <p:nvPr>
            <p:custDataLst>
              <p:tags r:id="rId16"/>
            </p:custDataLst>
          </p:nvPr>
        </p:nvSpPr>
        <p:spPr bwMode="auto">
          <a:xfrm>
            <a:off x="0" y="0"/>
            <a:ext cx="9144000" cy="6858000"/>
          </a:xfrm>
          <a:prstGeom prst="rect">
            <a:avLst/>
          </a:prstGeom>
          <a:noFill/>
          <a:ln w="9525">
            <a:solidFill>
              <a:srgbClr val="000000"/>
            </a:solidFill>
            <a:miter lim="800000"/>
            <a:headEnd/>
            <a:tailEnd/>
          </a:ln>
          <a:effectLst/>
        </p:spPr>
        <p:txBody>
          <a:bodyPr wrap="none" anchor="ctr"/>
          <a:lstStyle/>
          <a:p>
            <a:pPr>
              <a:defRPr/>
            </a:pPr>
            <a:endParaRPr lang="en-US"/>
          </a:p>
        </p:txBody>
      </p:sp>
      <p:pic>
        <p:nvPicPr>
          <p:cNvPr id="23559" name="Picture 7"/>
          <p:cNvPicPr>
            <a:picLocks noChangeAspect="1" noChangeArrowheads="1"/>
          </p:cNvPicPr>
          <p:nvPr/>
        </p:nvPicPr>
        <p:blipFill>
          <a:blip r:embed="rId19"/>
          <a:srcRect/>
          <a:stretch>
            <a:fillRect/>
          </a:stretch>
        </p:blipFill>
        <p:spPr bwMode="auto">
          <a:xfrm>
            <a:off x="8139113" y="5791200"/>
            <a:ext cx="838200" cy="922338"/>
          </a:xfrm>
          <a:prstGeom prst="rect">
            <a:avLst/>
          </a:prstGeom>
          <a:noFill/>
          <a:ln w="9525">
            <a:noFill/>
            <a:miter lim="800000"/>
            <a:headEnd/>
            <a:tailEnd/>
          </a:ln>
        </p:spPr>
      </p:pic>
      <p:sp>
        <p:nvSpPr>
          <p:cNvPr id="23560" name="Rectangle 8"/>
          <p:cNvSpPr>
            <a:spLocks noGrp="1" noChangeArrowheads="1"/>
          </p:cNvSpPr>
          <p:nvPr>
            <p:ph type="title"/>
            <p:custDataLst>
              <p:tags r:id="rId17"/>
            </p:custDataLst>
          </p:nvPr>
        </p:nvSpPr>
        <p:spPr bwMode="auto">
          <a:xfrm>
            <a:off x="101600" y="101600"/>
            <a:ext cx="7772400" cy="889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3561" name="Rectangle 9"/>
          <p:cNvSpPr>
            <a:spLocks noGrp="1" noChangeArrowheads="1"/>
          </p:cNvSpPr>
          <p:nvPr>
            <p:ph type="body" idx="1"/>
            <p:custDataLst>
              <p:tags r:id="rId18"/>
            </p:custDataLst>
          </p:nvPr>
        </p:nvSpPr>
        <p:spPr bwMode="auto">
          <a:xfrm>
            <a:off x="685800" y="12192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583690" name="Rectangle 10"/>
          <p:cNvSpPr>
            <a:spLocks noGrp="1" noChangeArrowheads="1"/>
          </p:cNvSpPr>
          <p:nvPr>
            <p:ph type="ftr" sz="quarter" idx="3"/>
          </p:nvPr>
        </p:nvSpPr>
        <p:spPr bwMode="auto">
          <a:xfrm>
            <a:off x="177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r>
              <a:rPr lang="en-US"/>
              <a:t>Copyright © 2007 Elsevier</a:t>
            </a:r>
            <a:endParaRPr lang="en-GB"/>
          </a:p>
        </p:txBody>
      </p:sp>
      <p:sp>
        <p:nvSpPr>
          <p:cNvPr id="583691" name="Rectangle 11"/>
          <p:cNvSpPr>
            <a:spLocks noGrp="1" noChangeArrowheads="1"/>
          </p:cNvSpPr>
          <p:nvPr>
            <p:ph type="sldNum" sz="quarter" idx="4"/>
          </p:nvPr>
        </p:nvSpPr>
        <p:spPr bwMode="auto">
          <a:xfrm>
            <a:off x="60960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r>
              <a:rPr lang="en-US"/>
              <a:t>4-&lt;</a:t>
            </a:r>
            <a:fld id="{4CF25DF8-A40F-49A6-A6EF-61ED8D689CAA}" type="slidenum">
              <a:rPr lang="en-US"/>
              <a:pPr>
                <a:defRPr/>
              </a:pPr>
              <a:t>‹#›</a:t>
            </a:fld>
            <a:r>
              <a:rPr lang="en-US"/>
              <a:t>&gt;</a:t>
            </a:r>
          </a:p>
          <a:p>
            <a:pPr>
              <a:defRPr/>
            </a:pPr>
            <a:endParaRPr lang="en-GB"/>
          </a:p>
        </p:txBody>
      </p:sp>
    </p:spTree>
  </p:cSld>
  <p:clrMap bg1="lt1" tx1="dk1" bg2="lt2" tx2="dk2" accent1="accent1" accent2="accent2" accent3="accent3" accent4="accent4" accent5="accent5" accent6="accent6" hlink="hlink" folHlink="folHlink"/>
  <p:sldLayoutIdLst>
    <p:sldLayoutId id="2147483685" r:id="rId1"/>
    <p:sldLayoutId id="2147483684" r:id="rId2"/>
    <p:sldLayoutId id="2147483683" r:id="rId3"/>
    <p:sldLayoutId id="2147483682" r:id="rId4"/>
    <p:sldLayoutId id="2147483681" r:id="rId5"/>
    <p:sldLayoutId id="2147483680" r:id="rId6"/>
    <p:sldLayoutId id="2147483679" r:id="rId7"/>
    <p:sldLayoutId id="2147483678" r:id="rId8"/>
    <p:sldLayoutId id="2147483677" r:id="rId9"/>
    <p:sldLayoutId id="2147483676" r:id="rId10"/>
    <p:sldLayoutId id="2147483675" r:id="rId11"/>
    <p:sldLayoutId id="2147483674" r:id="rId12"/>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Black" pitchFamily="34" charset="0"/>
          <a:cs typeface="Arial" charset="0"/>
        </a:defRPr>
      </a:lvl2pPr>
      <a:lvl3pPr algn="l" rtl="0" eaLnBrk="0" fontAlgn="base" hangingPunct="0">
        <a:spcBef>
          <a:spcPct val="0"/>
        </a:spcBef>
        <a:spcAft>
          <a:spcPct val="0"/>
        </a:spcAft>
        <a:defRPr sz="2800">
          <a:solidFill>
            <a:schemeClr val="tx2"/>
          </a:solidFill>
          <a:latin typeface="Arial Black" pitchFamily="34" charset="0"/>
          <a:cs typeface="Arial" charset="0"/>
        </a:defRPr>
      </a:lvl3pPr>
      <a:lvl4pPr algn="l" rtl="0" eaLnBrk="0" fontAlgn="base" hangingPunct="0">
        <a:spcBef>
          <a:spcPct val="0"/>
        </a:spcBef>
        <a:spcAft>
          <a:spcPct val="0"/>
        </a:spcAft>
        <a:defRPr sz="2800">
          <a:solidFill>
            <a:schemeClr val="tx2"/>
          </a:solidFill>
          <a:latin typeface="Arial Black" pitchFamily="34" charset="0"/>
          <a:cs typeface="Arial" charset="0"/>
        </a:defRPr>
      </a:lvl4pPr>
      <a:lvl5pPr algn="l" rtl="0" eaLnBrk="0" fontAlgn="base" hangingPunct="0">
        <a:spcBef>
          <a:spcPct val="0"/>
        </a:spcBef>
        <a:spcAft>
          <a:spcPct val="0"/>
        </a:spcAft>
        <a:defRPr sz="2800">
          <a:solidFill>
            <a:schemeClr val="tx2"/>
          </a:solidFill>
          <a:latin typeface="Arial Black" pitchFamily="34" charset="0"/>
          <a:cs typeface="Arial" charset="0"/>
        </a:defRPr>
      </a:lvl5pPr>
      <a:lvl6pPr marL="457200" algn="l" rtl="0" fontAlgn="base">
        <a:spcBef>
          <a:spcPct val="0"/>
        </a:spcBef>
        <a:spcAft>
          <a:spcPct val="0"/>
        </a:spcAft>
        <a:defRPr sz="2800">
          <a:solidFill>
            <a:schemeClr val="tx2"/>
          </a:solidFill>
          <a:latin typeface="Arial Black" pitchFamily="34" charset="0"/>
          <a:cs typeface="Arial" charset="0"/>
        </a:defRPr>
      </a:lvl6pPr>
      <a:lvl7pPr marL="914400" algn="l" rtl="0" fontAlgn="base">
        <a:spcBef>
          <a:spcPct val="0"/>
        </a:spcBef>
        <a:spcAft>
          <a:spcPct val="0"/>
        </a:spcAft>
        <a:defRPr sz="2800">
          <a:solidFill>
            <a:schemeClr val="tx2"/>
          </a:solidFill>
          <a:latin typeface="Arial Black" pitchFamily="34" charset="0"/>
          <a:cs typeface="Arial" charset="0"/>
        </a:defRPr>
      </a:lvl7pPr>
      <a:lvl8pPr marL="1371600" algn="l" rtl="0" fontAlgn="base">
        <a:spcBef>
          <a:spcPct val="0"/>
        </a:spcBef>
        <a:spcAft>
          <a:spcPct val="0"/>
        </a:spcAft>
        <a:defRPr sz="2800">
          <a:solidFill>
            <a:schemeClr val="tx2"/>
          </a:solidFill>
          <a:latin typeface="Arial Black" pitchFamily="34" charset="0"/>
          <a:cs typeface="Arial" charset="0"/>
        </a:defRPr>
      </a:lvl8pPr>
      <a:lvl9pPr marL="1828800" algn="l" rtl="0" fontAlgn="base">
        <a:spcBef>
          <a:spcPct val="0"/>
        </a:spcBef>
        <a:spcAft>
          <a:spcPct val="0"/>
        </a:spcAft>
        <a:defRPr sz="2800">
          <a:solidFill>
            <a:schemeClr val="tx2"/>
          </a:solidFill>
          <a:latin typeface="Arial Black" pitchFamily="34" charset="0"/>
          <a:cs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tx1"/>
          </a:solidFill>
          <a:latin typeface="+mn-lt"/>
          <a:cs typeface="+mn-cs"/>
        </a:defRPr>
      </a:lvl3pPr>
      <a:lvl4pPr marL="1600200" indent="-228600" algn="l" rtl="0" eaLnBrk="0" fontAlgn="base" hangingPunct="0">
        <a:spcBef>
          <a:spcPct val="20000"/>
        </a:spcBef>
        <a:spcAft>
          <a:spcPct val="0"/>
        </a:spcAft>
        <a:buChar char="–"/>
        <a:defRPr>
          <a:solidFill>
            <a:schemeClr val="tx1"/>
          </a:solidFill>
          <a:latin typeface="+mn-lt"/>
          <a:cs typeface="+mn-cs"/>
        </a:defRPr>
      </a:lvl4pPr>
      <a:lvl5pPr marL="2057400" indent="-228600" algn="l" rtl="0" eaLnBrk="0" fontAlgn="base" hangingPunct="0">
        <a:spcBef>
          <a:spcPct val="20000"/>
        </a:spcBef>
        <a:spcAft>
          <a:spcPct val="0"/>
        </a:spcAft>
        <a:buChar char="»"/>
        <a:defRPr>
          <a:solidFill>
            <a:schemeClr val="tx1"/>
          </a:solidFill>
          <a:latin typeface="+mn-lt"/>
          <a:cs typeface="+mn-cs"/>
        </a:defRPr>
      </a:lvl5pPr>
      <a:lvl6pPr marL="2514600" indent="-228600" algn="l" rtl="0" fontAlgn="base">
        <a:spcBef>
          <a:spcPct val="20000"/>
        </a:spcBef>
        <a:spcAft>
          <a:spcPct val="0"/>
        </a:spcAft>
        <a:buChar char="»"/>
        <a:defRPr>
          <a:solidFill>
            <a:schemeClr val="tx1"/>
          </a:solidFill>
          <a:latin typeface="+mn-lt"/>
          <a:cs typeface="+mn-cs"/>
        </a:defRPr>
      </a:lvl6pPr>
      <a:lvl7pPr marL="2971800" indent="-228600" algn="l" rtl="0" fontAlgn="base">
        <a:spcBef>
          <a:spcPct val="20000"/>
        </a:spcBef>
        <a:spcAft>
          <a:spcPct val="0"/>
        </a:spcAft>
        <a:buChar char="»"/>
        <a:defRPr>
          <a:solidFill>
            <a:schemeClr val="tx1"/>
          </a:solidFill>
          <a:latin typeface="+mn-lt"/>
          <a:cs typeface="+mn-cs"/>
        </a:defRPr>
      </a:lvl7pPr>
      <a:lvl8pPr marL="3429000" indent="-228600" algn="l" rtl="0" fontAlgn="base">
        <a:spcBef>
          <a:spcPct val="20000"/>
        </a:spcBef>
        <a:spcAft>
          <a:spcPct val="0"/>
        </a:spcAft>
        <a:buChar char="»"/>
        <a:defRPr>
          <a:solidFill>
            <a:schemeClr val="tx1"/>
          </a:solidFill>
          <a:latin typeface="+mn-lt"/>
          <a:cs typeface="+mn-cs"/>
        </a:defRPr>
      </a:lvl8pPr>
      <a:lvl9pPr marL="3886200" indent="-228600" algn="l"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909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a typeface="+mn-ea"/>
              </a:defRPr>
            </a:lvl1pPr>
          </a:lstStyle>
          <a:p>
            <a:pPr>
              <a:defRPr/>
            </a:pPr>
            <a:endParaRPr lang="en-US" altLang="zh-TW"/>
          </a:p>
        </p:txBody>
      </p:sp>
      <p:sp>
        <p:nvSpPr>
          <p:cNvPr id="72909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ea typeface="+mn-ea"/>
              </a:defRPr>
            </a:lvl1pPr>
          </a:lstStyle>
          <a:p>
            <a:pPr>
              <a:defRPr/>
            </a:pPr>
            <a:fld id="{D33DA649-759B-4293-AAA7-4D491798267B}" type="slidenum">
              <a:rPr lang="ar-SA" altLang="en-US"/>
              <a:pPr>
                <a:defRPr/>
              </a:pPr>
              <a:t>‹#›</a:t>
            </a:fld>
            <a:endParaRPr lang="en-US" altLang="zh-TW"/>
          </a:p>
        </p:txBody>
      </p:sp>
      <p:grpSp>
        <p:nvGrpSpPr>
          <p:cNvPr id="36868" name="Group 4"/>
          <p:cNvGrpSpPr>
            <a:grpSpLocks/>
          </p:cNvGrpSpPr>
          <p:nvPr/>
        </p:nvGrpSpPr>
        <p:grpSpPr bwMode="auto">
          <a:xfrm>
            <a:off x="0" y="0"/>
            <a:ext cx="9144000" cy="546100"/>
            <a:chOff x="0" y="0"/>
            <a:chExt cx="5760" cy="344"/>
          </a:xfrm>
        </p:grpSpPr>
        <p:sp>
          <p:nvSpPr>
            <p:cNvPr id="72909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TW" altLang="en-US" sz="2400">
                <a:latin typeface="Times New Roman" pitchFamily="18" charset="0"/>
              </a:endParaRPr>
            </a:p>
          </p:txBody>
        </p:sp>
        <p:sp>
          <p:nvSpPr>
            <p:cNvPr id="72909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TW" altLang="en-US" sz="2400">
                <a:latin typeface="Times New Roman" pitchFamily="18" charset="0"/>
              </a:endParaRPr>
            </a:p>
          </p:txBody>
        </p:sp>
        <p:sp>
          <p:nvSpPr>
            <p:cNvPr id="72909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TW" altLang="en-US">
                <a:solidFill>
                  <a:schemeClr val="hlink"/>
                </a:solidFill>
              </a:endParaRPr>
            </a:p>
          </p:txBody>
        </p:sp>
        <p:sp>
          <p:nvSpPr>
            <p:cNvPr id="72909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TW" altLang="en-US">
                <a:solidFill>
                  <a:schemeClr val="hlink"/>
                </a:solidFill>
              </a:endParaRPr>
            </a:p>
          </p:txBody>
        </p:sp>
        <p:sp>
          <p:nvSpPr>
            <p:cNvPr id="72909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TW" altLang="en-US">
                <a:solidFill>
                  <a:schemeClr val="accent2"/>
                </a:solidFill>
              </a:endParaRPr>
            </a:p>
          </p:txBody>
        </p:sp>
        <p:sp>
          <p:nvSpPr>
            <p:cNvPr id="72909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TW" altLang="en-US">
                <a:solidFill>
                  <a:schemeClr val="hlink"/>
                </a:solidFill>
              </a:endParaRPr>
            </a:p>
          </p:txBody>
        </p:sp>
        <p:sp>
          <p:nvSpPr>
            <p:cNvPr id="72909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TW" altLang="en-US" sz="2400">
                <a:latin typeface="Times New Roman" pitchFamily="18" charset="0"/>
              </a:endParaRPr>
            </a:p>
          </p:txBody>
        </p:sp>
        <p:sp>
          <p:nvSpPr>
            <p:cNvPr id="72910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TW" altLang="en-US">
                <a:solidFill>
                  <a:schemeClr val="accent2"/>
                </a:solidFill>
              </a:endParaRPr>
            </a:p>
          </p:txBody>
        </p:sp>
        <p:sp>
          <p:nvSpPr>
            <p:cNvPr id="72910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TW" altLang="en-US">
                <a:solidFill>
                  <a:schemeClr val="accent2"/>
                </a:solidFill>
              </a:endParaRPr>
            </a:p>
          </p:txBody>
        </p:sp>
      </p:grpSp>
      <p:sp>
        <p:nvSpPr>
          <p:cNvPr id="729102" name="Rectangle 14"/>
          <p:cNvSpPr>
            <a:spLocks noGrp="1" noChangeArrowheads="1"/>
          </p:cNvSpPr>
          <p:nvPr>
            <p:ph type="title"/>
          </p:nvPr>
        </p:nvSpPr>
        <p:spPr bwMode="auto">
          <a:xfrm>
            <a:off x="468313" y="41275"/>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36870" name="Rectangle 15"/>
          <p:cNvSpPr>
            <a:spLocks noGrp="1" noChangeArrowheads="1"/>
          </p:cNvSpPr>
          <p:nvPr>
            <p:ph type="body" idx="1"/>
          </p:nvPr>
        </p:nvSpPr>
        <p:spPr bwMode="auto">
          <a:xfrm>
            <a:off x="468313" y="1557338"/>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72910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fld id="{F1C2A017-B87F-46E9-866F-1287817FB9C2}" type="datetimeFigureOut">
              <a:rPr lang="zh-TW" altLang="en-US"/>
              <a:pPr>
                <a:defRPr/>
              </a:pPr>
              <a:t>2017/1/15</a:t>
            </a:fld>
            <a:endParaRPr lang="en-US" altLang="zh-TW"/>
          </a:p>
        </p:txBody>
      </p:sp>
    </p:spTree>
  </p:cSld>
  <p:clrMap bg1="lt1" tx1="dk1" bg2="lt2" tx2="dk2" accent1="accent1" accent2="accent2" accent3="accent3" accent4="accent4" accent5="accent5" accent6="accent6" hlink="hlink" folHlink="folHlink"/>
  <p:sldLayoutIdLst>
    <p:sldLayoutId id="2147483727" r:id="rId1"/>
    <p:sldLayoutId id="2147483695" r:id="rId2"/>
    <p:sldLayoutId id="2147483694" r:id="rId3"/>
    <p:sldLayoutId id="2147483693" r:id="rId4"/>
    <p:sldLayoutId id="2147483692" r:id="rId5"/>
    <p:sldLayoutId id="2147483691" r:id="rId6"/>
    <p:sldLayoutId id="2147483690" r:id="rId7"/>
    <p:sldLayoutId id="2147483689" r:id="rId8"/>
    <p:sldLayoutId id="2147483688" r:id="rId9"/>
    <p:sldLayoutId id="2147483687" r:id="rId10"/>
    <p:sldLayoutId id="2147483686" r:id="rId11"/>
  </p:sldLayoutIdLst>
  <p:txStyles>
    <p:titleStyle>
      <a:lvl1pPr algn="l"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Arial" charset="0"/>
          <a:ea typeface="PMingLiU" pitchFamily="18" charset="-120"/>
        </a:defRPr>
      </a:lvl2pPr>
      <a:lvl3pPr algn="l"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Arial" charset="0"/>
          <a:ea typeface="PMingLiU" pitchFamily="18" charset="-120"/>
        </a:defRPr>
      </a:lvl3pPr>
      <a:lvl4pPr algn="l"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Arial" charset="0"/>
          <a:ea typeface="PMingLiU" pitchFamily="18" charset="-120"/>
        </a:defRPr>
      </a:lvl4pPr>
      <a:lvl5pPr algn="l" rtl="0" eaLnBrk="0" fontAlgn="base" hangingPunct="0">
        <a:spcBef>
          <a:spcPct val="0"/>
        </a:spcBef>
        <a:spcAft>
          <a:spcPct val="0"/>
        </a:spcAft>
        <a:defRPr kumimoji="1" sz="3600">
          <a:solidFill>
            <a:schemeClr val="tx1"/>
          </a:solidFill>
          <a:effectLst>
            <a:outerShdw blurRad="38100" dist="38100" dir="2700000" algn="tl">
              <a:srgbClr val="C0C0C0"/>
            </a:outerShdw>
          </a:effectLst>
          <a:latin typeface="Arial" charset="0"/>
          <a:ea typeface="PMingLiU" pitchFamily="18" charset="-120"/>
        </a:defRPr>
      </a:lvl5pPr>
      <a:lvl6pPr marL="457200" algn="l" rtl="0" fontAlgn="base">
        <a:spcBef>
          <a:spcPct val="0"/>
        </a:spcBef>
        <a:spcAft>
          <a:spcPct val="0"/>
        </a:spcAft>
        <a:defRPr kumimoji="1" sz="3600">
          <a:solidFill>
            <a:schemeClr val="tx1"/>
          </a:solidFill>
          <a:effectLst>
            <a:outerShdw blurRad="38100" dist="38100" dir="2700000" algn="tl">
              <a:srgbClr val="C0C0C0"/>
            </a:outerShdw>
          </a:effectLst>
          <a:latin typeface="Arial" charset="0"/>
          <a:ea typeface="PMingLiU" pitchFamily="18" charset="-120"/>
        </a:defRPr>
      </a:lvl6pPr>
      <a:lvl7pPr marL="914400" algn="l" rtl="0" fontAlgn="base">
        <a:spcBef>
          <a:spcPct val="0"/>
        </a:spcBef>
        <a:spcAft>
          <a:spcPct val="0"/>
        </a:spcAft>
        <a:defRPr kumimoji="1" sz="3600">
          <a:solidFill>
            <a:schemeClr val="tx1"/>
          </a:solidFill>
          <a:effectLst>
            <a:outerShdw blurRad="38100" dist="38100" dir="2700000" algn="tl">
              <a:srgbClr val="C0C0C0"/>
            </a:outerShdw>
          </a:effectLst>
          <a:latin typeface="Arial" charset="0"/>
          <a:ea typeface="PMingLiU" pitchFamily="18" charset="-120"/>
        </a:defRPr>
      </a:lvl7pPr>
      <a:lvl8pPr marL="1371600" algn="l" rtl="0" fontAlgn="base">
        <a:spcBef>
          <a:spcPct val="0"/>
        </a:spcBef>
        <a:spcAft>
          <a:spcPct val="0"/>
        </a:spcAft>
        <a:defRPr kumimoji="1" sz="3600">
          <a:solidFill>
            <a:schemeClr val="tx1"/>
          </a:solidFill>
          <a:effectLst>
            <a:outerShdw blurRad="38100" dist="38100" dir="2700000" algn="tl">
              <a:srgbClr val="C0C0C0"/>
            </a:outerShdw>
          </a:effectLst>
          <a:latin typeface="Arial" charset="0"/>
          <a:ea typeface="PMingLiU" pitchFamily="18" charset="-120"/>
        </a:defRPr>
      </a:lvl8pPr>
      <a:lvl9pPr marL="1828800" algn="l" rtl="0" fontAlgn="base">
        <a:spcBef>
          <a:spcPct val="0"/>
        </a:spcBef>
        <a:spcAft>
          <a:spcPct val="0"/>
        </a:spcAft>
        <a:defRPr kumimoji="1" sz="3600">
          <a:solidFill>
            <a:schemeClr val="tx1"/>
          </a:solidFill>
          <a:effectLst>
            <a:outerShdw blurRad="38100" dist="38100" dir="2700000" algn="tl">
              <a:srgbClr val="C0C0C0"/>
            </a:outerShdw>
          </a:effectLst>
          <a:latin typeface="Arial" charset="0"/>
          <a:ea typeface="PMingLiU" pitchFamily="18" charset="-12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bwMode="auto">
          <a:xfrm>
            <a:off x="457200" y="274638"/>
            <a:ext cx="8229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30819" name="Rectangle 3"/>
          <p:cNvSpPr>
            <a:spLocks noGrp="1" noChangeArrowheads="1"/>
          </p:cNvSpPr>
          <p:nvPr>
            <p:ph type="body" idx="1"/>
          </p:nvPr>
        </p:nvSpPr>
        <p:spPr bwMode="auto">
          <a:xfrm>
            <a:off x="457200" y="990600"/>
            <a:ext cx="82296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ea typeface="ＭＳ Ｐゴシック" charset="0"/>
                <a:cs typeface="ＭＳ Ｐゴシック" charset="0"/>
              </a:defRPr>
            </a:lvl1pPr>
          </a:lstStyle>
          <a:p>
            <a:pPr>
              <a:defRPr/>
            </a:pPr>
            <a:endParaRPr lang="en-US"/>
          </a:p>
        </p:txBody>
      </p:sp>
      <p:sp>
        <p:nvSpPr>
          <p:cNvPr id="8" name="Rectangle 5"/>
          <p:cNvSpPr>
            <a:spLocks noGrp="1" noChangeArrowheads="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ea typeface="ＭＳ Ｐゴシック" charset="0"/>
                <a:cs typeface="ＭＳ Ｐゴシック" charset="0"/>
              </a:defRPr>
            </a:lvl1pPr>
          </a:lstStyle>
          <a:p>
            <a:pPr>
              <a:defRPr/>
            </a:pPr>
            <a:endParaRPr lang="en-US"/>
          </a:p>
        </p:txBody>
      </p:sp>
      <p:sp>
        <p:nvSpPr>
          <p:cNvPr id="9" name="Rectangle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ea typeface="+mn-ea"/>
              </a:defRPr>
            </a:lvl1pPr>
          </a:lstStyle>
          <a:p>
            <a:r>
              <a:rPr lang="en-US"/>
              <a:t>Page </a:t>
            </a:r>
            <a:fld id="{5F21E8D6-052F-48DD-BDB8-2F11A2CD371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ftr="0" dt="0"/>
  <p:txStyles>
    <p:titleStyle>
      <a:lvl1pPr algn="ctr" rtl="0" eaLnBrk="0" fontAlgn="base" hangingPunct="0">
        <a:spcBef>
          <a:spcPct val="0"/>
        </a:spcBef>
        <a:spcAft>
          <a:spcPct val="0"/>
        </a:spcAft>
        <a:defRPr sz="3200">
          <a:solidFill>
            <a:schemeClr val="accent2"/>
          </a:solidFill>
          <a:latin typeface="+mj-lt"/>
          <a:ea typeface="+mj-ea"/>
          <a:cs typeface="+mj-cs"/>
        </a:defRPr>
      </a:lvl1pPr>
      <a:lvl2pPr algn="ctr" rtl="0" eaLnBrk="0" fontAlgn="base" hangingPunct="0">
        <a:spcBef>
          <a:spcPct val="0"/>
        </a:spcBef>
        <a:spcAft>
          <a:spcPct val="0"/>
        </a:spcAft>
        <a:defRPr sz="3200">
          <a:solidFill>
            <a:schemeClr val="accent2"/>
          </a:solidFill>
          <a:latin typeface="Arial" charset="0"/>
          <a:ea typeface="MS PGothic" pitchFamily="34" charset="-128"/>
        </a:defRPr>
      </a:lvl2pPr>
      <a:lvl3pPr algn="ctr" rtl="0" eaLnBrk="0" fontAlgn="base" hangingPunct="0">
        <a:spcBef>
          <a:spcPct val="0"/>
        </a:spcBef>
        <a:spcAft>
          <a:spcPct val="0"/>
        </a:spcAft>
        <a:defRPr sz="3200">
          <a:solidFill>
            <a:schemeClr val="accent2"/>
          </a:solidFill>
          <a:latin typeface="Arial" charset="0"/>
          <a:ea typeface="MS PGothic" pitchFamily="34" charset="-128"/>
        </a:defRPr>
      </a:lvl3pPr>
      <a:lvl4pPr algn="ctr" rtl="0" eaLnBrk="0" fontAlgn="base" hangingPunct="0">
        <a:spcBef>
          <a:spcPct val="0"/>
        </a:spcBef>
        <a:spcAft>
          <a:spcPct val="0"/>
        </a:spcAft>
        <a:defRPr sz="3200">
          <a:solidFill>
            <a:schemeClr val="accent2"/>
          </a:solidFill>
          <a:latin typeface="Arial" charset="0"/>
          <a:ea typeface="MS PGothic" pitchFamily="34" charset="-128"/>
        </a:defRPr>
      </a:lvl4pPr>
      <a:lvl5pPr algn="ctr" rtl="0" eaLnBrk="0" fontAlgn="base" hangingPunct="0">
        <a:spcBef>
          <a:spcPct val="0"/>
        </a:spcBef>
        <a:spcAft>
          <a:spcPct val="0"/>
        </a:spcAft>
        <a:defRPr sz="3200">
          <a:solidFill>
            <a:schemeClr val="accent2"/>
          </a:solidFill>
          <a:latin typeface="Arial" charset="0"/>
          <a:ea typeface="MS PGothic" pitchFamily="34" charset="-128"/>
        </a:defRPr>
      </a:lvl5pPr>
      <a:lvl6pPr marL="457200" algn="ctr" rtl="0" eaLnBrk="0" fontAlgn="base" hangingPunct="0">
        <a:spcBef>
          <a:spcPct val="0"/>
        </a:spcBef>
        <a:spcAft>
          <a:spcPct val="0"/>
        </a:spcAft>
        <a:defRPr sz="3200">
          <a:solidFill>
            <a:schemeClr val="accent2"/>
          </a:solidFill>
          <a:latin typeface="Arial" charset="0"/>
          <a:ea typeface="MS PGothic" pitchFamily="34" charset="-128"/>
        </a:defRPr>
      </a:lvl6pPr>
      <a:lvl7pPr marL="914400" algn="ctr" rtl="0" eaLnBrk="0" fontAlgn="base" hangingPunct="0">
        <a:spcBef>
          <a:spcPct val="0"/>
        </a:spcBef>
        <a:spcAft>
          <a:spcPct val="0"/>
        </a:spcAft>
        <a:defRPr sz="3200">
          <a:solidFill>
            <a:schemeClr val="accent2"/>
          </a:solidFill>
          <a:latin typeface="Arial" charset="0"/>
          <a:ea typeface="MS PGothic" pitchFamily="34" charset="-128"/>
        </a:defRPr>
      </a:lvl7pPr>
      <a:lvl8pPr marL="1371600" algn="ctr" rtl="0" eaLnBrk="0" fontAlgn="base" hangingPunct="0">
        <a:spcBef>
          <a:spcPct val="0"/>
        </a:spcBef>
        <a:spcAft>
          <a:spcPct val="0"/>
        </a:spcAft>
        <a:defRPr sz="3200">
          <a:solidFill>
            <a:schemeClr val="accent2"/>
          </a:solidFill>
          <a:latin typeface="Arial" charset="0"/>
          <a:ea typeface="MS PGothic" pitchFamily="34" charset="-128"/>
        </a:defRPr>
      </a:lvl8pPr>
      <a:lvl9pPr marL="1828800" algn="ctr" rtl="0" eaLnBrk="0" fontAlgn="base" hangingPunct="0">
        <a:spcBef>
          <a:spcPct val="0"/>
        </a:spcBef>
        <a:spcAft>
          <a:spcPct val="0"/>
        </a:spcAft>
        <a:defRPr sz="3200">
          <a:solidFill>
            <a:schemeClr val="accent2"/>
          </a:solidFill>
          <a:latin typeface="Arial" charset="0"/>
          <a:ea typeface="MS PGothic" pitchFamily="34" charset="-128"/>
        </a:defRPr>
      </a:lvl9pPr>
    </p:titleStyle>
    <p:bodyStyle>
      <a:lvl1pPr marL="342900" indent="-342900" algn="l" rtl="0" eaLnBrk="0" fontAlgn="base" hangingPunct="0">
        <a:spcBef>
          <a:spcPct val="20000"/>
        </a:spcBef>
        <a:spcAft>
          <a:spcPct val="0"/>
        </a:spcAft>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3890" name="Line 4"/>
          <p:cNvSpPr>
            <a:spLocks noChangeShapeType="1"/>
          </p:cNvSpPr>
          <p:nvPr userDrawn="1"/>
        </p:nvSpPr>
        <p:spPr bwMode="auto">
          <a:xfrm>
            <a:off x="533400" y="838200"/>
            <a:ext cx="8077200" cy="0"/>
          </a:xfrm>
          <a:prstGeom prst="line">
            <a:avLst/>
          </a:prstGeom>
          <a:noFill/>
          <a:ln w="9525">
            <a:solidFill>
              <a:schemeClr val="accent2"/>
            </a:solidFill>
            <a:round/>
            <a:headEnd/>
            <a:tailEnd/>
          </a:ln>
        </p:spPr>
        <p:txBody>
          <a:bodyPr/>
          <a:lstStyle/>
          <a:p>
            <a:endParaRPr lang="en-US"/>
          </a:p>
        </p:txBody>
      </p:sp>
      <p:sp>
        <p:nvSpPr>
          <p:cNvPr id="933891" name="Rectangle 2"/>
          <p:cNvSpPr>
            <a:spLocks noGrp="1" noChangeArrowheads="1"/>
          </p:cNvSpPr>
          <p:nvPr>
            <p:ph type="title"/>
          </p:nvPr>
        </p:nvSpPr>
        <p:spPr bwMode="auto">
          <a:xfrm>
            <a:off x="457200" y="274638"/>
            <a:ext cx="8229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33892" name="Rectangle 3"/>
          <p:cNvSpPr>
            <a:spLocks noGrp="1" noChangeArrowheads="1"/>
          </p:cNvSpPr>
          <p:nvPr>
            <p:ph type="body" idx="1"/>
          </p:nvPr>
        </p:nvSpPr>
        <p:spPr bwMode="auto">
          <a:xfrm>
            <a:off x="457200" y="990600"/>
            <a:ext cx="82296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ea typeface="ＭＳ Ｐゴシック" charset="0"/>
                <a:cs typeface="ＭＳ Ｐゴシック" charset="0"/>
              </a:defRPr>
            </a:lvl1pPr>
          </a:lstStyle>
          <a:p>
            <a:pPr>
              <a:defRPr/>
            </a:pPr>
            <a:endParaRPr lang="en-US"/>
          </a:p>
        </p:txBody>
      </p:sp>
      <p:sp>
        <p:nvSpPr>
          <p:cNvPr id="9"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ea typeface="ＭＳ Ｐゴシック" charset="0"/>
                <a:cs typeface="ＭＳ Ｐゴシック" charset="0"/>
              </a:defRPr>
            </a:lvl1pPr>
          </a:lstStyle>
          <a:p>
            <a:pPr>
              <a:defRPr/>
            </a:pPr>
            <a:endParaRPr lang="en-US"/>
          </a:p>
        </p:txBody>
      </p:sp>
      <p:sp>
        <p:nvSpPr>
          <p:cNvPr id="10"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ea typeface="+mn-ea"/>
              </a:defRPr>
            </a:lvl1pPr>
          </a:lstStyle>
          <a:p>
            <a:r>
              <a:rPr lang="en-US"/>
              <a:t>Slide Set 6, Page </a:t>
            </a:r>
            <a:fld id="{DAC78DE7-AE47-4947-B54F-B8861AF059C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ctr" rtl="0" eaLnBrk="0" fontAlgn="base" hangingPunct="0">
        <a:spcBef>
          <a:spcPct val="0"/>
        </a:spcBef>
        <a:spcAft>
          <a:spcPct val="0"/>
        </a:spcAft>
        <a:defRPr sz="3200">
          <a:solidFill>
            <a:schemeClr val="accent2"/>
          </a:solidFill>
          <a:latin typeface="+mj-lt"/>
          <a:ea typeface="+mj-ea"/>
          <a:cs typeface="+mj-cs"/>
        </a:defRPr>
      </a:lvl1pPr>
      <a:lvl2pPr algn="ctr" rtl="0" eaLnBrk="0" fontAlgn="base" hangingPunct="0">
        <a:spcBef>
          <a:spcPct val="0"/>
        </a:spcBef>
        <a:spcAft>
          <a:spcPct val="0"/>
        </a:spcAft>
        <a:defRPr sz="3200">
          <a:solidFill>
            <a:schemeClr val="accent2"/>
          </a:solidFill>
          <a:latin typeface="Arial" charset="0"/>
          <a:ea typeface="MS PGothic" pitchFamily="34" charset="-128"/>
        </a:defRPr>
      </a:lvl2pPr>
      <a:lvl3pPr algn="ctr" rtl="0" eaLnBrk="0" fontAlgn="base" hangingPunct="0">
        <a:spcBef>
          <a:spcPct val="0"/>
        </a:spcBef>
        <a:spcAft>
          <a:spcPct val="0"/>
        </a:spcAft>
        <a:defRPr sz="3200">
          <a:solidFill>
            <a:schemeClr val="accent2"/>
          </a:solidFill>
          <a:latin typeface="Arial" charset="0"/>
          <a:ea typeface="MS PGothic" pitchFamily="34" charset="-128"/>
        </a:defRPr>
      </a:lvl3pPr>
      <a:lvl4pPr algn="ctr" rtl="0" eaLnBrk="0" fontAlgn="base" hangingPunct="0">
        <a:spcBef>
          <a:spcPct val="0"/>
        </a:spcBef>
        <a:spcAft>
          <a:spcPct val="0"/>
        </a:spcAft>
        <a:defRPr sz="3200">
          <a:solidFill>
            <a:schemeClr val="accent2"/>
          </a:solidFill>
          <a:latin typeface="Arial" charset="0"/>
          <a:ea typeface="MS PGothic" pitchFamily="34" charset="-128"/>
        </a:defRPr>
      </a:lvl4pPr>
      <a:lvl5pPr algn="ctr" rtl="0" eaLnBrk="0" fontAlgn="base" hangingPunct="0">
        <a:spcBef>
          <a:spcPct val="0"/>
        </a:spcBef>
        <a:spcAft>
          <a:spcPct val="0"/>
        </a:spcAft>
        <a:defRPr sz="3200">
          <a:solidFill>
            <a:schemeClr val="accent2"/>
          </a:solidFill>
          <a:latin typeface="Arial" charset="0"/>
          <a:ea typeface="MS PGothic" pitchFamily="34" charset="-128"/>
        </a:defRPr>
      </a:lvl5pPr>
      <a:lvl6pPr marL="457200" algn="ctr" rtl="0" eaLnBrk="0" fontAlgn="base" hangingPunct="0">
        <a:spcBef>
          <a:spcPct val="0"/>
        </a:spcBef>
        <a:spcAft>
          <a:spcPct val="0"/>
        </a:spcAft>
        <a:defRPr sz="3200">
          <a:solidFill>
            <a:schemeClr val="accent2"/>
          </a:solidFill>
          <a:latin typeface="Arial" charset="0"/>
          <a:ea typeface="MS PGothic" pitchFamily="34" charset="-128"/>
        </a:defRPr>
      </a:lvl6pPr>
      <a:lvl7pPr marL="914400" algn="ctr" rtl="0" eaLnBrk="0" fontAlgn="base" hangingPunct="0">
        <a:spcBef>
          <a:spcPct val="0"/>
        </a:spcBef>
        <a:spcAft>
          <a:spcPct val="0"/>
        </a:spcAft>
        <a:defRPr sz="3200">
          <a:solidFill>
            <a:schemeClr val="accent2"/>
          </a:solidFill>
          <a:latin typeface="Arial" charset="0"/>
          <a:ea typeface="MS PGothic" pitchFamily="34" charset="-128"/>
        </a:defRPr>
      </a:lvl7pPr>
      <a:lvl8pPr marL="1371600" algn="ctr" rtl="0" eaLnBrk="0" fontAlgn="base" hangingPunct="0">
        <a:spcBef>
          <a:spcPct val="0"/>
        </a:spcBef>
        <a:spcAft>
          <a:spcPct val="0"/>
        </a:spcAft>
        <a:defRPr sz="3200">
          <a:solidFill>
            <a:schemeClr val="accent2"/>
          </a:solidFill>
          <a:latin typeface="Arial" charset="0"/>
          <a:ea typeface="MS PGothic" pitchFamily="34" charset="-128"/>
        </a:defRPr>
      </a:lvl8pPr>
      <a:lvl9pPr marL="1828800" algn="ctr" rtl="0" eaLnBrk="0" fontAlgn="base" hangingPunct="0">
        <a:spcBef>
          <a:spcPct val="0"/>
        </a:spcBef>
        <a:spcAft>
          <a:spcPct val="0"/>
        </a:spcAft>
        <a:defRPr sz="3200">
          <a:solidFill>
            <a:schemeClr val="accent2"/>
          </a:solidFill>
          <a:latin typeface="Arial" charset="0"/>
          <a:ea typeface="MS PGothic" pitchFamily="34" charset="-128"/>
        </a:defRPr>
      </a:lvl9pPr>
    </p:titleStyle>
    <p:bodyStyle>
      <a:lvl1pPr marL="342900" indent="-342900" algn="l" rtl="0" eaLnBrk="0" fontAlgn="base" hangingPunct="0">
        <a:spcBef>
          <a:spcPct val="20000"/>
        </a:spcBef>
        <a:spcAft>
          <a:spcPct val="0"/>
        </a:spcAft>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 Id="rId5" Type="http://schemas.openxmlformats.org/officeDocument/2006/relationships/notesSlide" Target="../notesSlides/notesSlide89.xml"/><Relationship Id="rId4" Type="http://schemas.openxmlformats.org/officeDocument/2006/relationships/slideLayout" Target="../slideLayouts/slideLayout28.xml"/></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tags" Target="../tags/tag204.xml"/><Relationship Id="rId7" Type="http://schemas.openxmlformats.org/officeDocument/2006/relationships/notesSlide" Target="../notesSlides/notesSlide90.xml"/><Relationship Id="rId2" Type="http://schemas.openxmlformats.org/officeDocument/2006/relationships/tags" Target="../tags/tag203.xml"/><Relationship Id="rId1" Type="http://schemas.openxmlformats.org/officeDocument/2006/relationships/vmlDrawing" Target="../drawings/vmlDrawing32.vml"/><Relationship Id="rId6" Type="http://schemas.openxmlformats.org/officeDocument/2006/relationships/slideLayout" Target="../slideLayouts/slideLayout28.xml"/><Relationship Id="rId5" Type="http://schemas.openxmlformats.org/officeDocument/2006/relationships/tags" Target="../tags/tag206.xml"/><Relationship Id="rId4" Type="http://schemas.openxmlformats.org/officeDocument/2006/relationships/tags" Target="../tags/tag205.xml"/><Relationship Id="rId9" Type="http://schemas.openxmlformats.org/officeDocument/2006/relationships/oleObject" Target="../embeddings/oleObject37.bin"/></Relationships>
</file>

<file path=ppt/slides/_rels/slide102.xml.rels><?xml version="1.0" encoding="UTF-8" standalone="yes"?>
<Relationships xmlns="http://schemas.openxmlformats.org/package/2006/relationships"><Relationship Id="rId3" Type="http://schemas.openxmlformats.org/officeDocument/2006/relationships/tags" Target="../tags/tag208.xml"/><Relationship Id="rId7" Type="http://schemas.openxmlformats.org/officeDocument/2006/relationships/oleObject" Target="../embeddings/oleObject38.bin"/><Relationship Id="rId2" Type="http://schemas.openxmlformats.org/officeDocument/2006/relationships/tags" Target="../tags/tag207.xml"/><Relationship Id="rId1" Type="http://schemas.openxmlformats.org/officeDocument/2006/relationships/vmlDrawing" Target="../drawings/vmlDrawing33.vml"/><Relationship Id="rId6" Type="http://schemas.openxmlformats.org/officeDocument/2006/relationships/notesSlide" Target="../notesSlides/notesSlide91.xml"/><Relationship Id="rId5" Type="http://schemas.openxmlformats.org/officeDocument/2006/relationships/slideLayout" Target="../slideLayouts/slideLayout28.xml"/><Relationship Id="rId4" Type="http://schemas.openxmlformats.org/officeDocument/2006/relationships/tags" Target="../tags/tag209.xml"/></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tags" Target="../tags/tag211.xml"/><Relationship Id="rId7" Type="http://schemas.openxmlformats.org/officeDocument/2006/relationships/notesSlide" Target="../notesSlides/notesSlide92.xml"/><Relationship Id="rId2" Type="http://schemas.openxmlformats.org/officeDocument/2006/relationships/tags" Target="../tags/tag210.xml"/><Relationship Id="rId1" Type="http://schemas.openxmlformats.org/officeDocument/2006/relationships/vmlDrawing" Target="../drawings/vmlDrawing34.vml"/><Relationship Id="rId6" Type="http://schemas.openxmlformats.org/officeDocument/2006/relationships/slideLayout" Target="../slideLayouts/slideLayout28.xml"/><Relationship Id="rId5" Type="http://schemas.openxmlformats.org/officeDocument/2006/relationships/tags" Target="../tags/tag213.xml"/><Relationship Id="rId4" Type="http://schemas.openxmlformats.org/officeDocument/2006/relationships/tags" Target="../tags/tag212.xml"/><Relationship Id="rId9" Type="http://schemas.openxmlformats.org/officeDocument/2006/relationships/oleObject" Target="../embeddings/oleObject40.bin"/></Relationships>
</file>

<file path=ppt/slides/_rels/slide104.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oleObject" Target="../embeddings/oleObject43.bin"/><Relationship Id="rId2" Type="http://schemas.openxmlformats.org/officeDocument/2006/relationships/tags" Target="../tags/tag214.xml"/><Relationship Id="rId1" Type="http://schemas.openxmlformats.org/officeDocument/2006/relationships/vmlDrawing" Target="../drawings/vmlDrawing35.vml"/><Relationship Id="rId6" Type="http://schemas.openxmlformats.org/officeDocument/2006/relationships/tags" Target="../tags/tag218.xml"/><Relationship Id="rId11" Type="http://schemas.openxmlformats.org/officeDocument/2006/relationships/oleObject" Target="../embeddings/oleObject42.bin"/><Relationship Id="rId5" Type="http://schemas.openxmlformats.org/officeDocument/2006/relationships/tags" Target="../tags/tag217.xml"/><Relationship Id="rId10" Type="http://schemas.openxmlformats.org/officeDocument/2006/relationships/oleObject" Target="../embeddings/oleObject41.bin"/><Relationship Id="rId4" Type="http://schemas.openxmlformats.org/officeDocument/2006/relationships/tags" Target="../tags/tag216.xml"/><Relationship Id="rId9" Type="http://schemas.openxmlformats.org/officeDocument/2006/relationships/notesSlide" Target="../notesSlides/notesSlide93.xml"/></Relationships>
</file>

<file path=ppt/slides/_rels/slide105.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tags" Target="../tags/tag221.xml"/><Relationship Id="rId7" Type="http://schemas.openxmlformats.org/officeDocument/2006/relationships/notesSlide" Target="../notesSlides/notesSlide94.xml"/><Relationship Id="rId2" Type="http://schemas.openxmlformats.org/officeDocument/2006/relationships/tags" Target="../tags/tag220.xml"/><Relationship Id="rId1" Type="http://schemas.openxmlformats.org/officeDocument/2006/relationships/vmlDrawing" Target="../drawings/vmlDrawing36.vml"/><Relationship Id="rId6" Type="http://schemas.openxmlformats.org/officeDocument/2006/relationships/slideLayout" Target="../slideLayouts/slideLayout28.xml"/><Relationship Id="rId5" Type="http://schemas.openxmlformats.org/officeDocument/2006/relationships/tags" Target="../tags/tag223.xml"/><Relationship Id="rId4" Type="http://schemas.openxmlformats.org/officeDocument/2006/relationships/tags" Target="../tags/tag222.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225.xml"/><Relationship Id="rId1" Type="http://schemas.openxmlformats.org/officeDocument/2006/relationships/tags" Target="../tags/tag224.xml"/><Relationship Id="rId4" Type="http://schemas.openxmlformats.org/officeDocument/2006/relationships/notesSlide" Target="../notesSlides/notesSlide95.xml"/></Relationships>
</file>

<file path=ppt/slides/_rels/slide1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8.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9.png"/><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41.xml"/><Relationship Id="rId7" Type="http://schemas.openxmlformats.org/officeDocument/2006/relationships/notesSlide" Target="../notesSlides/notesSlide13.xml"/><Relationship Id="rId2" Type="http://schemas.openxmlformats.org/officeDocument/2006/relationships/tags" Target="../tags/tag40.xml"/><Relationship Id="rId1"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tags" Target="../tags/tag42.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46.xml"/><Relationship Id="rId7"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s/_rels/slide16.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5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57.xml"/><Relationship Id="rId7" Type="http://schemas.openxmlformats.org/officeDocument/2006/relationships/notesSlide" Target="../notesSlides/notesSlide17.xml"/><Relationship Id="rId2" Type="http://schemas.openxmlformats.org/officeDocument/2006/relationships/tags" Target="../tags/tag56.xml"/><Relationship Id="rId1"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tags" Target="../tags/tag59.xml"/><Relationship Id="rId4" Type="http://schemas.openxmlformats.org/officeDocument/2006/relationships/tags" Target="../tags/tag58.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61.xml"/><Relationship Id="rId7" Type="http://schemas.openxmlformats.org/officeDocument/2006/relationships/notesSlide" Target="../notesSlides/notesSlide18.xml"/><Relationship Id="rId2" Type="http://schemas.openxmlformats.org/officeDocument/2006/relationships/tags" Target="../tags/tag60.xml"/><Relationship Id="rId1"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tags" Target="../tags/tag63.xml"/><Relationship Id="rId4" Type="http://schemas.openxmlformats.org/officeDocument/2006/relationships/tags" Target="../tags/tag6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13.emf"/><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oleObject" Target="../embeddings/oleObject6.bin"/><Relationship Id="rId2" Type="http://schemas.openxmlformats.org/officeDocument/2006/relationships/tags" Target="../tags/tag67.xml"/><Relationship Id="rId1" Type="http://schemas.openxmlformats.org/officeDocument/2006/relationships/vmlDrawing" Target="../drawings/vmlDrawing6.v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69.xml"/></Relationships>
</file>

<file path=ppt/slides/_rels/slide2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15.png"/><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oleObject" Target="../embeddings/oleObject7.bin"/><Relationship Id="rId2" Type="http://schemas.openxmlformats.org/officeDocument/2006/relationships/tags" Target="../tags/tag75.xml"/><Relationship Id="rId1" Type="http://schemas.openxmlformats.org/officeDocument/2006/relationships/vmlDrawing" Target="../drawings/vmlDrawing7.vml"/><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77.xml"/></Relationships>
</file>

<file path=ppt/slides/_rels/slide25.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oleObject" Target="../embeddings/oleObject8.bin"/><Relationship Id="rId2" Type="http://schemas.openxmlformats.org/officeDocument/2006/relationships/tags" Target="../tags/tag78.xml"/><Relationship Id="rId1" Type="http://schemas.openxmlformats.org/officeDocument/2006/relationships/vmlDrawing" Target="../drawings/vmlDrawing8.v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80.xml"/></Relationships>
</file>

<file path=ppt/slides/_rels/slide26.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18.png"/><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26.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20.png"/><Relationship Id="rId5" Type="http://schemas.openxmlformats.org/officeDocument/2006/relationships/notesSlide" Target="../notesSlides/notesSlide31.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99.xml"/><Relationship Id="rId7" Type="http://schemas.openxmlformats.org/officeDocument/2006/relationships/notesSlide" Target="../notesSlides/notesSlide32.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slideLayout" Target="../slideLayouts/slideLayout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15.png"/><Relationship Id="rId5" Type="http://schemas.openxmlformats.org/officeDocument/2006/relationships/notesSlide" Target="../notesSlides/notesSlide34.xml"/><Relationship Id="rId4"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108.xml"/><Relationship Id="rId7" Type="http://schemas.openxmlformats.org/officeDocument/2006/relationships/notesSlide" Target="../notesSlides/notesSlide35.xml"/><Relationship Id="rId2" Type="http://schemas.openxmlformats.org/officeDocument/2006/relationships/tags" Target="../tags/tag107.xml"/><Relationship Id="rId1" Type="http://schemas.openxmlformats.org/officeDocument/2006/relationships/vmlDrawing" Target="../drawings/vmlDrawing10.vml"/><Relationship Id="rId6" Type="http://schemas.openxmlformats.org/officeDocument/2006/relationships/slideLayout" Target="../slideLayouts/slideLayout21.xml"/><Relationship Id="rId5" Type="http://schemas.openxmlformats.org/officeDocument/2006/relationships/tags" Target="../tags/tag110.xml"/><Relationship Id="rId4" Type="http://schemas.openxmlformats.org/officeDocument/2006/relationships/tags" Target="../tags/tag109.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112.xml"/><Relationship Id="rId7" Type="http://schemas.openxmlformats.org/officeDocument/2006/relationships/notesSlide" Target="../notesSlides/notesSlide36.xml"/><Relationship Id="rId2" Type="http://schemas.openxmlformats.org/officeDocument/2006/relationships/tags" Target="../tags/tag111.xml"/><Relationship Id="rId1" Type="http://schemas.openxmlformats.org/officeDocument/2006/relationships/vmlDrawing" Target="../drawings/vmlDrawing11.vml"/><Relationship Id="rId6" Type="http://schemas.openxmlformats.org/officeDocument/2006/relationships/slideLayout" Target="../slideLayouts/slideLayout21.xml"/><Relationship Id="rId5" Type="http://schemas.openxmlformats.org/officeDocument/2006/relationships/tags" Target="../tags/tag114.xml"/><Relationship Id="rId4" Type="http://schemas.openxmlformats.org/officeDocument/2006/relationships/tags" Target="../tags/tag113.xml"/></Relationships>
</file>

<file path=ppt/slides/_rels/slide38.xml.rels><?xml version="1.0" encoding="UTF-8" standalone="yes"?>
<Relationships xmlns="http://schemas.openxmlformats.org/package/2006/relationships"><Relationship Id="rId3" Type="http://schemas.openxmlformats.org/officeDocument/2006/relationships/tags" Target="../tags/tag117.xml"/><Relationship Id="rId7" Type="http://schemas.openxmlformats.org/officeDocument/2006/relationships/image" Target="../media/image18.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notesSlide" Target="../notesSlides/notesSlide37.xml"/><Relationship Id="rId5" Type="http://schemas.openxmlformats.org/officeDocument/2006/relationships/slideLayout" Target="../slideLayouts/slideLayout21.xml"/><Relationship Id="rId4" Type="http://schemas.openxmlformats.org/officeDocument/2006/relationships/tags" Target="../tags/tag118.xml"/></Relationships>
</file>

<file path=ppt/slides/_rels/slide39.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oleObject" Target="../embeddings/oleObject12.bin"/><Relationship Id="rId2" Type="http://schemas.openxmlformats.org/officeDocument/2006/relationships/tags" Target="../tags/tag119.xml"/><Relationship Id="rId1" Type="http://schemas.openxmlformats.org/officeDocument/2006/relationships/vmlDrawing" Target="../drawings/vmlDrawing12.vml"/><Relationship Id="rId6" Type="http://schemas.openxmlformats.org/officeDocument/2006/relationships/notesSlide" Target="../notesSlides/notesSlide38.xml"/><Relationship Id="rId5" Type="http://schemas.openxmlformats.org/officeDocument/2006/relationships/slideLayout" Target="../slideLayouts/slideLayout11.xml"/><Relationship Id="rId4" Type="http://schemas.openxmlformats.org/officeDocument/2006/relationships/tags" Target="../tags/tag12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notesSlide" Target="../notesSlides/notesSlide39.xml"/><Relationship Id="rId4"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notesSlide" Target="../notesSlides/notesSlide40.xml"/><Relationship Id="rId4"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notesSlide" Target="../notesSlides/notesSlide41.xml"/><Relationship Id="rId4"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notesSlide" Target="../notesSlides/notesSlide42.xml"/><Relationship Id="rId4"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oleObject" Target="../embeddings/oleObject13.bin"/><Relationship Id="rId2" Type="http://schemas.openxmlformats.org/officeDocument/2006/relationships/tags" Target="../tags/tag134.xml"/><Relationship Id="rId1" Type="http://schemas.openxmlformats.org/officeDocument/2006/relationships/vmlDrawing" Target="../drawings/vmlDrawing13.vml"/><Relationship Id="rId6" Type="http://schemas.openxmlformats.org/officeDocument/2006/relationships/notesSlide" Target="../notesSlides/notesSlide43.xml"/><Relationship Id="rId5" Type="http://schemas.openxmlformats.org/officeDocument/2006/relationships/slideLayout" Target="../slideLayouts/slideLayout2.xml"/><Relationship Id="rId4" Type="http://schemas.openxmlformats.org/officeDocument/2006/relationships/tags" Target="../tags/tag136.xml"/></Relationships>
</file>

<file path=ppt/slides/_rels/slide45.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oleObject" Target="../embeddings/oleObject14.bin"/><Relationship Id="rId2" Type="http://schemas.openxmlformats.org/officeDocument/2006/relationships/tags" Target="../tags/tag137.xml"/><Relationship Id="rId1" Type="http://schemas.openxmlformats.org/officeDocument/2006/relationships/vmlDrawing" Target="../drawings/vmlDrawing14.vml"/><Relationship Id="rId6" Type="http://schemas.openxmlformats.org/officeDocument/2006/relationships/notesSlide" Target="../notesSlides/notesSlide44.xml"/><Relationship Id="rId5" Type="http://schemas.openxmlformats.org/officeDocument/2006/relationships/slideLayout" Target="../slideLayouts/slideLayout2.xml"/><Relationship Id="rId4" Type="http://schemas.openxmlformats.org/officeDocument/2006/relationships/tags" Target="../tags/tag139.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1.xml"/><Relationship Id="rId1" Type="http://schemas.openxmlformats.org/officeDocument/2006/relationships/tags" Target="../tags/tag140.xml"/><Relationship Id="rId4"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tags" Target="../tags/tag142.xml"/><Relationship Id="rId4"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145.xml"/><Relationship Id="rId7" Type="http://schemas.openxmlformats.org/officeDocument/2006/relationships/notesSlide" Target="../notesSlides/notesSlide47.xml"/><Relationship Id="rId2" Type="http://schemas.openxmlformats.org/officeDocument/2006/relationships/tags" Target="../tags/tag144.xml"/><Relationship Id="rId1" Type="http://schemas.openxmlformats.org/officeDocument/2006/relationships/vmlDrawing" Target="../drawings/vmlDrawing15.vml"/><Relationship Id="rId6" Type="http://schemas.openxmlformats.org/officeDocument/2006/relationships/slideLayout" Target="../slideLayouts/slideLayout2.xml"/><Relationship Id="rId5" Type="http://schemas.openxmlformats.org/officeDocument/2006/relationships/tags" Target="../tags/tag147.xml"/><Relationship Id="rId4" Type="http://schemas.openxmlformats.org/officeDocument/2006/relationships/tags" Target="../tags/tag146.xml"/></Relationships>
</file>

<file path=ppt/slides/_rels/slide49.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oleObject" Target="../embeddings/oleObject17.bin"/><Relationship Id="rId2" Type="http://schemas.openxmlformats.org/officeDocument/2006/relationships/tags" Target="../tags/tag148.xml"/><Relationship Id="rId1" Type="http://schemas.openxmlformats.org/officeDocument/2006/relationships/vmlDrawing" Target="../drawings/vmlDrawing16.vml"/><Relationship Id="rId6" Type="http://schemas.openxmlformats.org/officeDocument/2006/relationships/tags" Target="../tags/tag152.xml"/><Relationship Id="rId11" Type="http://schemas.openxmlformats.org/officeDocument/2006/relationships/oleObject" Target="../embeddings/oleObject16.bin"/><Relationship Id="rId5" Type="http://schemas.openxmlformats.org/officeDocument/2006/relationships/tags" Target="../tags/tag151.xml"/><Relationship Id="rId10" Type="http://schemas.openxmlformats.org/officeDocument/2006/relationships/notesSlide" Target="../notesSlides/notesSlide48.xml"/><Relationship Id="rId4" Type="http://schemas.openxmlformats.org/officeDocument/2006/relationships/tags" Target="../tags/tag150.xml"/><Relationship Id="rId9"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oleObject" Target="../embeddings/oleObject1.bin"/><Relationship Id="rId2" Type="http://schemas.openxmlformats.org/officeDocument/2006/relationships/tags" Target="../tags/tag10.xml"/><Relationship Id="rId1" Type="http://schemas.openxmlformats.org/officeDocument/2006/relationships/vmlDrawing" Target="../drawings/vmlDrawing1.v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156.xml"/><Relationship Id="rId7" Type="http://schemas.openxmlformats.org/officeDocument/2006/relationships/notesSlide" Target="../notesSlides/notesSlide49.xml"/><Relationship Id="rId2" Type="http://schemas.openxmlformats.org/officeDocument/2006/relationships/tags" Target="../tags/tag155.xml"/><Relationship Id="rId1" Type="http://schemas.openxmlformats.org/officeDocument/2006/relationships/vmlDrawing" Target="../drawings/vmlDrawing17.vml"/><Relationship Id="rId6" Type="http://schemas.openxmlformats.org/officeDocument/2006/relationships/slideLayout" Target="../slideLayouts/slideLayout2.xml"/><Relationship Id="rId5" Type="http://schemas.openxmlformats.org/officeDocument/2006/relationships/tags" Target="../tags/tag158.xml"/><Relationship Id="rId4" Type="http://schemas.openxmlformats.org/officeDocument/2006/relationships/tags" Target="../tags/tag157.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8.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9.xml"/><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0.xml"/><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1.xml"/><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2.xml"/><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3.xml"/><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4.xml"/><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5.xml"/><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6.xml"/><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7.xml"/><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8.xml"/><Relationship Id="rId1" Type="http://schemas.openxmlformats.org/officeDocument/2006/relationships/slideLayout" Target="../slideLayouts/slideLayout2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9.xml"/><Relationship Id="rId7" Type="http://schemas.openxmlformats.org/officeDocument/2006/relationships/notesSlide" Target="../notesSlides/notesSlide6.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2.xml"/><Relationship Id="rId5" Type="http://schemas.openxmlformats.org/officeDocument/2006/relationships/tags" Target="../tags/tag21.xml"/><Relationship Id="rId4" Type="http://schemas.openxmlformats.org/officeDocument/2006/relationships/tags" Target="../tags/tag20.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9.xml"/><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0.xml"/><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3.xml"/><Relationship Id="rId1" Type="http://schemas.openxmlformats.org/officeDocument/2006/relationships/slideLayout" Target="../slideLayouts/slideLayout23.xml"/></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4.xml"/><Relationship Id="rId1" Type="http://schemas.openxmlformats.org/officeDocument/2006/relationships/slideLayout" Target="../slideLayouts/slideLayout23.xml"/><Relationship Id="rId4" Type="http://schemas.openxmlformats.org/officeDocument/2006/relationships/image" Target="../media/image55.png"/></Relationships>
</file>

<file path=ppt/slides/_rels/slide7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5.xml"/><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9.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50.xml"/><Relationship Id="rId1" Type="http://schemas.openxmlformats.org/officeDocument/2006/relationships/vmlDrawing" Target="../drawings/vmlDrawing18.vml"/><Relationship Id="rId4" Type="http://schemas.openxmlformats.org/officeDocument/2006/relationships/oleObject" Target="../embeddings/oleObject19.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50.xml"/><Relationship Id="rId1" Type="http://schemas.openxmlformats.org/officeDocument/2006/relationships/vmlDrawing" Target="../drawings/vmlDrawing19.v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vmlDrawing" Target="../drawings/vmlDrawing2.v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oleObject" Target="../embeddings/oleObject2.bin"/><Relationship Id="rId4" Type="http://schemas.openxmlformats.org/officeDocument/2006/relationships/tags" Target="../tags/tag24.xml"/><Relationship Id="rId9"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50.xml"/><Relationship Id="rId1" Type="http://schemas.openxmlformats.org/officeDocument/2006/relationships/vmlDrawing" Target="../drawings/vmlDrawing20.v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50.xml"/><Relationship Id="rId1" Type="http://schemas.openxmlformats.org/officeDocument/2006/relationships/vmlDrawing" Target="../drawings/vmlDrawing21.vml"/></Relationships>
</file>

<file path=ppt/slides/_rels/slide83.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8.xml"/><Relationship Id="rId1" Type="http://schemas.openxmlformats.org/officeDocument/2006/relationships/slideLayout" Target="../slideLayouts/slideLayout50.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50.xml"/><Relationship Id="rId1" Type="http://schemas.openxmlformats.org/officeDocument/2006/relationships/vmlDrawing" Target="../drawings/vmlDrawing22.v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50.xml"/><Relationship Id="rId1" Type="http://schemas.openxmlformats.org/officeDocument/2006/relationships/vmlDrawing" Target="../drawings/vmlDrawing23.v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50.xml"/><Relationship Id="rId1" Type="http://schemas.openxmlformats.org/officeDocument/2006/relationships/vmlDrawing" Target="../drawings/vmlDrawing24.v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160.xml"/><Relationship Id="rId7" Type="http://schemas.openxmlformats.org/officeDocument/2006/relationships/notesSlide" Target="../notesSlides/notesSlide79.xml"/><Relationship Id="rId2" Type="http://schemas.openxmlformats.org/officeDocument/2006/relationships/tags" Target="../tags/tag159.xml"/><Relationship Id="rId1" Type="http://schemas.openxmlformats.org/officeDocument/2006/relationships/vmlDrawing" Target="../drawings/vmlDrawing25.vml"/><Relationship Id="rId6" Type="http://schemas.openxmlformats.org/officeDocument/2006/relationships/slideLayout" Target="../slideLayouts/slideLayout28.xml"/><Relationship Id="rId5" Type="http://schemas.openxmlformats.org/officeDocument/2006/relationships/tags" Target="../tags/tag162.xml"/><Relationship Id="rId4" Type="http://schemas.openxmlformats.org/officeDocument/2006/relationships/tags" Target="../tags/tag161.xml"/></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tags" Target="../tags/tag164.xml"/><Relationship Id="rId7" Type="http://schemas.openxmlformats.org/officeDocument/2006/relationships/notesSlide" Target="../notesSlides/notesSlide80.xml"/><Relationship Id="rId2" Type="http://schemas.openxmlformats.org/officeDocument/2006/relationships/tags" Target="../tags/tag163.xml"/><Relationship Id="rId1" Type="http://schemas.openxmlformats.org/officeDocument/2006/relationships/vmlDrawing" Target="../drawings/vmlDrawing26.vml"/><Relationship Id="rId6" Type="http://schemas.openxmlformats.org/officeDocument/2006/relationships/slideLayout" Target="../slideLayouts/slideLayout28.xml"/><Relationship Id="rId5" Type="http://schemas.openxmlformats.org/officeDocument/2006/relationships/tags" Target="../tags/tag166.xml"/><Relationship Id="rId4" Type="http://schemas.openxmlformats.org/officeDocument/2006/relationships/tags" Target="../tags/tag165.xml"/><Relationship Id="rId9" Type="http://schemas.openxmlformats.org/officeDocument/2006/relationships/oleObject" Target="../embeddings/oleObject28.bin"/></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tags" Target="../tags/tag168.xml"/><Relationship Id="rId7" Type="http://schemas.openxmlformats.org/officeDocument/2006/relationships/notesSlide" Target="../notesSlides/notesSlide81.xml"/><Relationship Id="rId2" Type="http://schemas.openxmlformats.org/officeDocument/2006/relationships/tags" Target="../tags/tag167.xml"/><Relationship Id="rId1" Type="http://schemas.openxmlformats.org/officeDocument/2006/relationships/vmlDrawing" Target="../drawings/vmlDrawing27.vml"/><Relationship Id="rId6" Type="http://schemas.openxmlformats.org/officeDocument/2006/relationships/slideLayout" Target="../slideLayouts/slideLayout28.xml"/><Relationship Id="rId5" Type="http://schemas.openxmlformats.org/officeDocument/2006/relationships/tags" Target="../tags/tag170.xml"/><Relationship Id="rId4" Type="http://schemas.openxmlformats.org/officeDocument/2006/relationships/tags" Target="../tags/tag169.xml"/></Relationships>
</file>

<file path=ppt/slides/_rels/slide93.xml.rels><?xml version="1.0" encoding="UTF-8" standalone="yes"?>
<Relationships xmlns="http://schemas.openxmlformats.org/package/2006/relationships"><Relationship Id="rId3" Type="http://schemas.openxmlformats.org/officeDocument/2006/relationships/tags" Target="../tags/tag172.xml"/><Relationship Id="rId7" Type="http://schemas.openxmlformats.org/officeDocument/2006/relationships/oleObject" Target="../embeddings/oleObject30.bin"/><Relationship Id="rId2" Type="http://schemas.openxmlformats.org/officeDocument/2006/relationships/tags" Target="../tags/tag171.xml"/><Relationship Id="rId1" Type="http://schemas.openxmlformats.org/officeDocument/2006/relationships/vmlDrawing" Target="../drawings/vmlDrawing28.vml"/><Relationship Id="rId6" Type="http://schemas.openxmlformats.org/officeDocument/2006/relationships/notesSlide" Target="../notesSlides/notesSlide82.xml"/><Relationship Id="rId5" Type="http://schemas.openxmlformats.org/officeDocument/2006/relationships/slideLayout" Target="../slideLayouts/slideLayout28.xml"/><Relationship Id="rId4" Type="http://schemas.openxmlformats.org/officeDocument/2006/relationships/tags" Target="../tags/tag173.xml"/></Relationships>
</file>

<file path=ppt/slides/_rels/slide94.xml.rels><?xml version="1.0" encoding="UTF-8" standalone="yes"?>
<Relationships xmlns="http://schemas.openxmlformats.org/package/2006/relationships"><Relationship Id="rId8" Type="http://schemas.openxmlformats.org/officeDocument/2006/relationships/notesSlide" Target="../notesSlides/notesSlide83.xml"/><Relationship Id="rId3" Type="http://schemas.openxmlformats.org/officeDocument/2006/relationships/tags" Target="../tags/tag175.xml"/><Relationship Id="rId7" Type="http://schemas.openxmlformats.org/officeDocument/2006/relationships/slideLayout" Target="../slideLayouts/slideLayout28.xml"/><Relationship Id="rId2" Type="http://schemas.openxmlformats.org/officeDocument/2006/relationships/tags" Target="../tags/tag174.xml"/><Relationship Id="rId1" Type="http://schemas.openxmlformats.org/officeDocument/2006/relationships/vmlDrawing" Target="../drawings/vmlDrawing29.vml"/><Relationship Id="rId6" Type="http://schemas.openxmlformats.org/officeDocument/2006/relationships/tags" Target="../tags/tag178.xml"/><Relationship Id="rId5" Type="http://schemas.openxmlformats.org/officeDocument/2006/relationships/tags" Target="../tags/tag177.xml"/><Relationship Id="rId10" Type="http://schemas.openxmlformats.org/officeDocument/2006/relationships/oleObject" Target="../embeddings/oleObject32.bin"/><Relationship Id="rId4" Type="http://schemas.openxmlformats.org/officeDocument/2006/relationships/tags" Target="../tags/tag176.xml"/><Relationship Id="rId9" Type="http://schemas.openxmlformats.org/officeDocument/2006/relationships/oleObject" Target="../embeddings/oleObject31.bin"/></Relationships>
</file>

<file path=ppt/slides/_rels/slide95.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oleObject" Target="../embeddings/oleObject34.bin"/><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oleObject" Target="../embeddings/oleObject33.bin"/><Relationship Id="rId2" Type="http://schemas.openxmlformats.org/officeDocument/2006/relationships/tags" Target="../tags/tag179.xml"/><Relationship Id="rId1" Type="http://schemas.openxmlformats.org/officeDocument/2006/relationships/vmlDrawing" Target="../drawings/vmlDrawing30.vml"/><Relationship Id="rId6" Type="http://schemas.openxmlformats.org/officeDocument/2006/relationships/tags" Target="../tags/tag183.xml"/><Relationship Id="rId11" Type="http://schemas.openxmlformats.org/officeDocument/2006/relationships/notesSlide" Target="../notesSlides/notesSlide84.xml"/><Relationship Id="rId5" Type="http://schemas.openxmlformats.org/officeDocument/2006/relationships/tags" Target="../tags/tag182.xml"/><Relationship Id="rId10" Type="http://schemas.openxmlformats.org/officeDocument/2006/relationships/slideLayout" Target="../slideLayouts/slideLayout28.xml"/><Relationship Id="rId4" Type="http://schemas.openxmlformats.org/officeDocument/2006/relationships/tags" Target="../tags/tag181.xml"/><Relationship Id="rId9" Type="http://schemas.openxmlformats.org/officeDocument/2006/relationships/tags" Target="../tags/tag186.xml"/></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tags" Target="../tags/tag188.xml"/><Relationship Id="rId7" Type="http://schemas.openxmlformats.org/officeDocument/2006/relationships/notesSlide" Target="../notesSlides/notesSlide85.xml"/><Relationship Id="rId2" Type="http://schemas.openxmlformats.org/officeDocument/2006/relationships/tags" Target="../tags/tag187.xml"/><Relationship Id="rId1" Type="http://schemas.openxmlformats.org/officeDocument/2006/relationships/vmlDrawing" Target="../drawings/vmlDrawing31.vml"/><Relationship Id="rId6" Type="http://schemas.openxmlformats.org/officeDocument/2006/relationships/slideLayout" Target="../slideLayouts/slideLayout28.xml"/><Relationship Id="rId5" Type="http://schemas.openxmlformats.org/officeDocument/2006/relationships/tags" Target="../tags/tag190.xml"/><Relationship Id="rId4" Type="http://schemas.openxmlformats.org/officeDocument/2006/relationships/tags" Target="../tags/tag189.xml"/></Relationships>
</file>

<file path=ppt/slides/_rels/slide97.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5" Type="http://schemas.openxmlformats.org/officeDocument/2006/relationships/notesSlide" Target="../notesSlides/notesSlide86.xml"/><Relationship Id="rId4" Type="http://schemas.openxmlformats.org/officeDocument/2006/relationships/slideLayout" Target="../slideLayouts/slideLayout28.xml"/></Relationships>
</file>

<file path=ppt/slides/_rels/slide98.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notesSlide" Target="../notesSlides/notesSlide87.xml"/><Relationship Id="rId4" Type="http://schemas.openxmlformats.org/officeDocument/2006/relationships/slideLayout" Target="../slideLayouts/slideLayout28.xml"/></Relationships>
</file>

<file path=ppt/slides/_rels/slide99.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5" Type="http://schemas.openxmlformats.org/officeDocument/2006/relationships/notesSlide" Target="../notesSlides/notesSlide88.xml"/><Relationship Id="rId4"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Box 3"/>
          <p:cNvSpPr txBox="1">
            <a:spLocks noChangeArrowheads="1"/>
          </p:cNvSpPr>
          <p:nvPr/>
        </p:nvSpPr>
        <p:spPr bwMode="auto">
          <a:xfrm>
            <a:off x="914400" y="2286000"/>
            <a:ext cx="7543800" cy="492125"/>
          </a:xfrm>
          <a:prstGeom prst="rect">
            <a:avLst/>
          </a:prstGeom>
          <a:noFill/>
          <a:ln w="9525">
            <a:noFill/>
            <a:miter lim="800000"/>
            <a:headEnd/>
            <a:tailEnd/>
          </a:ln>
        </p:spPr>
        <p:txBody>
          <a:bodyPr>
            <a:spAutoFit/>
          </a:bodyPr>
          <a:lstStyle/>
          <a:p>
            <a:r>
              <a:rPr lang="en-US" sz="2600" b="1" i="1">
                <a:latin typeface="Calibri" pitchFamily="34" charset="0"/>
              </a:rPr>
              <a:t>Digital Design and Computer Architecture</a:t>
            </a:r>
            <a:r>
              <a:rPr lang="en-US" sz="2600" b="1">
                <a:latin typeface="Calibri" pitchFamily="34" charset="0"/>
              </a:rPr>
              <a:t>, 2</a:t>
            </a:r>
            <a:r>
              <a:rPr lang="en-US" sz="2600" b="1" baseline="30000">
                <a:latin typeface="Calibri" pitchFamily="34" charset="0"/>
              </a:rPr>
              <a:t>nd</a:t>
            </a:r>
            <a:r>
              <a:rPr lang="en-US" sz="2600" b="1">
                <a:latin typeface="Calibri" pitchFamily="34" charset="0"/>
              </a:rPr>
              <a:t> Edition</a:t>
            </a:r>
          </a:p>
        </p:txBody>
      </p:sp>
      <p:sp>
        <p:nvSpPr>
          <p:cNvPr id="8" name="TextBox 7"/>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Chapter 4</a:t>
            </a:r>
          </a:p>
        </p:txBody>
      </p:sp>
      <p:cxnSp>
        <p:nvCxnSpPr>
          <p:cNvPr id="9" name="Straight Connector 8"/>
          <p:cNvCxnSpPr/>
          <p:nvPr/>
        </p:nvCxnSpPr>
        <p:spPr>
          <a:xfrm>
            <a:off x="990600" y="2778125"/>
            <a:ext cx="76962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0180" name="TextBox 9"/>
          <p:cNvSpPr txBox="1">
            <a:spLocks noChangeArrowheads="1"/>
          </p:cNvSpPr>
          <p:nvPr/>
        </p:nvSpPr>
        <p:spPr bwMode="auto">
          <a:xfrm>
            <a:off x="4191000" y="2770188"/>
            <a:ext cx="4724400" cy="430212"/>
          </a:xfrm>
          <a:prstGeom prst="rect">
            <a:avLst/>
          </a:prstGeom>
          <a:noFill/>
          <a:ln w="9525">
            <a:noFill/>
            <a:miter lim="800000"/>
            <a:headEnd/>
            <a:tailEnd/>
          </a:ln>
        </p:spPr>
        <p:txBody>
          <a:bodyPr>
            <a:spAutoFit/>
          </a:bodyPr>
          <a:lstStyle/>
          <a:p>
            <a:r>
              <a:rPr lang="en-US" sz="2200">
                <a:latin typeface="Calibri" pitchFamily="34" charset="0"/>
              </a:rPr>
              <a:t>David Money Harris and Sarah L. Harris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3"/>
          <p:cNvSpPr>
            <a:spLocks noChangeArrowheads="1"/>
          </p:cNvSpPr>
          <p:nvPr>
            <p:custDataLst>
              <p:tags r:id="rId1"/>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232450" name="Text Box 4"/>
          <p:cNvSpPr txBox="1">
            <a:spLocks noChangeArrowheads="1"/>
          </p:cNvSpPr>
          <p:nvPr>
            <p:custDataLst>
              <p:tags r:id="rId2"/>
            </p:custDataLst>
          </p:nvPr>
        </p:nvSpPr>
        <p:spPr bwMode="auto">
          <a:xfrm>
            <a:off x="914400" y="1208088"/>
            <a:ext cx="8458200" cy="5062537"/>
          </a:xfrm>
          <a:prstGeom prst="rect">
            <a:avLst/>
          </a:prstGeom>
          <a:noFill/>
          <a:ln w="9525">
            <a:noFill/>
            <a:miter lim="800000"/>
            <a:headEnd/>
            <a:tailEnd/>
          </a:ln>
        </p:spPr>
        <p:txBody>
          <a:bodyPr>
            <a:spAutoFit/>
          </a:bodyPr>
          <a:lstStyle/>
          <a:p>
            <a:r>
              <a:rPr lang="en-US" sz="1700">
                <a:latin typeface="Courier New" pitchFamily="49" charset="0"/>
              </a:rPr>
              <a:t>module and3(input  logic a, b, c,</a:t>
            </a:r>
          </a:p>
          <a:p>
            <a:r>
              <a:rPr lang="en-US" sz="1700">
                <a:latin typeface="Courier New" pitchFamily="49" charset="0"/>
              </a:rPr>
              <a:t>            output logic y);</a:t>
            </a:r>
          </a:p>
          <a:p>
            <a:r>
              <a:rPr lang="en-US" sz="1700">
                <a:latin typeface="Courier New" pitchFamily="49" charset="0"/>
              </a:rPr>
              <a:t>  assign y = a &amp; b &amp; c;</a:t>
            </a:r>
          </a:p>
          <a:p>
            <a:r>
              <a:rPr lang="en-US" sz="1700">
                <a:latin typeface="Courier New" pitchFamily="49" charset="0"/>
              </a:rPr>
              <a:t>endmodule</a:t>
            </a:r>
          </a:p>
          <a:p>
            <a:endParaRPr lang="en-US" sz="1700">
              <a:latin typeface="Courier New" pitchFamily="49" charset="0"/>
            </a:endParaRPr>
          </a:p>
          <a:p>
            <a:endParaRPr lang="en-US" sz="1700">
              <a:latin typeface="Courier New" pitchFamily="49" charset="0"/>
            </a:endParaRPr>
          </a:p>
          <a:p>
            <a:r>
              <a:rPr lang="en-US" sz="1700">
                <a:latin typeface="Courier New" pitchFamily="49" charset="0"/>
              </a:rPr>
              <a:t>module inv(input  logic a,</a:t>
            </a:r>
          </a:p>
          <a:p>
            <a:r>
              <a:rPr lang="en-US" sz="1700">
                <a:latin typeface="Courier New" pitchFamily="49" charset="0"/>
              </a:rPr>
              <a:t>           output logic y);</a:t>
            </a:r>
          </a:p>
          <a:p>
            <a:r>
              <a:rPr lang="en-US" sz="1700">
                <a:latin typeface="Courier New" pitchFamily="49" charset="0"/>
              </a:rPr>
              <a:t>  assign y = ~a;</a:t>
            </a:r>
          </a:p>
          <a:p>
            <a:r>
              <a:rPr lang="en-US" sz="1700">
                <a:latin typeface="Courier New" pitchFamily="49" charset="0"/>
              </a:rPr>
              <a:t>endmodule</a:t>
            </a:r>
          </a:p>
          <a:p>
            <a:endParaRPr lang="en-US" sz="1700">
              <a:latin typeface="Courier New" pitchFamily="49" charset="0"/>
            </a:endParaRPr>
          </a:p>
          <a:p>
            <a:endParaRPr lang="en-US" sz="1700">
              <a:latin typeface="Courier New" pitchFamily="49" charset="0"/>
            </a:endParaRPr>
          </a:p>
          <a:p>
            <a:r>
              <a:rPr lang="en-US" sz="1700">
                <a:latin typeface="Courier New" pitchFamily="49" charset="0"/>
              </a:rPr>
              <a:t>module nand3(input  logic a, b, c</a:t>
            </a:r>
          </a:p>
          <a:p>
            <a:r>
              <a:rPr lang="en-US" sz="1700">
                <a:latin typeface="Courier New" pitchFamily="49" charset="0"/>
              </a:rPr>
              <a:t>             output logic y);</a:t>
            </a:r>
          </a:p>
          <a:p>
            <a:r>
              <a:rPr lang="en-US" sz="1700">
                <a:latin typeface="Courier New" pitchFamily="49" charset="0"/>
              </a:rPr>
              <a:t>  logic n1;                   </a:t>
            </a:r>
            <a:r>
              <a:rPr lang="en-US" sz="1700" b="1">
                <a:solidFill>
                  <a:schemeClr val="accent1"/>
                </a:solidFill>
                <a:latin typeface="Courier New" pitchFamily="49" charset="0"/>
              </a:rPr>
              <a:t>// internal signal</a:t>
            </a:r>
          </a:p>
          <a:p>
            <a:endParaRPr lang="en-US" sz="1700">
              <a:latin typeface="Courier New" pitchFamily="49" charset="0"/>
            </a:endParaRPr>
          </a:p>
          <a:p>
            <a:r>
              <a:rPr lang="en-US" sz="1700">
                <a:latin typeface="Courier New" pitchFamily="49" charset="0"/>
              </a:rPr>
              <a:t>  and3 andgate(a, b, c, n1);  </a:t>
            </a:r>
            <a:r>
              <a:rPr lang="en-US" sz="1700" b="1">
                <a:solidFill>
                  <a:schemeClr val="accent1"/>
                </a:solidFill>
                <a:latin typeface="Courier New" pitchFamily="49" charset="0"/>
              </a:rPr>
              <a:t>// instance of and3</a:t>
            </a:r>
          </a:p>
          <a:p>
            <a:r>
              <a:rPr lang="en-US" sz="1700">
                <a:solidFill>
                  <a:schemeClr val="accent2"/>
                </a:solidFill>
                <a:latin typeface="Courier New" pitchFamily="49" charset="0"/>
              </a:rPr>
              <a:t>  </a:t>
            </a:r>
            <a:r>
              <a:rPr lang="en-US" sz="1700">
                <a:latin typeface="Courier New" pitchFamily="49" charset="0"/>
              </a:rPr>
              <a:t>inv  inverter(n1, y);       </a:t>
            </a:r>
            <a:r>
              <a:rPr lang="en-US" sz="1700" b="1">
                <a:solidFill>
                  <a:schemeClr val="accent1"/>
                </a:solidFill>
                <a:latin typeface="Courier New" pitchFamily="49" charset="0"/>
              </a:rPr>
              <a:t>// instance of inverter</a:t>
            </a:r>
          </a:p>
          <a:p>
            <a:r>
              <a:rPr lang="en-US" sz="1700">
                <a:latin typeface="Courier New" pitchFamily="49" charset="0"/>
              </a:rPr>
              <a:t>endmodule</a:t>
            </a:r>
          </a:p>
        </p:txBody>
      </p:sp>
      <p:sp>
        <p:nvSpPr>
          <p:cNvPr id="7" name="TextBox 6"/>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Structural Modeling - Hierarchy</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967683" name="Rectangle 4"/>
          <p:cNvSpPr>
            <a:spLocks noChangeArrowheads="1"/>
          </p:cNvSpPr>
          <p:nvPr>
            <p:custDataLst>
              <p:tags r:id="rId2"/>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967684" name="Rectangle 5"/>
          <p:cNvSpPr>
            <a:spLocks noChangeArrowheads="1"/>
          </p:cNvSpPr>
          <p:nvPr>
            <p:custDataLst>
              <p:tags r:id="rId3"/>
            </p:custDataLst>
          </p:nvPr>
        </p:nvSpPr>
        <p:spPr bwMode="auto">
          <a:xfrm>
            <a:off x="914400" y="1219200"/>
            <a:ext cx="8077200" cy="5181600"/>
          </a:xfrm>
          <a:prstGeom prst="rect">
            <a:avLst/>
          </a:prstGeom>
          <a:noFill/>
          <a:ln w="9525">
            <a:noFill/>
            <a:miter lim="800000"/>
            <a:headEnd/>
            <a:tailEnd/>
          </a:ln>
        </p:spPr>
        <p:txBody>
          <a:bodyPr/>
          <a:lstStyle/>
          <a:p>
            <a:pPr marL="342900" indent="-342900">
              <a:spcBef>
                <a:spcPct val="20000"/>
              </a:spcBef>
              <a:buFontTx/>
              <a:buChar char="•"/>
            </a:pPr>
            <a:r>
              <a:rPr lang="en-US" sz="3200" b="1">
                <a:latin typeface="Times New Roman" pitchFamily="18" charset="0"/>
              </a:rPr>
              <a:t>DRAM</a:t>
            </a:r>
            <a:r>
              <a:rPr lang="en-US" sz="3200">
                <a:latin typeface="Times New Roman" pitchFamily="18" charset="0"/>
              </a:rPr>
              <a:t> (Dynamic random access memory)</a:t>
            </a:r>
          </a:p>
          <a:p>
            <a:pPr marL="342900" indent="-342900">
              <a:spcBef>
                <a:spcPct val="20000"/>
              </a:spcBef>
              <a:buFontTx/>
              <a:buChar char="•"/>
            </a:pPr>
            <a:r>
              <a:rPr lang="en-US" sz="3200" b="1">
                <a:latin typeface="Times New Roman" pitchFamily="18" charset="0"/>
              </a:rPr>
              <a:t>SRAM</a:t>
            </a:r>
            <a:r>
              <a:rPr lang="en-US" sz="3200">
                <a:latin typeface="Times New Roman" pitchFamily="18" charset="0"/>
              </a:rPr>
              <a:t> (Static random access memory)</a:t>
            </a:r>
          </a:p>
          <a:p>
            <a:pPr marL="342900" indent="-342900">
              <a:spcBef>
                <a:spcPct val="20000"/>
              </a:spcBef>
              <a:buFontTx/>
              <a:buChar char="•"/>
            </a:pPr>
            <a:r>
              <a:rPr lang="en-US" sz="3200">
                <a:latin typeface="Times New Roman" pitchFamily="18" charset="0"/>
              </a:rPr>
              <a:t>Differ in how they store data:</a:t>
            </a:r>
          </a:p>
          <a:p>
            <a:pPr marL="742950" lvl="1" indent="-285750">
              <a:spcBef>
                <a:spcPct val="20000"/>
              </a:spcBef>
              <a:buFontTx/>
              <a:buChar char="–"/>
            </a:pPr>
            <a:r>
              <a:rPr lang="en-US" sz="2600">
                <a:latin typeface="Times New Roman" pitchFamily="18" charset="0"/>
                <a:cs typeface="Times New Roman" pitchFamily="18" charset="0"/>
              </a:rPr>
              <a:t>DRAM uses a capacitor</a:t>
            </a:r>
          </a:p>
          <a:p>
            <a:pPr marL="742950" lvl="1" indent="-285750">
              <a:spcBef>
                <a:spcPct val="20000"/>
              </a:spcBef>
              <a:buFontTx/>
              <a:buChar char="–"/>
            </a:pPr>
            <a:r>
              <a:rPr lang="en-US" sz="2600">
                <a:latin typeface="Times New Roman" pitchFamily="18" charset="0"/>
                <a:cs typeface="Times New Roman" pitchFamily="18" charset="0"/>
              </a:rPr>
              <a:t>SRAM uses cross-coupled inverters</a:t>
            </a:r>
          </a:p>
        </p:txBody>
      </p:sp>
      <p:sp>
        <p:nvSpPr>
          <p:cNvPr id="8" name="TextBox 7"/>
          <p:cNvSpPr txBox="1"/>
          <p:nvPr/>
        </p:nvSpPr>
        <p:spPr>
          <a:xfrm>
            <a:off x="1219200" y="381000"/>
            <a:ext cx="7924800" cy="762000"/>
          </a:xfrm>
          <a:prstGeom prst="rect">
            <a:avLst/>
          </a:prstGeom>
          <a:noFill/>
        </p:spPr>
        <p:txBody>
          <a:bodyPr>
            <a:spAutoFit/>
          </a:bodyPr>
          <a:lstStyle/>
          <a:p>
            <a:r>
              <a:rPr lang="en-US" sz="4400">
                <a:latin typeface="Calibri" pitchFamily="34" charset="0"/>
              </a:rPr>
              <a:t>Types of RAM</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9730" name="Object 2"/>
          <p:cNvGraphicFramePr>
            <a:graphicFrameLocks noGrp="1" noChangeAspect="1"/>
          </p:cNvGraphicFramePr>
          <p:nvPr>
            <p:ph sz="half" idx="4294967295"/>
            <p:custDataLst>
              <p:tags r:id="rId2"/>
            </p:custDataLst>
          </p:nvPr>
        </p:nvGraphicFramePr>
        <p:xfrm>
          <a:off x="1230313" y="3490913"/>
          <a:ext cx="3097212" cy="1220787"/>
        </p:xfrm>
        <a:graphic>
          <a:graphicData uri="http://schemas.openxmlformats.org/presentationml/2006/ole">
            <p:oleObj spid="_x0000_s969730" name="Visio" r:id="rId8" imgW="1292047" imgH="620573" progId="Visio.Drawing.11">
              <p:embed/>
            </p:oleObj>
          </a:graphicData>
        </a:graphic>
      </p:graphicFrame>
      <p:graphicFrame>
        <p:nvGraphicFramePr>
          <p:cNvPr id="969731" name="Object 3"/>
          <p:cNvGraphicFramePr>
            <a:graphicFrameLocks noGrp="1" noChangeAspect="1"/>
          </p:cNvGraphicFramePr>
          <p:nvPr>
            <p:ph sz="half" idx="4294967295"/>
            <p:custDataLst>
              <p:tags r:id="rId3"/>
            </p:custDataLst>
          </p:nvPr>
        </p:nvGraphicFramePr>
        <p:xfrm>
          <a:off x="4556125" y="3432175"/>
          <a:ext cx="3352800" cy="1724025"/>
        </p:xfrm>
        <a:graphic>
          <a:graphicData uri="http://schemas.openxmlformats.org/presentationml/2006/ole">
            <p:oleObj spid="_x0000_s969731" name="VISIO" r:id="rId9" imgW="1383792" imgH="864108" progId="Visio.Drawing.11">
              <p:embed/>
            </p:oleObj>
          </a:graphicData>
        </a:graphic>
      </p:graphicFrame>
      <p:sp>
        <p:nvSpPr>
          <p:cNvPr id="969732" name="Rectangle 5"/>
          <p:cNvSpPr>
            <a:spLocks noChangeArrowheads="1"/>
          </p:cNvSpPr>
          <p:nvPr>
            <p:custDataLst>
              <p:tags r:id="rId4"/>
            </p:custDataLst>
          </p:nvPr>
        </p:nvSpPr>
        <p:spPr bwMode="auto">
          <a:xfrm>
            <a:off x="914400" y="1295400"/>
            <a:ext cx="8077200" cy="5181600"/>
          </a:xfrm>
          <a:prstGeom prst="rect">
            <a:avLst/>
          </a:prstGeom>
          <a:noFill/>
          <a:ln w="9525">
            <a:noFill/>
            <a:miter lim="800000"/>
            <a:headEnd/>
            <a:tailEnd/>
          </a:ln>
        </p:spPr>
        <p:txBody>
          <a:bodyPr/>
          <a:lstStyle/>
          <a:p>
            <a:pPr marL="342900" indent="-342900">
              <a:spcBef>
                <a:spcPct val="20000"/>
              </a:spcBef>
              <a:buFontTx/>
              <a:buChar char="•"/>
            </a:pPr>
            <a:r>
              <a:rPr lang="en-US" sz="2600">
                <a:latin typeface="Times New Roman" pitchFamily="18" charset="0"/>
              </a:rPr>
              <a:t>Data bits stored on capacitor</a:t>
            </a:r>
          </a:p>
          <a:p>
            <a:pPr marL="342900" indent="-342900">
              <a:spcBef>
                <a:spcPct val="20000"/>
              </a:spcBef>
              <a:buFontTx/>
              <a:buChar char="•"/>
            </a:pPr>
            <a:r>
              <a:rPr lang="en-US" sz="2600" i="1">
                <a:latin typeface="Times New Roman" pitchFamily="18" charset="0"/>
              </a:rPr>
              <a:t>Dynamic</a:t>
            </a:r>
            <a:r>
              <a:rPr lang="en-US" sz="2600">
                <a:latin typeface="Times New Roman" pitchFamily="18" charset="0"/>
              </a:rPr>
              <a:t> because the value needs to be refreshed (rewritten) periodically and after read:</a:t>
            </a:r>
          </a:p>
          <a:p>
            <a:pPr marL="742950" lvl="1" indent="-285750">
              <a:spcBef>
                <a:spcPct val="20000"/>
              </a:spcBef>
              <a:buFontTx/>
              <a:buChar char="–"/>
            </a:pPr>
            <a:r>
              <a:rPr lang="en-US" sz="2200">
                <a:latin typeface="Times New Roman" pitchFamily="18" charset="0"/>
              </a:rPr>
              <a:t>Charge leakage from the capacitor degrades the value</a:t>
            </a:r>
          </a:p>
          <a:p>
            <a:pPr marL="742950" lvl="1" indent="-285750">
              <a:spcBef>
                <a:spcPct val="20000"/>
              </a:spcBef>
              <a:buFontTx/>
              <a:buChar char="–"/>
            </a:pPr>
            <a:r>
              <a:rPr lang="en-US" sz="2200">
                <a:latin typeface="Times New Roman" pitchFamily="18" charset="0"/>
              </a:rPr>
              <a:t>Reading destroys the stored value</a:t>
            </a:r>
          </a:p>
        </p:txBody>
      </p:sp>
      <p:sp>
        <p:nvSpPr>
          <p:cNvPr id="969733" name="Rectangle 2"/>
          <p:cNvSpPr>
            <a:spLocks noChangeArrowheads="1"/>
          </p:cNvSpPr>
          <p:nvPr>
            <p:custDataLst>
              <p:tags r:id="rId5"/>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9" name="TextBox 8"/>
          <p:cNvSpPr txBox="1"/>
          <p:nvPr/>
        </p:nvSpPr>
        <p:spPr>
          <a:xfrm>
            <a:off x="1219200" y="381000"/>
            <a:ext cx="7924800" cy="762000"/>
          </a:xfrm>
          <a:prstGeom prst="rect">
            <a:avLst/>
          </a:prstGeom>
          <a:noFill/>
        </p:spPr>
        <p:txBody>
          <a:bodyPr>
            <a:spAutoFit/>
          </a:bodyPr>
          <a:lstStyle/>
          <a:p>
            <a:r>
              <a:rPr lang="en-US" sz="4400">
                <a:latin typeface="Calibri" pitchFamily="34" charset="0"/>
              </a:rPr>
              <a:t>DRAM</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1778" name="Object 2"/>
          <p:cNvGraphicFramePr>
            <a:graphicFrameLocks noGrp="1" noChangeAspect="1"/>
          </p:cNvGraphicFramePr>
          <p:nvPr>
            <p:ph sz="half" idx="4294967295"/>
            <p:custDataLst>
              <p:tags r:id="rId2"/>
            </p:custDataLst>
          </p:nvPr>
        </p:nvGraphicFramePr>
        <p:xfrm>
          <a:off x="696913" y="1687513"/>
          <a:ext cx="7924800" cy="2268537"/>
        </p:xfrm>
        <a:graphic>
          <a:graphicData uri="http://schemas.openxmlformats.org/presentationml/2006/ole">
            <p:oleObj spid="_x0000_s971778" name="VISIO" r:id="rId7" imgW="2982468" imgH="992124" progId="Visio.Drawing.11">
              <p:embed/>
            </p:oleObj>
          </a:graphicData>
        </a:graphic>
      </p:graphicFrame>
      <p:sp>
        <p:nvSpPr>
          <p:cNvPr id="971779" name="Rectangle 2"/>
          <p:cNvSpPr>
            <a:spLocks noChangeArrowheads="1"/>
          </p:cNvSpPr>
          <p:nvPr>
            <p:custDataLst>
              <p:tags r:id="rId3"/>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971780" name="Rectangle 4"/>
          <p:cNvSpPr>
            <a:spLocks noChangeArrowheads="1"/>
          </p:cNvSpPr>
          <p:nvPr>
            <p:custDataLst>
              <p:tags r:id="rId4"/>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8" name="TextBox 7"/>
          <p:cNvSpPr txBox="1"/>
          <p:nvPr/>
        </p:nvSpPr>
        <p:spPr>
          <a:xfrm>
            <a:off x="990600" y="533400"/>
            <a:ext cx="7924800" cy="762000"/>
          </a:xfrm>
          <a:prstGeom prst="rect">
            <a:avLst/>
          </a:prstGeom>
          <a:noFill/>
        </p:spPr>
        <p:txBody>
          <a:bodyPr>
            <a:spAutoFit/>
          </a:bodyPr>
          <a:lstStyle/>
          <a:p>
            <a:r>
              <a:rPr lang="en-US" sz="4400">
                <a:latin typeface="Calibri" pitchFamily="34" charset="0"/>
              </a:rPr>
              <a:t>DRAM</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3826" name="Object 2"/>
          <p:cNvGraphicFramePr>
            <a:graphicFrameLocks noGrp="1" noChangeAspect="1"/>
          </p:cNvGraphicFramePr>
          <p:nvPr>
            <p:ph sz="half" idx="4294967295"/>
            <p:custDataLst>
              <p:tags r:id="rId2"/>
            </p:custDataLst>
          </p:nvPr>
        </p:nvGraphicFramePr>
        <p:xfrm>
          <a:off x="2438400" y="1219200"/>
          <a:ext cx="3657600" cy="1757363"/>
        </p:xfrm>
        <a:graphic>
          <a:graphicData uri="http://schemas.openxmlformats.org/presentationml/2006/ole">
            <p:oleObj spid="_x0000_s973826" name="Visio" r:id="rId8" imgW="1292047" imgH="620573" progId="Visio.Drawing.11">
              <p:embed/>
            </p:oleObj>
          </a:graphicData>
        </a:graphic>
      </p:graphicFrame>
      <p:graphicFrame>
        <p:nvGraphicFramePr>
          <p:cNvPr id="973827" name="Object 3"/>
          <p:cNvGraphicFramePr>
            <a:graphicFrameLocks noGrp="1" noChangeAspect="1"/>
          </p:cNvGraphicFramePr>
          <p:nvPr>
            <p:ph sz="half" idx="4294967295"/>
            <p:custDataLst>
              <p:tags r:id="rId3"/>
            </p:custDataLst>
          </p:nvPr>
        </p:nvGraphicFramePr>
        <p:xfrm>
          <a:off x="1687513" y="3062288"/>
          <a:ext cx="5486400" cy="1881187"/>
        </p:xfrm>
        <a:graphic>
          <a:graphicData uri="http://schemas.openxmlformats.org/presentationml/2006/ole">
            <p:oleObj spid="_x0000_s973827" name="VISIO" r:id="rId9" imgW="1877568" imgH="783336" progId="Visio.Drawing.11">
              <p:embed/>
            </p:oleObj>
          </a:graphicData>
        </a:graphic>
      </p:graphicFrame>
      <p:sp>
        <p:nvSpPr>
          <p:cNvPr id="973828" name="Rectangle 2"/>
          <p:cNvSpPr>
            <a:spLocks noChangeArrowheads="1"/>
          </p:cNvSpPr>
          <p:nvPr>
            <p:custDataLst>
              <p:tags r:id="rId4"/>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973829" name="Rectangle 4"/>
          <p:cNvSpPr>
            <a:spLocks noChangeArrowheads="1"/>
          </p:cNvSpPr>
          <p:nvPr>
            <p:custDataLst>
              <p:tags r:id="rId5"/>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9" name="TextBox 8"/>
          <p:cNvSpPr txBox="1"/>
          <p:nvPr/>
        </p:nvSpPr>
        <p:spPr>
          <a:xfrm>
            <a:off x="1066800" y="381000"/>
            <a:ext cx="7924800" cy="762000"/>
          </a:xfrm>
          <a:prstGeom prst="rect">
            <a:avLst/>
          </a:prstGeom>
          <a:noFill/>
        </p:spPr>
        <p:txBody>
          <a:bodyPr>
            <a:spAutoFit/>
          </a:bodyPr>
          <a:lstStyle/>
          <a:p>
            <a:r>
              <a:rPr lang="en-US" sz="4400">
                <a:latin typeface="Calibri" pitchFamily="34" charset="0"/>
              </a:rPr>
              <a:t>SRAM</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5874" name="Object 2"/>
          <p:cNvGraphicFramePr>
            <a:graphicFrameLocks noGrp="1" noChangeAspect="1"/>
          </p:cNvGraphicFramePr>
          <p:nvPr>
            <p:ph sz="half" idx="4294967295"/>
            <p:custDataLst>
              <p:tags r:id="rId2"/>
            </p:custDataLst>
          </p:nvPr>
        </p:nvGraphicFramePr>
        <p:xfrm>
          <a:off x="1219200" y="1003300"/>
          <a:ext cx="6248400" cy="3492500"/>
        </p:xfrm>
        <a:graphic>
          <a:graphicData uri="http://schemas.openxmlformats.org/presentationml/2006/ole">
            <p:oleObj spid="_x0000_s975874" name="VISIO" r:id="rId10" imgW="4040124" imgH="2252472" progId="Visio.Drawing.11">
              <p:embed/>
            </p:oleObj>
          </a:graphicData>
        </a:graphic>
      </p:graphicFrame>
      <p:graphicFrame>
        <p:nvGraphicFramePr>
          <p:cNvPr id="975875" name="Object 3"/>
          <p:cNvGraphicFramePr>
            <a:graphicFrameLocks noGrp="1" noChangeAspect="1"/>
          </p:cNvGraphicFramePr>
          <p:nvPr>
            <p:ph sz="quarter" idx="4294967295"/>
            <p:custDataLst>
              <p:tags r:id="rId3"/>
            </p:custDataLst>
          </p:nvPr>
        </p:nvGraphicFramePr>
        <p:xfrm>
          <a:off x="4114800" y="4648200"/>
          <a:ext cx="3505200" cy="1530350"/>
        </p:xfrm>
        <a:graphic>
          <a:graphicData uri="http://schemas.openxmlformats.org/presentationml/2006/ole">
            <p:oleObj spid="_x0000_s975875" name="VISIO" r:id="rId11" imgW="2129028" imgH="972312" progId="Visio.Drawing.11">
              <p:embed/>
            </p:oleObj>
          </a:graphicData>
        </a:graphic>
      </p:graphicFrame>
      <p:graphicFrame>
        <p:nvGraphicFramePr>
          <p:cNvPr id="975876" name="Object 4"/>
          <p:cNvGraphicFramePr>
            <a:graphicFrameLocks noGrp="1" noChangeAspect="1"/>
          </p:cNvGraphicFramePr>
          <p:nvPr>
            <p:ph sz="quarter" idx="4294967295"/>
            <p:custDataLst>
              <p:tags r:id="rId4"/>
            </p:custDataLst>
          </p:nvPr>
        </p:nvGraphicFramePr>
        <p:xfrm>
          <a:off x="1447800" y="4979988"/>
          <a:ext cx="2519363" cy="1577975"/>
        </p:xfrm>
        <a:graphic>
          <a:graphicData uri="http://schemas.openxmlformats.org/presentationml/2006/ole">
            <p:oleObj spid="_x0000_s975876" name="VISIO" r:id="rId12" imgW="1382268" imgH="865632" progId="Visio.Drawing.11">
              <p:embed/>
            </p:oleObj>
          </a:graphicData>
        </a:graphic>
      </p:graphicFrame>
      <p:sp>
        <p:nvSpPr>
          <p:cNvPr id="975877" name="Rectangle 3"/>
          <p:cNvSpPr>
            <a:spLocks noChangeArrowheads="1"/>
          </p:cNvSpPr>
          <p:nvPr>
            <p:custDataLst>
              <p:tags r:id="rId5"/>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975878" name="Text Box 8"/>
          <p:cNvSpPr txBox="1">
            <a:spLocks noChangeArrowheads="1"/>
          </p:cNvSpPr>
          <p:nvPr>
            <p:custDataLst>
              <p:tags r:id="rId6"/>
            </p:custDataLst>
          </p:nvPr>
        </p:nvSpPr>
        <p:spPr bwMode="auto">
          <a:xfrm>
            <a:off x="2057400" y="4586288"/>
            <a:ext cx="2819400" cy="369887"/>
          </a:xfrm>
          <a:prstGeom prst="rect">
            <a:avLst/>
          </a:prstGeom>
          <a:noFill/>
          <a:ln w="9525">
            <a:noFill/>
            <a:miter lim="800000"/>
            <a:headEnd/>
            <a:tailEnd/>
          </a:ln>
        </p:spPr>
        <p:txBody>
          <a:bodyPr>
            <a:spAutoFit/>
          </a:bodyPr>
          <a:lstStyle/>
          <a:p>
            <a:pPr>
              <a:spcBef>
                <a:spcPct val="50000"/>
              </a:spcBef>
            </a:pPr>
            <a:r>
              <a:rPr lang="en-US" b="1">
                <a:solidFill>
                  <a:schemeClr val="accent1"/>
                </a:solidFill>
                <a:latin typeface="Calibri" pitchFamily="34" charset="0"/>
              </a:rPr>
              <a:t>DRAM bit cell:</a:t>
            </a:r>
          </a:p>
        </p:txBody>
      </p:sp>
      <p:sp>
        <p:nvSpPr>
          <p:cNvPr id="975879" name="Text Box 9"/>
          <p:cNvSpPr txBox="1">
            <a:spLocks noChangeArrowheads="1"/>
          </p:cNvSpPr>
          <p:nvPr>
            <p:custDataLst>
              <p:tags r:id="rId7"/>
            </p:custDataLst>
          </p:nvPr>
        </p:nvSpPr>
        <p:spPr bwMode="auto">
          <a:xfrm>
            <a:off x="5410200" y="4586288"/>
            <a:ext cx="2819400" cy="369887"/>
          </a:xfrm>
          <a:prstGeom prst="rect">
            <a:avLst/>
          </a:prstGeom>
          <a:noFill/>
          <a:ln w="9525">
            <a:noFill/>
            <a:miter lim="800000"/>
            <a:headEnd/>
            <a:tailEnd/>
          </a:ln>
        </p:spPr>
        <p:txBody>
          <a:bodyPr>
            <a:spAutoFit/>
          </a:bodyPr>
          <a:lstStyle/>
          <a:p>
            <a:pPr>
              <a:spcBef>
                <a:spcPct val="50000"/>
              </a:spcBef>
            </a:pPr>
            <a:r>
              <a:rPr lang="en-US" b="1">
                <a:solidFill>
                  <a:schemeClr val="accent1"/>
                </a:solidFill>
                <a:latin typeface="Calibri" pitchFamily="34" charset="0"/>
              </a:rPr>
              <a:t>SRAM bit cell:</a:t>
            </a:r>
          </a:p>
        </p:txBody>
      </p:sp>
      <p:sp>
        <p:nvSpPr>
          <p:cNvPr id="11" name="TextBox 10"/>
          <p:cNvSpPr txBox="1"/>
          <p:nvPr/>
        </p:nvSpPr>
        <p:spPr>
          <a:xfrm>
            <a:off x="1219200" y="304800"/>
            <a:ext cx="7924800" cy="762000"/>
          </a:xfrm>
          <a:prstGeom prst="rect">
            <a:avLst/>
          </a:prstGeom>
          <a:noFill/>
        </p:spPr>
        <p:txBody>
          <a:bodyPr>
            <a:spAutoFit/>
          </a:bodyPr>
          <a:lstStyle/>
          <a:p>
            <a:r>
              <a:rPr lang="en-US" sz="4400">
                <a:latin typeface="Calibri" pitchFamily="34" charset="0"/>
              </a:rPr>
              <a:t>Memory Arrays Review</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7922" name="Object 2"/>
          <p:cNvGraphicFramePr>
            <a:graphicFrameLocks noGrp="1" noChangeAspect="1"/>
          </p:cNvGraphicFramePr>
          <p:nvPr>
            <p:ph sz="half" idx="4294967295"/>
            <p:custDataLst>
              <p:tags r:id="rId2"/>
            </p:custDataLst>
          </p:nvPr>
        </p:nvGraphicFramePr>
        <p:xfrm>
          <a:off x="2286000" y="3127375"/>
          <a:ext cx="3810000" cy="3044825"/>
        </p:xfrm>
        <a:graphic>
          <a:graphicData uri="http://schemas.openxmlformats.org/presentationml/2006/ole">
            <p:oleObj spid="_x0000_s977922" name="VISIO" r:id="rId8" imgW="1115568" imgH="929640" progId="Visio.Drawing.11">
              <p:embed/>
            </p:oleObj>
          </a:graphicData>
        </a:graphic>
      </p:graphicFrame>
      <p:sp>
        <p:nvSpPr>
          <p:cNvPr id="977923" name="Rectangle 2"/>
          <p:cNvSpPr>
            <a:spLocks noChangeArrowheads="1"/>
          </p:cNvSpPr>
          <p:nvPr>
            <p:custDataLst>
              <p:tags r:id="rId3"/>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977924" name="Rectangle 4"/>
          <p:cNvSpPr>
            <a:spLocks noChangeArrowheads="1"/>
          </p:cNvSpPr>
          <p:nvPr>
            <p:custDataLst>
              <p:tags r:id="rId4"/>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977925" name="Rectangle 6"/>
          <p:cNvSpPr>
            <a:spLocks noChangeArrowheads="1"/>
          </p:cNvSpPr>
          <p:nvPr>
            <p:custDataLst>
              <p:tags r:id="rId5"/>
            </p:custDataLst>
          </p:nvPr>
        </p:nvSpPr>
        <p:spPr bwMode="auto">
          <a:xfrm>
            <a:off x="914400" y="1219200"/>
            <a:ext cx="8077200" cy="5181600"/>
          </a:xfrm>
          <a:prstGeom prst="rect">
            <a:avLst/>
          </a:prstGeom>
          <a:noFill/>
          <a:ln w="9525">
            <a:noFill/>
            <a:miter lim="800000"/>
            <a:headEnd/>
            <a:tailEnd/>
          </a:ln>
        </p:spPr>
        <p:txBody>
          <a:bodyPr/>
          <a:lstStyle/>
          <a:p>
            <a:pPr marL="342900" indent="-342900">
              <a:spcBef>
                <a:spcPct val="20000"/>
              </a:spcBef>
              <a:buFontTx/>
              <a:buChar char="•"/>
            </a:pPr>
            <a:r>
              <a:rPr lang="en-US" sz="2400" b="1">
                <a:solidFill>
                  <a:schemeClr val="accent1"/>
                </a:solidFill>
                <a:latin typeface="Times New Roman" pitchFamily="18" charset="0"/>
              </a:rPr>
              <a:t>Port:</a:t>
            </a:r>
            <a:r>
              <a:rPr lang="en-US" sz="2400">
                <a:solidFill>
                  <a:schemeClr val="accent1"/>
                </a:solidFill>
                <a:latin typeface="Times New Roman" pitchFamily="18" charset="0"/>
              </a:rPr>
              <a:t> </a:t>
            </a:r>
            <a:r>
              <a:rPr lang="en-US" sz="2400">
                <a:latin typeface="Times New Roman" pitchFamily="18" charset="0"/>
              </a:rPr>
              <a:t>address/data pair</a:t>
            </a:r>
          </a:p>
          <a:p>
            <a:pPr marL="342900" indent="-342900">
              <a:spcBef>
                <a:spcPct val="20000"/>
              </a:spcBef>
              <a:buFontTx/>
              <a:buChar char="•"/>
            </a:pPr>
            <a:r>
              <a:rPr lang="en-US" sz="2400">
                <a:latin typeface="Times New Roman" pitchFamily="18" charset="0"/>
              </a:rPr>
              <a:t>3-ported memory</a:t>
            </a:r>
          </a:p>
          <a:p>
            <a:pPr marL="742950" lvl="1" indent="-285750">
              <a:spcBef>
                <a:spcPct val="20000"/>
              </a:spcBef>
              <a:buFontTx/>
              <a:buChar char="–"/>
            </a:pPr>
            <a:r>
              <a:rPr lang="en-US" sz="2000">
                <a:latin typeface="Times New Roman" pitchFamily="18" charset="0"/>
                <a:cs typeface="Times New Roman" pitchFamily="18" charset="0"/>
              </a:rPr>
              <a:t>2 read ports (A1/RD1, A2/RD2)</a:t>
            </a:r>
          </a:p>
          <a:p>
            <a:pPr marL="742950" lvl="1" indent="-285750">
              <a:spcBef>
                <a:spcPct val="20000"/>
              </a:spcBef>
              <a:buFontTx/>
              <a:buChar char="–"/>
            </a:pPr>
            <a:r>
              <a:rPr lang="en-US" sz="2000">
                <a:latin typeface="Times New Roman" pitchFamily="18" charset="0"/>
                <a:cs typeface="Times New Roman" pitchFamily="18" charset="0"/>
              </a:rPr>
              <a:t>1 write port (A3/WD3, WE3 enables writing)</a:t>
            </a:r>
          </a:p>
          <a:p>
            <a:pPr marL="342900" indent="-342900">
              <a:spcBef>
                <a:spcPct val="20000"/>
              </a:spcBef>
              <a:buFontTx/>
              <a:buChar char="•"/>
            </a:pPr>
            <a:r>
              <a:rPr lang="en-US" sz="2400" b="1">
                <a:latin typeface="Times New Roman" pitchFamily="18" charset="0"/>
                <a:cs typeface="Times New Roman" pitchFamily="18" charset="0"/>
              </a:rPr>
              <a:t>Register file:</a:t>
            </a:r>
            <a:r>
              <a:rPr lang="en-US" sz="2400">
                <a:latin typeface="Times New Roman" pitchFamily="18" charset="0"/>
                <a:cs typeface="Times New Roman" pitchFamily="18" charset="0"/>
              </a:rPr>
              <a:t> small multi-ported memory</a:t>
            </a:r>
            <a:endParaRPr lang="en-US" sz="2400" b="1">
              <a:latin typeface="Times New Roman" pitchFamily="18" charset="0"/>
              <a:cs typeface="Times New Roman" pitchFamily="18" charset="0"/>
            </a:endParaRPr>
          </a:p>
        </p:txBody>
      </p:sp>
      <p:sp>
        <p:nvSpPr>
          <p:cNvPr id="9" name="TextBox 8"/>
          <p:cNvSpPr txBox="1"/>
          <p:nvPr/>
        </p:nvSpPr>
        <p:spPr>
          <a:xfrm>
            <a:off x="1066800" y="381000"/>
            <a:ext cx="7924800" cy="762000"/>
          </a:xfrm>
          <a:prstGeom prst="rect">
            <a:avLst/>
          </a:prstGeom>
          <a:noFill/>
        </p:spPr>
        <p:txBody>
          <a:bodyPr>
            <a:spAutoFit/>
          </a:bodyPr>
          <a:lstStyle/>
          <a:p>
            <a:r>
              <a:rPr lang="en-US" sz="4400">
                <a:latin typeface="Calibri" pitchFamily="34" charset="0"/>
              </a:rPr>
              <a:t>Multi-ported Memories</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3"/>
          <p:cNvSpPr>
            <a:spLocks noChangeArrowheads="1"/>
          </p:cNvSpPr>
          <p:nvPr>
            <p:custDataLst>
              <p:tags r:id="rId1"/>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979971" name="Rectangle 4"/>
          <p:cNvSpPr>
            <a:spLocks noChangeArrowheads="1"/>
          </p:cNvSpPr>
          <p:nvPr>
            <p:custDataLst>
              <p:tags r:id="rId2"/>
            </p:custDataLst>
          </p:nvPr>
        </p:nvSpPr>
        <p:spPr bwMode="auto">
          <a:xfrm>
            <a:off x="914400" y="1244600"/>
            <a:ext cx="7848600" cy="4211638"/>
          </a:xfrm>
          <a:prstGeom prst="rect">
            <a:avLst/>
          </a:prstGeom>
          <a:noFill/>
          <a:ln w="9525">
            <a:noFill/>
            <a:miter lim="800000"/>
            <a:headEnd/>
            <a:tailEnd/>
          </a:ln>
        </p:spPr>
        <p:txBody>
          <a:bodyPr>
            <a:spAutoFit/>
          </a:bodyPr>
          <a:lstStyle/>
          <a:p>
            <a:r>
              <a:rPr lang="en-US">
                <a:latin typeface="Courier10 BT"/>
              </a:rPr>
              <a:t>// 256 x 3 memory module with one read/write port</a:t>
            </a:r>
          </a:p>
          <a:p>
            <a:r>
              <a:rPr lang="en-US">
                <a:latin typeface="Courier10 BT"/>
              </a:rPr>
              <a:t>module dmem(	</a:t>
            </a:r>
          </a:p>
          <a:p>
            <a:r>
              <a:rPr lang="en-US">
                <a:latin typeface="Courier10 BT"/>
              </a:rPr>
              <a:t>              input  logic  clk, we,</a:t>
            </a:r>
          </a:p>
          <a:p>
            <a:r>
              <a:rPr lang="en-US">
                <a:latin typeface="Courier10 BT"/>
              </a:rPr>
              <a:t>            	input  logic  [7:0]  a</a:t>
            </a:r>
          </a:p>
          <a:p>
            <a:r>
              <a:rPr lang="en-US">
                <a:latin typeface="Courier10 BT"/>
              </a:rPr>
              <a:t>	input  logic  [2:0] wd,</a:t>
            </a:r>
          </a:p>
          <a:p>
            <a:r>
              <a:rPr lang="en-US">
                <a:latin typeface="Courier10 BT"/>
              </a:rPr>
              <a:t>            	output logic [2:0] rd);</a:t>
            </a:r>
          </a:p>
          <a:p>
            <a:endParaRPr lang="en-US">
              <a:latin typeface="Courier10 BT"/>
            </a:endParaRPr>
          </a:p>
          <a:p>
            <a:r>
              <a:rPr lang="en-US">
                <a:latin typeface="Courier10 BT"/>
              </a:rPr>
              <a:t>  logic  [2:0] RAM[255:0];</a:t>
            </a:r>
          </a:p>
          <a:p>
            <a:endParaRPr lang="en-US">
              <a:latin typeface="Courier10 BT"/>
            </a:endParaRPr>
          </a:p>
          <a:p>
            <a:r>
              <a:rPr lang="en-US">
                <a:latin typeface="Courier10 BT"/>
              </a:rPr>
              <a:t>  assign rd = RAM[a];</a:t>
            </a:r>
          </a:p>
          <a:p>
            <a:endParaRPr lang="en-US">
              <a:latin typeface="Courier10 BT"/>
            </a:endParaRPr>
          </a:p>
          <a:p>
            <a:r>
              <a:rPr lang="en-US">
                <a:latin typeface="Courier10 BT"/>
              </a:rPr>
              <a:t>  always @(posedge clk)</a:t>
            </a:r>
          </a:p>
          <a:p>
            <a:r>
              <a:rPr lang="en-US">
                <a:latin typeface="Courier10 BT"/>
              </a:rPr>
              <a:t>    if (we)</a:t>
            </a:r>
          </a:p>
          <a:p>
            <a:r>
              <a:rPr lang="en-US">
                <a:latin typeface="Courier10 BT"/>
              </a:rPr>
              <a:t>      RAM[a] &lt;= wd;</a:t>
            </a:r>
          </a:p>
          <a:p>
            <a:r>
              <a:rPr lang="en-US">
                <a:latin typeface="Courier10 BT"/>
              </a:rPr>
              <a:t>endmodule</a:t>
            </a:r>
          </a:p>
        </p:txBody>
      </p:sp>
      <p:sp>
        <p:nvSpPr>
          <p:cNvPr id="7" name="TextBox 6"/>
          <p:cNvSpPr txBox="1"/>
          <p:nvPr/>
        </p:nvSpPr>
        <p:spPr>
          <a:xfrm>
            <a:off x="685800" y="381000"/>
            <a:ext cx="7924800" cy="762000"/>
          </a:xfrm>
          <a:prstGeom prst="rect">
            <a:avLst/>
          </a:prstGeom>
          <a:noFill/>
        </p:spPr>
        <p:txBody>
          <a:bodyPr>
            <a:spAutoFit/>
          </a:bodyPr>
          <a:lstStyle/>
          <a:p>
            <a:r>
              <a:rPr lang="en-US" sz="4400">
                <a:latin typeface="Calibri" pitchFamily="34" charset="0"/>
              </a:rPr>
              <a:t>SystemVerilog Memory Arrays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234498" name="Rectangle 4"/>
          <p:cNvSpPr>
            <a:spLocks noChangeArrowheads="1"/>
          </p:cNvSpPr>
          <p:nvPr>
            <p:custDataLst>
              <p:tags r:id="rId2"/>
            </p:custDataLst>
          </p:nvPr>
        </p:nvSpPr>
        <p:spPr bwMode="auto">
          <a:xfrm>
            <a:off x="914400" y="1219200"/>
            <a:ext cx="8077200" cy="5181600"/>
          </a:xfrm>
          <a:prstGeom prst="rect">
            <a:avLst/>
          </a:prstGeom>
          <a:noFill/>
          <a:ln w="9525">
            <a:noFill/>
            <a:miter lim="800000"/>
            <a:headEnd/>
            <a:tailEnd/>
          </a:ln>
        </p:spPr>
        <p:txBody>
          <a:bodyPr/>
          <a:lstStyle/>
          <a:p>
            <a:pPr marL="342900" indent="-342900">
              <a:spcBef>
                <a:spcPct val="20000"/>
              </a:spcBef>
            </a:pPr>
            <a:r>
              <a:rPr lang="en-US">
                <a:latin typeface="Courier New" pitchFamily="49" charset="0"/>
              </a:rPr>
              <a:t>module gates(input  logic [3:0]  a, b,</a:t>
            </a:r>
          </a:p>
          <a:p>
            <a:pPr marL="342900" indent="-342900">
              <a:spcBef>
                <a:spcPct val="20000"/>
              </a:spcBef>
            </a:pPr>
            <a:r>
              <a:rPr lang="en-US">
                <a:latin typeface="Courier New" pitchFamily="49" charset="0"/>
              </a:rPr>
              <a:t>             output logic [3:0] y1, y2, y3, y4, y5);</a:t>
            </a:r>
          </a:p>
          <a:p>
            <a:pPr marL="342900" indent="-342900">
              <a:spcBef>
                <a:spcPct val="20000"/>
              </a:spcBef>
            </a:pPr>
            <a:r>
              <a:rPr lang="en-US">
                <a:latin typeface="Courier New" pitchFamily="49" charset="0"/>
              </a:rPr>
              <a:t>   /* Five different two-input logic </a:t>
            </a:r>
          </a:p>
          <a:p>
            <a:pPr marL="342900" indent="-342900">
              <a:spcBef>
                <a:spcPct val="20000"/>
              </a:spcBef>
            </a:pPr>
            <a:r>
              <a:rPr lang="en-US">
                <a:latin typeface="Courier New" pitchFamily="49" charset="0"/>
              </a:rPr>
              <a:t>      gates acting on 4 bit busses */</a:t>
            </a:r>
          </a:p>
          <a:p>
            <a:pPr marL="342900" indent="-342900">
              <a:spcBef>
                <a:spcPct val="20000"/>
              </a:spcBef>
            </a:pPr>
            <a:r>
              <a:rPr lang="en-US">
                <a:latin typeface="Courier New" pitchFamily="49" charset="0"/>
              </a:rPr>
              <a:t>   assign y1 = a &amp; b;    // AND</a:t>
            </a:r>
          </a:p>
          <a:p>
            <a:pPr marL="342900" indent="-342900">
              <a:spcBef>
                <a:spcPct val="20000"/>
              </a:spcBef>
            </a:pPr>
            <a:r>
              <a:rPr lang="en-US">
                <a:latin typeface="Courier New" pitchFamily="49" charset="0"/>
              </a:rPr>
              <a:t>   assign y2 = a | b;    // OR</a:t>
            </a:r>
          </a:p>
          <a:p>
            <a:pPr marL="342900" indent="-342900">
              <a:spcBef>
                <a:spcPct val="20000"/>
              </a:spcBef>
            </a:pPr>
            <a:r>
              <a:rPr lang="en-US">
                <a:latin typeface="Courier New" pitchFamily="49" charset="0"/>
              </a:rPr>
              <a:t>   assign y3 = a ^ b;    // XOR</a:t>
            </a:r>
          </a:p>
          <a:p>
            <a:pPr marL="342900" indent="-342900">
              <a:spcBef>
                <a:spcPct val="20000"/>
              </a:spcBef>
            </a:pPr>
            <a:r>
              <a:rPr lang="en-US">
                <a:latin typeface="Courier New" pitchFamily="49" charset="0"/>
              </a:rPr>
              <a:t>   assign y4 = ~(a &amp; b); // NAND</a:t>
            </a:r>
          </a:p>
          <a:p>
            <a:pPr marL="342900" indent="-342900">
              <a:spcBef>
                <a:spcPct val="20000"/>
              </a:spcBef>
            </a:pPr>
            <a:r>
              <a:rPr lang="en-US">
                <a:latin typeface="Courier New" pitchFamily="49" charset="0"/>
              </a:rPr>
              <a:t>   assign y5 = ~(a | b); // NOR</a:t>
            </a:r>
          </a:p>
          <a:p>
            <a:pPr marL="342900" indent="-342900">
              <a:spcBef>
                <a:spcPct val="20000"/>
              </a:spcBef>
            </a:pPr>
            <a:r>
              <a:rPr lang="en-US">
                <a:latin typeface="Courier New" pitchFamily="49" charset="0"/>
              </a:rPr>
              <a:t>endmodule</a:t>
            </a:r>
          </a:p>
          <a:p>
            <a:pPr marL="342900" indent="-342900">
              <a:spcBef>
                <a:spcPct val="20000"/>
              </a:spcBef>
            </a:pPr>
            <a:endParaRPr lang="en-US">
              <a:latin typeface="Courier New" pitchFamily="49" charset="0"/>
            </a:endParaRPr>
          </a:p>
          <a:p>
            <a:pPr marL="342900" indent="-342900">
              <a:spcBef>
                <a:spcPct val="20000"/>
              </a:spcBef>
            </a:pPr>
            <a:endParaRPr lang="en-US">
              <a:latin typeface="Courier New" pitchFamily="49" charset="0"/>
            </a:endParaRPr>
          </a:p>
          <a:p>
            <a:pPr marL="342900" indent="-342900">
              <a:spcBef>
                <a:spcPct val="20000"/>
              </a:spcBef>
            </a:pPr>
            <a:r>
              <a:rPr lang="en-US" sz="2400" b="1">
                <a:solidFill>
                  <a:schemeClr val="accent1"/>
                </a:solidFill>
                <a:latin typeface="Courier New" pitchFamily="49" charset="0"/>
              </a:rPr>
              <a:t>//</a:t>
            </a:r>
            <a:r>
              <a:rPr lang="en-US" sz="2400">
                <a:solidFill>
                  <a:schemeClr val="accent2"/>
                </a:solidFill>
                <a:latin typeface="Calibri" pitchFamily="34" charset="0"/>
              </a:rPr>
              <a:t>  </a:t>
            </a:r>
            <a:r>
              <a:rPr lang="en-US" sz="2400">
                <a:latin typeface="Calibri" pitchFamily="34" charset="0"/>
              </a:rPr>
              <a:t>          single line comment</a:t>
            </a:r>
          </a:p>
          <a:p>
            <a:pPr marL="342900" indent="-342900">
              <a:spcBef>
                <a:spcPct val="20000"/>
              </a:spcBef>
            </a:pPr>
            <a:r>
              <a:rPr lang="en-US" sz="2400" b="1">
                <a:solidFill>
                  <a:schemeClr val="accent1"/>
                </a:solidFill>
                <a:latin typeface="Courier New" pitchFamily="49" charset="0"/>
              </a:rPr>
              <a:t>/*…*/</a:t>
            </a:r>
            <a:r>
              <a:rPr lang="en-US" sz="2400">
                <a:latin typeface="Calibri" pitchFamily="34" charset="0"/>
              </a:rPr>
              <a:t>    multiline comment </a:t>
            </a:r>
          </a:p>
        </p:txBody>
      </p:sp>
      <p:pic>
        <p:nvPicPr>
          <p:cNvPr id="234499" name="Picture 5"/>
          <p:cNvPicPr>
            <a:picLocks noChangeAspect="1" noChangeArrowheads="1"/>
          </p:cNvPicPr>
          <p:nvPr>
            <p:custDataLst>
              <p:tags r:id="rId3"/>
            </p:custDataLst>
          </p:nvPr>
        </p:nvPicPr>
        <p:blipFill>
          <a:blip r:embed="rId6"/>
          <a:srcRect/>
          <a:stretch>
            <a:fillRect/>
          </a:stretch>
        </p:blipFill>
        <p:spPr bwMode="auto">
          <a:xfrm>
            <a:off x="5638800" y="2895600"/>
            <a:ext cx="3200400" cy="2427288"/>
          </a:xfrm>
          <a:prstGeom prst="rect">
            <a:avLst/>
          </a:prstGeom>
          <a:noFill/>
          <a:ln w="9525">
            <a:noFill/>
            <a:miter lim="800000"/>
            <a:headEnd/>
            <a:tailEnd/>
          </a:ln>
        </p:spPr>
      </p:pic>
      <p:sp>
        <p:nvSpPr>
          <p:cNvPr id="8" name="TextBox 7"/>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Bitwise Operators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236546" name="Rectangle 4"/>
          <p:cNvSpPr>
            <a:spLocks noGrp="1" noChangeArrowheads="1"/>
          </p:cNvSpPr>
          <p:nvPr>
            <p:ph idx="4294967295"/>
            <p:custDataLst>
              <p:tags r:id="rId2"/>
            </p:custDataLst>
          </p:nvPr>
        </p:nvSpPr>
        <p:spPr>
          <a:xfrm>
            <a:off x="914400" y="1319213"/>
            <a:ext cx="8229600" cy="4525962"/>
          </a:xfrm>
        </p:spPr>
        <p:txBody>
          <a:bodyPr/>
          <a:lstStyle/>
          <a:p>
            <a:pPr eaLnBrk="1" hangingPunct="1">
              <a:buFontTx/>
              <a:buNone/>
            </a:pPr>
            <a:r>
              <a:rPr lang="en-US" sz="1800" smtClean="0">
                <a:latin typeface="Courier New" pitchFamily="49" charset="0"/>
              </a:rPr>
              <a:t>module and8(input  logic [7:0] a, </a:t>
            </a:r>
          </a:p>
          <a:p>
            <a:pPr eaLnBrk="1" hangingPunct="1">
              <a:buFontTx/>
              <a:buNone/>
            </a:pPr>
            <a:r>
              <a:rPr lang="en-US" sz="1800" smtClean="0">
                <a:latin typeface="Courier New" pitchFamily="49" charset="0"/>
              </a:rPr>
              <a:t>            output logic       y);</a:t>
            </a:r>
          </a:p>
          <a:p>
            <a:pPr eaLnBrk="1" hangingPunct="1">
              <a:buFontTx/>
              <a:buNone/>
            </a:pPr>
            <a:r>
              <a:rPr lang="en-US" sz="1800" smtClean="0">
                <a:latin typeface="Courier New" pitchFamily="49" charset="0"/>
              </a:rPr>
              <a:t>   assign y = &amp;a;</a:t>
            </a:r>
          </a:p>
          <a:p>
            <a:pPr eaLnBrk="1" hangingPunct="1">
              <a:buFontTx/>
              <a:buNone/>
            </a:pPr>
            <a:r>
              <a:rPr lang="en-US" sz="1800" smtClean="0">
                <a:latin typeface="Courier New" pitchFamily="49" charset="0"/>
              </a:rPr>
              <a:t>   // &amp;a is much easier to write than</a:t>
            </a:r>
          </a:p>
          <a:p>
            <a:pPr eaLnBrk="1" hangingPunct="1">
              <a:buFontTx/>
              <a:buNone/>
            </a:pPr>
            <a:r>
              <a:rPr lang="en-US" sz="1800" smtClean="0">
                <a:latin typeface="Courier New" pitchFamily="49" charset="0"/>
              </a:rPr>
              <a:t>   // assign y = a[7] &amp; a[6] &amp; a[5] &amp; a[4] &amp;</a:t>
            </a:r>
          </a:p>
          <a:p>
            <a:pPr eaLnBrk="1" hangingPunct="1">
              <a:buFontTx/>
              <a:buNone/>
            </a:pPr>
            <a:r>
              <a:rPr lang="en-US" sz="1800" smtClean="0">
                <a:latin typeface="Courier New" pitchFamily="49" charset="0"/>
              </a:rPr>
              <a:t>   //            a[3] &amp; a[2] &amp; a[1] &amp; a[0];</a:t>
            </a:r>
          </a:p>
          <a:p>
            <a:pPr eaLnBrk="1" hangingPunct="1">
              <a:buFontTx/>
              <a:buNone/>
            </a:pPr>
            <a:r>
              <a:rPr lang="en-US" sz="1800" smtClean="0">
                <a:latin typeface="Courier New" pitchFamily="49" charset="0"/>
              </a:rPr>
              <a:t>endmodule</a:t>
            </a:r>
          </a:p>
        </p:txBody>
      </p:sp>
      <p:pic>
        <p:nvPicPr>
          <p:cNvPr id="236547" name="Picture 5"/>
          <p:cNvPicPr>
            <a:picLocks noChangeAspect="1" noChangeArrowheads="1"/>
          </p:cNvPicPr>
          <p:nvPr>
            <p:custDataLst>
              <p:tags r:id="rId3"/>
            </p:custDataLst>
          </p:nvPr>
        </p:nvPicPr>
        <p:blipFill>
          <a:blip r:embed="rId6"/>
          <a:srcRect/>
          <a:stretch>
            <a:fillRect/>
          </a:stretch>
        </p:blipFill>
        <p:spPr bwMode="auto">
          <a:xfrm>
            <a:off x="2209800" y="3962400"/>
            <a:ext cx="3581400" cy="1882775"/>
          </a:xfrm>
          <a:prstGeom prst="rect">
            <a:avLst/>
          </a:prstGeom>
          <a:noFill/>
          <a:ln w="9525">
            <a:noFill/>
            <a:miter lim="800000"/>
            <a:headEnd/>
            <a:tailEnd/>
          </a:ln>
        </p:spPr>
      </p:pic>
      <p:sp>
        <p:nvSpPr>
          <p:cNvPr id="8" name="TextBox 7"/>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Reduction Operators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883716" name="Rectangle 4"/>
          <p:cNvSpPr>
            <a:spLocks noGrp="1" noChangeArrowheads="1"/>
          </p:cNvSpPr>
          <p:nvPr>
            <p:ph idx="4294967295"/>
            <p:custDataLst>
              <p:tags r:id="rId2"/>
            </p:custDataLst>
          </p:nvPr>
        </p:nvSpPr>
        <p:spPr>
          <a:xfrm>
            <a:off x="914400" y="1295400"/>
            <a:ext cx="8229600" cy="4525963"/>
          </a:xfrm>
        </p:spPr>
        <p:txBody>
          <a:bodyPr rtlCol="0">
            <a:normAutofit lnSpcReduction="10000"/>
          </a:bodyPr>
          <a:lstStyle/>
          <a:p>
            <a:pPr eaLnBrk="1" fontAlgn="auto" hangingPunct="1">
              <a:spcAft>
                <a:spcPts val="0"/>
              </a:spcAft>
              <a:buFontTx/>
              <a:buNone/>
              <a:defRPr/>
            </a:pPr>
            <a:r>
              <a:rPr lang="en-US" sz="1800" dirty="0">
                <a:latin typeface="Courier New" pitchFamily="49" charset="0"/>
              </a:rPr>
              <a:t>module mux2(input </a:t>
            </a:r>
            <a:r>
              <a:rPr lang="en-US" sz="1800" dirty="0" smtClean="0">
                <a:latin typeface="Courier New" pitchFamily="49" charset="0"/>
              </a:rPr>
              <a:t> </a:t>
            </a:r>
            <a:r>
              <a:rPr lang="en-US" sz="1800" dirty="0" smtClean="0">
                <a:latin typeface="Courier New" pitchFamily="49" charset="0"/>
                <a:cs typeface="Arial" charset="0"/>
              </a:rPr>
              <a:t>logic </a:t>
            </a:r>
            <a:r>
              <a:rPr lang="en-US" sz="1800" dirty="0" smtClean="0">
                <a:latin typeface="Courier New" pitchFamily="49" charset="0"/>
              </a:rPr>
              <a:t>[</a:t>
            </a:r>
            <a:r>
              <a:rPr lang="en-US" sz="1800" dirty="0">
                <a:latin typeface="Courier New" pitchFamily="49" charset="0"/>
              </a:rPr>
              <a:t>3:0] d0, d1, </a:t>
            </a:r>
          </a:p>
          <a:p>
            <a:pPr eaLnBrk="1" fontAlgn="auto" hangingPunct="1">
              <a:spcAft>
                <a:spcPts val="0"/>
              </a:spcAft>
              <a:buFontTx/>
              <a:buNone/>
              <a:defRPr/>
            </a:pPr>
            <a:r>
              <a:rPr lang="en-US" sz="1800" dirty="0">
                <a:latin typeface="Courier New" pitchFamily="49" charset="0"/>
              </a:rPr>
              <a:t>            input </a:t>
            </a:r>
            <a:r>
              <a:rPr lang="en-US" sz="1800" dirty="0" smtClean="0">
                <a:latin typeface="Courier New" pitchFamily="49" charset="0"/>
              </a:rPr>
              <a:t> </a:t>
            </a:r>
            <a:r>
              <a:rPr lang="en-US" sz="1800" dirty="0" smtClean="0">
                <a:latin typeface="Courier New" pitchFamily="49" charset="0"/>
                <a:cs typeface="Arial" charset="0"/>
              </a:rPr>
              <a:t>logic</a:t>
            </a:r>
            <a:r>
              <a:rPr lang="en-US" sz="1800" dirty="0" smtClean="0">
                <a:latin typeface="Courier New" pitchFamily="49" charset="0"/>
              </a:rPr>
              <a:t>       </a:t>
            </a:r>
            <a:r>
              <a:rPr lang="en-US" sz="1800" dirty="0">
                <a:latin typeface="Courier New" pitchFamily="49" charset="0"/>
              </a:rPr>
              <a:t>s,</a:t>
            </a:r>
          </a:p>
          <a:p>
            <a:pPr eaLnBrk="1" fontAlgn="auto" hangingPunct="1">
              <a:spcAft>
                <a:spcPts val="0"/>
              </a:spcAft>
              <a:buFontTx/>
              <a:buNone/>
              <a:defRPr/>
            </a:pPr>
            <a:r>
              <a:rPr lang="en-US" sz="1800" dirty="0">
                <a:latin typeface="Courier New" pitchFamily="49" charset="0"/>
              </a:rPr>
              <a:t>            output </a:t>
            </a:r>
            <a:r>
              <a:rPr lang="en-US" sz="1800" dirty="0">
                <a:latin typeface="Courier New" pitchFamily="49" charset="0"/>
                <a:cs typeface="Arial" charset="0"/>
              </a:rPr>
              <a:t>logic </a:t>
            </a:r>
            <a:r>
              <a:rPr lang="en-US" sz="1800" dirty="0" smtClean="0">
                <a:latin typeface="Courier New" pitchFamily="49" charset="0"/>
              </a:rPr>
              <a:t>[</a:t>
            </a:r>
            <a:r>
              <a:rPr lang="en-US" sz="1800" dirty="0">
                <a:latin typeface="Courier New" pitchFamily="49" charset="0"/>
              </a:rPr>
              <a:t>3:0] y);</a:t>
            </a:r>
          </a:p>
          <a:p>
            <a:pPr eaLnBrk="1" fontAlgn="auto" hangingPunct="1">
              <a:spcAft>
                <a:spcPts val="0"/>
              </a:spcAft>
              <a:buFontTx/>
              <a:buNone/>
              <a:defRPr/>
            </a:pPr>
            <a:r>
              <a:rPr lang="en-US" sz="1800" dirty="0">
                <a:latin typeface="Courier New" pitchFamily="49" charset="0"/>
              </a:rPr>
              <a:t>   assign y = s ? d1 : d0; </a:t>
            </a:r>
          </a:p>
          <a:p>
            <a:pPr eaLnBrk="1" fontAlgn="auto" hangingPunct="1">
              <a:spcAft>
                <a:spcPts val="0"/>
              </a:spcAft>
              <a:buFontTx/>
              <a:buNone/>
              <a:defRPr/>
            </a:pPr>
            <a:r>
              <a:rPr lang="en-US" sz="1800" dirty="0" err="1">
                <a:latin typeface="Courier New" pitchFamily="49" charset="0"/>
              </a:rPr>
              <a:t>endmodule</a:t>
            </a:r>
            <a:endParaRPr lang="en-US" sz="1800" dirty="0">
              <a:latin typeface="Courier New" pitchFamily="49" charset="0"/>
            </a:endParaRPr>
          </a:p>
          <a:p>
            <a:pPr eaLnBrk="1" fontAlgn="auto" hangingPunct="1">
              <a:spcAft>
                <a:spcPts val="0"/>
              </a:spcAft>
              <a:buFontTx/>
              <a:buNone/>
              <a:defRPr/>
            </a:pPr>
            <a:endParaRPr lang="en-US" sz="1800" dirty="0">
              <a:latin typeface="Courier New" pitchFamily="49" charset="0"/>
            </a:endParaRPr>
          </a:p>
          <a:p>
            <a:pPr eaLnBrk="1" fontAlgn="auto" hangingPunct="1">
              <a:spcAft>
                <a:spcPts val="0"/>
              </a:spcAft>
              <a:buFontTx/>
              <a:buNone/>
              <a:defRPr/>
            </a:pPr>
            <a:endParaRPr lang="en-US" sz="1800" dirty="0">
              <a:latin typeface="Courier New" pitchFamily="49" charset="0"/>
            </a:endParaRPr>
          </a:p>
          <a:p>
            <a:pPr eaLnBrk="1" fontAlgn="auto" hangingPunct="1">
              <a:spcAft>
                <a:spcPts val="0"/>
              </a:spcAft>
              <a:buFontTx/>
              <a:buNone/>
              <a:defRPr/>
            </a:pPr>
            <a:endParaRPr lang="en-US" sz="1800" dirty="0">
              <a:latin typeface="Courier New" pitchFamily="49" charset="0"/>
            </a:endParaRPr>
          </a:p>
          <a:p>
            <a:pPr eaLnBrk="1" fontAlgn="auto" hangingPunct="1">
              <a:spcAft>
                <a:spcPts val="0"/>
              </a:spcAft>
              <a:buFontTx/>
              <a:buNone/>
              <a:defRPr/>
            </a:pPr>
            <a:endParaRPr lang="en-US" sz="1800" dirty="0">
              <a:latin typeface="Courier New" pitchFamily="49" charset="0"/>
            </a:endParaRPr>
          </a:p>
          <a:p>
            <a:pPr eaLnBrk="1" fontAlgn="auto" hangingPunct="1">
              <a:spcAft>
                <a:spcPts val="0"/>
              </a:spcAft>
              <a:buFontTx/>
              <a:buNone/>
              <a:defRPr/>
            </a:pPr>
            <a:endParaRPr lang="en-US" sz="1800" dirty="0">
              <a:latin typeface="Courier New" pitchFamily="49" charset="0"/>
            </a:endParaRPr>
          </a:p>
          <a:p>
            <a:pPr eaLnBrk="1" fontAlgn="auto" hangingPunct="1">
              <a:spcAft>
                <a:spcPts val="0"/>
              </a:spcAft>
              <a:buFontTx/>
              <a:buNone/>
              <a:defRPr/>
            </a:pPr>
            <a:endParaRPr lang="en-US" sz="1800" dirty="0">
              <a:latin typeface="Courier New" pitchFamily="49" charset="0"/>
            </a:endParaRPr>
          </a:p>
          <a:p>
            <a:pPr eaLnBrk="1" fontAlgn="auto" hangingPunct="1">
              <a:spcAft>
                <a:spcPts val="0"/>
              </a:spcAft>
              <a:buFontTx/>
              <a:buNone/>
              <a:defRPr/>
            </a:pPr>
            <a:endParaRPr lang="en-US" sz="1800" dirty="0">
              <a:latin typeface="Courier New" pitchFamily="49" charset="0"/>
            </a:endParaRPr>
          </a:p>
          <a:p>
            <a:pPr eaLnBrk="1" fontAlgn="auto" hangingPunct="1">
              <a:spcAft>
                <a:spcPts val="0"/>
              </a:spcAft>
              <a:buFontTx/>
              <a:buNone/>
              <a:defRPr/>
            </a:pPr>
            <a:r>
              <a:rPr lang="en-US" sz="2400" dirty="0">
                <a:solidFill>
                  <a:schemeClr val="accent1"/>
                </a:solidFill>
                <a:latin typeface="Courier New" pitchFamily="49" charset="0"/>
              </a:rPr>
              <a:t>? :</a:t>
            </a:r>
            <a:r>
              <a:rPr lang="en-US" sz="2400" dirty="0">
                <a:solidFill>
                  <a:schemeClr val="accent1"/>
                </a:solidFill>
                <a:latin typeface="Arial" charset="0"/>
              </a:rPr>
              <a:t>      </a:t>
            </a:r>
            <a:r>
              <a:rPr lang="en-US" sz="2400" dirty="0">
                <a:latin typeface="Arial" charset="0"/>
              </a:rPr>
              <a:t>is also called a </a:t>
            </a:r>
            <a:r>
              <a:rPr lang="en-US" sz="2400" i="1" dirty="0">
                <a:latin typeface="Arial" charset="0"/>
              </a:rPr>
              <a:t>ternary operator</a:t>
            </a:r>
            <a:r>
              <a:rPr lang="en-US" sz="2400" dirty="0">
                <a:latin typeface="Arial" charset="0"/>
              </a:rPr>
              <a:t> because it   </a:t>
            </a:r>
          </a:p>
          <a:p>
            <a:pPr eaLnBrk="1" fontAlgn="auto" hangingPunct="1">
              <a:spcAft>
                <a:spcPts val="0"/>
              </a:spcAft>
              <a:buFontTx/>
              <a:buNone/>
              <a:defRPr/>
            </a:pPr>
            <a:r>
              <a:rPr lang="en-US" sz="2400" dirty="0">
                <a:latin typeface="Arial" charset="0"/>
              </a:rPr>
              <a:t>            operates on 3 inputs: </a:t>
            </a:r>
            <a:r>
              <a:rPr lang="en-US" sz="2400" dirty="0">
                <a:latin typeface="Courier New" pitchFamily="49" charset="0"/>
              </a:rPr>
              <a:t>s</a:t>
            </a:r>
            <a:r>
              <a:rPr lang="en-US" sz="2400" dirty="0">
                <a:latin typeface="Arial" charset="0"/>
              </a:rPr>
              <a:t>, </a:t>
            </a:r>
            <a:r>
              <a:rPr lang="en-US" sz="2400" dirty="0">
                <a:latin typeface="Courier New" pitchFamily="49" charset="0"/>
              </a:rPr>
              <a:t>d1</a:t>
            </a:r>
            <a:r>
              <a:rPr lang="en-US" sz="2400" dirty="0">
                <a:latin typeface="Arial" charset="0"/>
              </a:rPr>
              <a:t>, and </a:t>
            </a:r>
            <a:r>
              <a:rPr lang="en-US" sz="2400" dirty="0">
                <a:latin typeface="Courier New" pitchFamily="49" charset="0"/>
              </a:rPr>
              <a:t>d0</a:t>
            </a:r>
            <a:r>
              <a:rPr lang="en-US" sz="2400" dirty="0">
                <a:latin typeface="Arial" charset="0"/>
              </a:rPr>
              <a:t>.</a:t>
            </a:r>
          </a:p>
          <a:p>
            <a:pPr eaLnBrk="1" fontAlgn="auto" hangingPunct="1">
              <a:spcAft>
                <a:spcPts val="0"/>
              </a:spcAft>
              <a:buFontTx/>
              <a:buNone/>
              <a:defRPr/>
            </a:pPr>
            <a:endParaRPr lang="en-US" sz="1800" dirty="0">
              <a:latin typeface="Courier New" pitchFamily="49" charset="0"/>
            </a:endParaRPr>
          </a:p>
        </p:txBody>
      </p:sp>
      <p:pic>
        <p:nvPicPr>
          <p:cNvPr id="238595" name="Picture 5"/>
          <p:cNvPicPr>
            <a:picLocks noChangeAspect="1" noChangeArrowheads="1"/>
          </p:cNvPicPr>
          <p:nvPr>
            <p:custDataLst>
              <p:tags r:id="rId3"/>
            </p:custDataLst>
          </p:nvPr>
        </p:nvPicPr>
        <p:blipFill>
          <a:blip r:embed="rId6"/>
          <a:srcRect/>
          <a:stretch>
            <a:fillRect/>
          </a:stretch>
        </p:blipFill>
        <p:spPr bwMode="auto">
          <a:xfrm>
            <a:off x="2413000" y="3124200"/>
            <a:ext cx="3987800" cy="1371600"/>
          </a:xfrm>
          <a:prstGeom prst="rect">
            <a:avLst/>
          </a:prstGeom>
          <a:noFill/>
          <a:ln w="9525">
            <a:noFill/>
            <a:miter lim="800000"/>
            <a:headEnd/>
            <a:tailEnd/>
          </a:ln>
        </p:spPr>
      </p:pic>
      <p:sp>
        <p:nvSpPr>
          <p:cNvPr id="8" name="TextBox 7"/>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Conditional Assignment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55" name="Rectangle 2"/>
          <p:cNvSpPr>
            <a:spLocks noChangeArrowheads="1"/>
          </p:cNvSpPr>
          <p:nvPr>
            <p:custDataLst>
              <p:tags r:id="rId2"/>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223256" name="Rectangle 4"/>
          <p:cNvSpPr>
            <a:spLocks noGrp="1" noChangeArrowheads="1"/>
          </p:cNvSpPr>
          <p:nvPr>
            <p:ph idx="4294967295"/>
            <p:custDataLst>
              <p:tags r:id="rId3"/>
            </p:custDataLst>
          </p:nvPr>
        </p:nvSpPr>
        <p:spPr>
          <a:xfrm>
            <a:off x="949325" y="1219200"/>
            <a:ext cx="8229600" cy="4525963"/>
          </a:xfrm>
        </p:spPr>
        <p:txBody>
          <a:bodyPr/>
          <a:lstStyle/>
          <a:p>
            <a:pPr eaLnBrk="1" hangingPunct="1">
              <a:buFontTx/>
              <a:buNone/>
            </a:pPr>
            <a:r>
              <a:rPr lang="en-US" sz="1800" smtClean="0">
                <a:latin typeface="Courier New" pitchFamily="49" charset="0"/>
              </a:rPr>
              <a:t>module fulladder(input  logic a, b, cin, </a:t>
            </a:r>
          </a:p>
          <a:p>
            <a:pPr eaLnBrk="1" hangingPunct="1">
              <a:buFontTx/>
              <a:buNone/>
            </a:pPr>
            <a:r>
              <a:rPr lang="en-US" sz="1800" smtClean="0">
                <a:latin typeface="Courier New" pitchFamily="49" charset="0"/>
              </a:rPr>
              <a:t>                 output logic s, cout);</a:t>
            </a:r>
          </a:p>
          <a:p>
            <a:pPr eaLnBrk="1" hangingPunct="1">
              <a:buFontTx/>
              <a:buNone/>
            </a:pPr>
            <a:r>
              <a:rPr lang="en-US" sz="1800" smtClean="0">
                <a:latin typeface="Courier New" pitchFamily="49" charset="0"/>
              </a:rPr>
              <a:t>  logic p, g;   // internal nodes</a:t>
            </a:r>
          </a:p>
          <a:p>
            <a:pPr eaLnBrk="1" hangingPunct="1">
              <a:buFontTx/>
              <a:buNone/>
            </a:pPr>
            <a:endParaRPr lang="en-US" sz="1800" smtClean="0">
              <a:latin typeface="Courier New" pitchFamily="49" charset="0"/>
            </a:endParaRPr>
          </a:p>
          <a:p>
            <a:pPr eaLnBrk="1" hangingPunct="1">
              <a:buFontTx/>
              <a:buNone/>
            </a:pPr>
            <a:r>
              <a:rPr lang="en-US" sz="1800" smtClean="0">
                <a:latin typeface="Courier New" pitchFamily="49" charset="0"/>
              </a:rPr>
              <a:t>  assign p = a ^ b;</a:t>
            </a:r>
          </a:p>
          <a:p>
            <a:pPr eaLnBrk="1" hangingPunct="1">
              <a:buFontTx/>
              <a:buNone/>
            </a:pPr>
            <a:r>
              <a:rPr lang="en-US" sz="1800" smtClean="0">
                <a:latin typeface="Courier New" pitchFamily="49" charset="0"/>
              </a:rPr>
              <a:t>  assign g = a &amp; b;</a:t>
            </a:r>
          </a:p>
          <a:p>
            <a:pPr eaLnBrk="1" hangingPunct="1">
              <a:buFontTx/>
              <a:buNone/>
            </a:pPr>
            <a:r>
              <a:rPr lang="en-US" sz="1800" smtClean="0">
                <a:latin typeface="Courier New" pitchFamily="49" charset="0"/>
              </a:rPr>
              <a:t>  </a:t>
            </a:r>
          </a:p>
          <a:p>
            <a:pPr eaLnBrk="1" hangingPunct="1">
              <a:buFontTx/>
              <a:buNone/>
            </a:pPr>
            <a:r>
              <a:rPr lang="en-US" sz="1800" smtClean="0">
                <a:latin typeface="Courier New" pitchFamily="49" charset="0"/>
              </a:rPr>
              <a:t>  assign s = p ^ cin;</a:t>
            </a:r>
          </a:p>
          <a:p>
            <a:pPr eaLnBrk="1" hangingPunct="1">
              <a:buFontTx/>
              <a:buNone/>
            </a:pPr>
            <a:r>
              <a:rPr lang="en-US" sz="1800" smtClean="0">
                <a:latin typeface="Courier New" pitchFamily="49" charset="0"/>
              </a:rPr>
              <a:t>  assign cout = g | (p &amp; cin);</a:t>
            </a:r>
          </a:p>
          <a:p>
            <a:pPr eaLnBrk="1" hangingPunct="1">
              <a:buFontTx/>
              <a:buNone/>
            </a:pPr>
            <a:r>
              <a:rPr lang="en-US" sz="1800" smtClean="0">
                <a:latin typeface="Courier New" pitchFamily="49" charset="0"/>
              </a:rPr>
              <a:t>endmodule</a:t>
            </a:r>
          </a:p>
        </p:txBody>
      </p:sp>
      <p:sp>
        <p:nvSpPr>
          <p:cNvPr id="223257" name="Rectangle 5"/>
          <p:cNvSpPr>
            <a:spLocks noChangeArrowheads="1"/>
          </p:cNvSpPr>
          <p:nvPr>
            <p:custDataLst>
              <p:tags r:id="rId4"/>
            </p:custDataLst>
          </p:nvPr>
        </p:nvSpPr>
        <p:spPr bwMode="auto">
          <a:xfrm>
            <a:off x="0" y="266700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23254" name="Object 22"/>
          <p:cNvGraphicFramePr>
            <a:graphicFrameLocks noChangeAspect="1"/>
          </p:cNvGraphicFramePr>
          <p:nvPr>
            <p:custDataLst>
              <p:tags r:id="rId5"/>
            </p:custDataLst>
          </p:nvPr>
        </p:nvGraphicFramePr>
        <p:xfrm>
          <a:off x="2057400" y="4114800"/>
          <a:ext cx="5867400" cy="2484438"/>
        </p:xfrm>
        <a:graphic>
          <a:graphicData uri="http://schemas.openxmlformats.org/presentationml/2006/ole">
            <p:oleObj spid="_x0000_s223254" name="VISIO" r:id="rId8" imgW="3604320" imgH="1526040" progId="Visio.Drawing.11">
              <p:embed/>
            </p:oleObj>
          </a:graphicData>
        </a:graphic>
      </p:graphicFrame>
      <p:sp>
        <p:nvSpPr>
          <p:cNvPr id="9" name="TextBox 8"/>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Internal Variables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graphicFrame>
        <p:nvGraphicFramePr>
          <p:cNvPr id="885813" name="Group 53"/>
          <p:cNvGraphicFramePr>
            <a:graphicFrameLocks noGrp="1"/>
          </p:cNvGraphicFramePr>
          <p:nvPr>
            <p:ph idx="4294967295"/>
            <p:custDataLst>
              <p:tags r:id="rId2"/>
            </p:custDataLst>
          </p:nvPr>
        </p:nvGraphicFramePr>
        <p:xfrm>
          <a:off x="2819400" y="1546225"/>
          <a:ext cx="4876800" cy="4684713"/>
        </p:xfrm>
        <a:graphic>
          <a:graphicData uri="http://schemas.openxmlformats.org/drawingml/2006/table">
            <a:tbl>
              <a:tblPr/>
              <a:tblGrid>
                <a:gridCol w="2062163"/>
                <a:gridCol w="2814637"/>
              </a:tblGrid>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NOT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mult, div, mod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cs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add,sub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&lt;&lt;, &gt;&gt;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shift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&lt;&lt;&lt;, &gt;&gt;&gt;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arithmetic shift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&lt;, &lt;=, &gt;, &gt;=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cs typeface="Arial" charset="0"/>
                        </a:rPr>
                        <a:t>comparison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equal, not equal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&amp;, ~&amp;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AND, NAND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XOR, XNOR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OR, NOR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Arial" charset="0"/>
                        </a:rPr>
                        <a:t>ternary operator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3752" name="Rectangle 4"/>
          <p:cNvSpPr>
            <a:spLocks noChangeArrowheads="1"/>
          </p:cNvSpPr>
          <p:nvPr>
            <p:custDataLst>
              <p:tags r:id="rId3"/>
            </p:custDataLst>
          </p:nvPr>
        </p:nvSpPr>
        <p:spPr bwMode="auto">
          <a:xfrm>
            <a:off x="0" y="266700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43753" name="Rectangle 44"/>
          <p:cNvSpPr>
            <a:spLocks noChangeArrowheads="1"/>
          </p:cNvSpPr>
          <p:nvPr>
            <p:custDataLst>
              <p:tags r:id="rId4"/>
            </p:custDataLst>
          </p:nvPr>
        </p:nvSpPr>
        <p:spPr bwMode="auto">
          <a:xfrm>
            <a:off x="2971800" y="990600"/>
            <a:ext cx="5181600" cy="4953000"/>
          </a:xfrm>
          <a:prstGeom prst="rect">
            <a:avLst/>
          </a:prstGeom>
          <a:noFill/>
          <a:ln w="9525">
            <a:noFill/>
            <a:miter lim="800000"/>
            <a:headEnd/>
            <a:tailEnd/>
          </a:ln>
        </p:spPr>
        <p:txBody>
          <a:bodyPr/>
          <a:lstStyle/>
          <a:p>
            <a:pPr marL="342900" indent="-342900">
              <a:spcBef>
                <a:spcPct val="20000"/>
              </a:spcBef>
            </a:pPr>
            <a:r>
              <a:rPr lang="en-US" sz="2600" b="1">
                <a:solidFill>
                  <a:schemeClr val="accent1"/>
                </a:solidFill>
                <a:latin typeface="Times New Roman" pitchFamily="18" charset="0"/>
              </a:rPr>
              <a:t>Order of operations</a:t>
            </a:r>
          </a:p>
        </p:txBody>
      </p:sp>
      <p:sp>
        <p:nvSpPr>
          <p:cNvPr id="243754" name="Text Box 51"/>
          <p:cNvSpPr txBox="1">
            <a:spLocks noChangeArrowheads="1"/>
          </p:cNvSpPr>
          <p:nvPr>
            <p:custDataLst>
              <p:tags r:id="rId5"/>
            </p:custDataLst>
          </p:nvPr>
        </p:nvSpPr>
        <p:spPr bwMode="auto">
          <a:xfrm>
            <a:off x="1603375" y="1524000"/>
            <a:ext cx="1752600" cy="369888"/>
          </a:xfrm>
          <a:prstGeom prst="rect">
            <a:avLst/>
          </a:prstGeom>
          <a:noFill/>
          <a:ln w="9525">
            <a:noFill/>
            <a:miter lim="800000"/>
            <a:headEnd/>
            <a:tailEnd/>
          </a:ln>
        </p:spPr>
        <p:txBody>
          <a:bodyPr>
            <a:spAutoFit/>
          </a:bodyPr>
          <a:lstStyle/>
          <a:p>
            <a:pPr>
              <a:spcBef>
                <a:spcPct val="50000"/>
              </a:spcBef>
            </a:pPr>
            <a:r>
              <a:rPr lang="en-US" b="1">
                <a:solidFill>
                  <a:schemeClr val="accent1"/>
                </a:solidFill>
                <a:latin typeface="Calibri" pitchFamily="34" charset="0"/>
              </a:rPr>
              <a:t>Highest</a:t>
            </a:r>
          </a:p>
        </p:txBody>
      </p:sp>
      <p:sp>
        <p:nvSpPr>
          <p:cNvPr id="243755" name="Text Box 52"/>
          <p:cNvSpPr txBox="1">
            <a:spLocks noChangeArrowheads="1"/>
          </p:cNvSpPr>
          <p:nvPr>
            <p:custDataLst>
              <p:tags r:id="rId6"/>
            </p:custDataLst>
          </p:nvPr>
        </p:nvSpPr>
        <p:spPr bwMode="auto">
          <a:xfrm>
            <a:off x="1600200" y="5715000"/>
            <a:ext cx="1752600" cy="369888"/>
          </a:xfrm>
          <a:prstGeom prst="rect">
            <a:avLst/>
          </a:prstGeom>
          <a:noFill/>
          <a:ln w="9525">
            <a:noFill/>
            <a:miter lim="800000"/>
            <a:headEnd/>
            <a:tailEnd/>
          </a:ln>
        </p:spPr>
        <p:txBody>
          <a:bodyPr>
            <a:spAutoFit/>
          </a:bodyPr>
          <a:lstStyle/>
          <a:p>
            <a:pPr>
              <a:spcBef>
                <a:spcPct val="50000"/>
              </a:spcBef>
            </a:pPr>
            <a:r>
              <a:rPr lang="en-US" b="1">
                <a:solidFill>
                  <a:schemeClr val="accent1"/>
                </a:solidFill>
                <a:latin typeface="Calibri" pitchFamily="34" charset="0"/>
              </a:rPr>
              <a:t>Lowest</a:t>
            </a:r>
          </a:p>
        </p:txBody>
      </p:sp>
      <p:sp>
        <p:nvSpPr>
          <p:cNvPr id="11" name="TextBox 10"/>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Precedence</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graphicFrame>
        <p:nvGraphicFramePr>
          <p:cNvPr id="886868" name="Group 84"/>
          <p:cNvGraphicFramePr>
            <a:graphicFrameLocks noGrp="1"/>
          </p:cNvGraphicFramePr>
          <p:nvPr>
            <p:ph type="tbl" idx="4294967295"/>
            <p:custDataLst>
              <p:tags r:id="rId2"/>
            </p:custDataLst>
          </p:nvPr>
        </p:nvGraphicFramePr>
        <p:xfrm>
          <a:off x="990600" y="2438400"/>
          <a:ext cx="7162800" cy="3627438"/>
        </p:xfrm>
        <a:graphic>
          <a:graphicData uri="http://schemas.openxmlformats.org/drawingml/2006/table">
            <a:tbl>
              <a:tblPr/>
              <a:tblGrid>
                <a:gridCol w="1600200"/>
                <a:gridCol w="1219200"/>
                <a:gridCol w="1447800"/>
                <a:gridCol w="1371600"/>
                <a:gridCol w="1524000"/>
              </a:tblGrid>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Base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Decimal Equivalent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Stored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Arial" charset="0"/>
                        </a:rPr>
                        <a:t>3</a:t>
                      </a:r>
                      <a:r>
                        <a:rPr lang="en-US" sz="1800" b="1" dirty="0" smtClean="0">
                          <a:solidFill>
                            <a:schemeClr val="tx1"/>
                          </a:solidFill>
                          <a:latin typeface="Times New Roman" pitchFamily="18" charset="0"/>
                          <a:cs typeface="Courier New" pitchFamily="49" charset="0"/>
                        </a:rPr>
                        <a:t>'</a:t>
                      </a:r>
                      <a:r>
                        <a:rPr kumimoji="0" lang="en-US" sz="1800" b="0" i="0" u="none" strike="noStrike" cap="none" normalizeH="0" baseline="0" dirty="0" smtClean="0">
                          <a:ln>
                            <a:noFill/>
                          </a:ln>
                          <a:solidFill>
                            <a:schemeClr val="tx1"/>
                          </a:solidFill>
                          <a:effectLst/>
                          <a:latin typeface="Times New Roman" pitchFamily="18" charset="0"/>
                          <a:cs typeface="Arial" charset="0"/>
                        </a:rPr>
                        <a:t>b101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800" b="1" dirty="0" smtClean="0">
                          <a:solidFill>
                            <a:schemeClr val="tx1"/>
                          </a:solidFill>
                          <a:latin typeface="Times New Roman" pitchFamily="18" charset="0"/>
                          <a:cs typeface="Courier New" pitchFamily="49" charset="0"/>
                        </a:rPr>
                        <a:t>'</a:t>
                      </a:r>
                      <a:r>
                        <a:rPr kumimoji="0" lang="en-US" sz="1800" b="0" i="0" u="none" strike="noStrike" cap="none" normalizeH="0" baseline="0" dirty="0" smtClean="0">
                          <a:ln>
                            <a:noFill/>
                          </a:ln>
                          <a:solidFill>
                            <a:schemeClr val="tx1"/>
                          </a:solidFill>
                          <a:effectLst/>
                          <a:latin typeface="Times New Roman" pitchFamily="18" charset="0"/>
                          <a:cs typeface="Arial" charset="0"/>
                        </a:rPr>
                        <a:t>b11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cs typeface="Arial" charset="0"/>
                        </a:rPr>
                        <a:t>unsized</a:t>
                      </a:r>
                      <a:endParaRPr kumimoji="0" lang="en-US" sz="1800" b="0" i="0" u="none" strike="noStrike" cap="none" normalizeH="0" baseline="0" dirty="0" smtClean="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00…0011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Arial" charset="0"/>
                        </a:rPr>
                        <a:t>8</a:t>
                      </a:r>
                      <a:r>
                        <a:rPr lang="en-US" sz="1800" b="1" dirty="0" smtClean="0">
                          <a:solidFill>
                            <a:schemeClr val="tx1"/>
                          </a:solidFill>
                          <a:latin typeface="Times New Roman" pitchFamily="18" charset="0"/>
                          <a:cs typeface="Courier New" pitchFamily="49" charset="0"/>
                        </a:rPr>
                        <a:t>'</a:t>
                      </a:r>
                      <a:r>
                        <a:rPr kumimoji="0" lang="en-US" sz="1800" b="0" i="0" u="none" strike="noStrike" cap="none" normalizeH="0" baseline="0" dirty="0" smtClean="0">
                          <a:ln>
                            <a:noFill/>
                          </a:ln>
                          <a:solidFill>
                            <a:schemeClr val="tx1"/>
                          </a:solidFill>
                          <a:effectLst/>
                          <a:latin typeface="Times New Roman" pitchFamily="18" charset="0"/>
                          <a:cs typeface="Arial" charset="0"/>
                        </a:rPr>
                        <a:t>b11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00000011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Arial" charset="0"/>
                        </a:rPr>
                        <a:t>8</a:t>
                      </a:r>
                      <a:r>
                        <a:rPr lang="en-US" sz="1800" b="1" dirty="0" smtClean="0">
                          <a:solidFill>
                            <a:schemeClr val="tx1"/>
                          </a:solidFill>
                          <a:latin typeface="Times New Roman" pitchFamily="18" charset="0"/>
                          <a:cs typeface="Courier New" pitchFamily="49" charset="0"/>
                        </a:rPr>
                        <a:t>'</a:t>
                      </a:r>
                      <a:r>
                        <a:rPr kumimoji="0" lang="en-US" sz="1800" b="0" i="0" u="none" strike="noStrike" cap="none" normalizeH="0" baseline="0" dirty="0" smtClean="0">
                          <a:ln>
                            <a:noFill/>
                          </a:ln>
                          <a:solidFill>
                            <a:schemeClr val="tx1"/>
                          </a:solidFill>
                          <a:effectLst/>
                          <a:latin typeface="Times New Roman" pitchFamily="18" charset="0"/>
                          <a:cs typeface="Arial" charset="0"/>
                        </a:rPr>
                        <a:t>b1010_1011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171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10101011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Arial" charset="0"/>
                        </a:rPr>
                        <a:t>3</a:t>
                      </a:r>
                      <a:r>
                        <a:rPr lang="en-US" sz="1800" b="1" dirty="0" smtClean="0">
                          <a:solidFill>
                            <a:schemeClr val="tx1"/>
                          </a:solidFill>
                          <a:latin typeface="Times New Roman" pitchFamily="18" charset="0"/>
                          <a:cs typeface="Courier New" pitchFamily="49" charset="0"/>
                        </a:rPr>
                        <a:t>'</a:t>
                      </a:r>
                      <a:r>
                        <a:rPr kumimoji="0" lang="en-US" sz="1800" b="0" i="0" u="none" strike="noStrike" cap="none" normalizeH="0" baseline="0" dirty="0" smtClean="0">
                          <a:ln>
                            <a:noFill/>
                          </a:ln>
                          <a:solidFill>
                            <a:schemeClr val="tx1"/>
                          </a:solidFill>
                          <a:effectLst/>
                          <a:latin typeface="Times New Roman" pitchFamily="18" charset="0"/>
                          <a:cs typeface="Arial" charset="0"/>
                        </a:rPr>
                        <a:t>d6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decimal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Arial" charset="0"/>
                        </a:rPr>
                        <a:t>6</a:t>
                      </a:r>
                      <a:r>
                        <a:rPr lang="en-US" sz="1800" b="1" dirty="0" smtClean="0">
                          <a:solidFill>
                            <a:schemeClr val="tx1"/>
                          </a:solidFill>
                          <a:latin typeface="Times New Roman" pitchFamily="18" charset="0"/>
                          <a:cs typeface="Courier New" pitchFamily="49" charset="0"/>
                        </a:rPr>
                        <a:t>'</a:t>
                      </a:r>
                      <a:r>
                        <a:rPr kumimoji="0" lang="en-US" sz="1800" b="0" i="0" u="none" strike="noStrike" cap="none" normalizeH="0" baseline="0" dirty="0" smtClean="0">
                          <a:ln>
                            <a:noFill/>
                          </a:ln>
                          <a:solidFill>
                            <a:schemeClr val="tx1"/>
                          </a:solidFill>
                          <a:effectLst/>
                          <a:latin typeface="Times New Roman" pitchFamily="18" charset="0"/>
                          <a:cs typeface="Arial" charset="0"/>
                        </a:rPr>
                        <a:t>o42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octal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100010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Arial" charset="0"/>
                        </a:rPr>
                        <a:t>8</a:t>
                      </a:r>
                      <a:r>
                        <a:rPr lang="en-US" sz="1800" b="1" dirty="0" smtClean="0">
                          <a:solidFill>
                            <a:schemeClr val="tx1"/>
                          </a:solidFill>
                          <a:latin typeface="Times New Roman" pitchFamily="18" charset="0"/>
                          <a:cs typeface="Courier New" pitchFamily="49" charset="0"/>
                        </a:rPr>
                        <a:t>'</a:t>
                      </a:r>
                      <a:r>
                        <a:rPr kumimoji="0" lang="en-US" sz="1800" b="0" i="0" u="none" strike="noStrike" cap="none" normalizeH="0" baseline="0" dirty="0" smtClean="0">
                          <a:ln>
                            <a:noFill/>
                          </a:ln>
                          <a:solidFill>
                            <a:schemeClr val="tx1"/>
                          </a:solidFill>
                          <a:effectLst/>
                          <a:latin typeface="Times New Roman" pitchFamily="18" charset="0"/>
                          <a:cs typeface="Arial" charset="0"/>
                        </a:rPr>
                        <a:t>hAB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hexadecimal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171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10101011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Unsized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decimal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Arial" charset="0"/>
                        </a:rPr>
                        <a:t>00…0101010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5824" name="Rectangle 4"/>
          <p:cNvSpPr>
            <a:spLocks noChangeArrowheads="1"/>
          </p:cNvSpPr>
          <p:nvPr>
            <p:custDataLst>
              <p:tags r:id="rId3"/>
            </p:custDataLst>
          </p:nvPr>
        </p:nvSpPr>
        <p:spPr bwMode="auto">
          <a:xfrm>
            <a:off x="0" y="266700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45825" name="Rectangle 76"/>
          <p:cNvSpPr>
            <a:spLocks noChangeArrowheads="1"/>
          </p:cNvSpPr>
          <p:nvPr>
            <p:custDataLst>
              <p:tags r:id="rId4"/>
            </p:custDataLst>
          </p:nvPr>
        </p:nvSpPr>
        <p:spPr bwMode="auto">
          <a:xfrm>
            <a:off x="914400" y="1143000"/>
            <a:ext cx="7772400" cy="4953000"/>
          </a:xfrm>
          <a:prstGeom prst="rect">
            <a:avLst/>
          </a:prstGeom>
          <a:noFill/>
          <a:ln w="9525">
            <a:noFill/>
            <a:miter lim="800000"/>
            <a:headEnd/>
            <a:tailEnd/>
          </a:ln>
        </p:spPr>
        <p:txBody>
          <a:bodyPr/>
          <a:lstStyle/>
          <a:p>
            <a:pPr marL="342900" indent="-342900">
              <a:spcBef>
                <a:spcPct val="20000"/>
              </a:spcBef>
            </a:pPr>
            <a:r>
              <a:rPr lang="en-US" sz="2600" b="1">
                <a:solidFill>
                  <a:schemeClr val="accent1"/>
                </a:solidFill>
                <a:latin typeface="Times New Roman" pitchFamily="18" charset="0"/>
              </a:rPr>
              <a:t>Format: N</a:t>
            </a:r>
            <a:r>
              <a:rPr lang="en-US" sz="2600" b="1">
                <a:solidFill>
                  <a:schemeClr val="accent1"/>
                </a:solidFill>
                <a:latin typeface="Times New Roman" pitchFamily="18" charset="0"/>
                <a:cs typeface="Courier New" pitchFamily="49" charset="0"/>
              </a:rPr>
              <a:t>'Bvalue</a:t>
            </a:r>
          </a:p>
          <a:p>
            <a:pPr marL="342900" indent="-342900">
              <a:spcBef>
                <a:spcPct val="20000"/>
              </a:spcBef>
            </a:pPr>
            <a:r>
              <a:rPr lang="en-US" sz="2000">
                <a:latin typeface="Times New Roman" pitchFamily="18" charset="0"/>
                <a:cs typeface="Courier New" pitchFamily="49" charset="0"/>
              </a:rPr>
              <a:t>		</a:t>
            </a:r>
            <a:r>
              <a:rPr lang="en-US" sz="2000" b="1">
                <a:solidFill>
                  <a:schemeClr val="accent1"/>
                </a:solidFill>
                <a:latin typeface="Times New Roman" pitchFamily="18" charset="0"/>
                <a:cs typeface="Courier New" pitchFamily="49" charset="0"/>
              </a:rPr>
              <a:t>N</a:t>
            </a:r>
            <a:r>
              <a:rPr lang="en-US" sz="2000">
                <a:latin typeface="Times New Roman" pitchFamily="18" charset="0"/>
                <a:cs typeface="Courier New" pitchFamily="49" charset="0"/>
              </a:rPr>
              <a:t> = number of bits, </a:t>
            </a:r>
            <a:r>
              <a:rPr lang="en-US" sz="2000" b="1">
                <a:solidFill>
                  <a:schemeClr val="accent1"/>
                </a:solidFill>
                <a:latin typeface="Times New Roman" pitchFamily="18" charset="0"/>
                <a:cs typeface="Courier New" pitchFamily="49" charset="0"/>
              </a:rPr>
              <a:t>B</a:t>
            </a:r>
            <a:r>
              <a:rPr lang="en-US" sz="2000">
                <a:latin typeface="Times New Roman" pitchFamily="18" charset="0"/>
                <a:cs typeface="Courier New" pitchFamily="49" charset="0"/>
              </a:rPr>
              <a:t> = base</a:t>
            </a:r>
          </a:p>
          <a:p>
            <a:pPr marL="342900" indent="-342900">
              <a:spcBef>
                <a:spcPct val="20000"/>
              </a:spcBef>
            </a:pPr>
            <a:r>
              <a:rPr lang="en-US" sz="2000">
                <a:latin typeface="Times New Roman" pitchFamily="18" charset="0"/>
                <a:cs typeface="Courier New" pitchFamily="49" charset="0"/>
              </a:rPr>
              <a:t>		</a:t>
            </a:r>
            <a:r>
              <a:rPr lang="en-US" sz="2000" b="1">
                <a:solidFill>
                  <a:schemeClr val="accent1"/>
                </a:solidFill>
                <a:latin typeface="Times New Roman" pitchFamily="18" charset="0"/>
              </a:rPr>
              <a:t>N</a:t>
            </a:r>
            <a:r>
              <a:rPr lang="en-US" sz="2000" b="1">
                <a:solidFill>
                  <a:schemeClr val="accent1"/>
                </a:solidFill>
                <a:latin typeface="Times New Roman" pitchFamily="18" charset="0"/>
                <a:cs typeface="Courier New" pitchFamily="49" charset="0"/>
              </a:rPr>
              <a:t>'B</a:t>
            </a:r>
            <a:r>
              <a:rPr lang="en-US" sz="2000">
                <a:latin typeface="Times New Roman" pitchFamily="18" charset="0"/>
                <a:cs typeface="Courier New" pitchFamily="49" charset="0"/>
              </a:rPr>
              <a:t> is optional but recommended (default is decimal)</a:t>
            </a:r>
          </a:p>
        </p:txBody>
      </p:sp>
      <p:sp>
        <p:nvSpPr>
          <p:cNvPr id="9" name="TextBox 8"/>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Numbers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247810" name="Rectangle 4"/>
          <p:cNvSpPr>
            <a:spLocks noChangeArrowheads="1"/>
          </p:cNvSpPr>
          <p:nvPr>
            <p:custDataLst>
              <p:tags r:id="rId2"/>
            </p:custDataLst>
          </p:nvPr>
        </p:nvSpPr>
        <p:spPr bwMode="auto">
          <a:xfrm>
            <a:off x="990600" y="1219200"/>
            <a:ext cx="8077200" cy="5181600"/>
          </a:xfrm>
          <a:prstGeom prst="rect">
            <a:avLst/>
          </a:prstGeom>
          <a:noFill/>
          <a:ln w="9525">
            <a:noFill/>
            <a:miter lim="800000"/>
            <a:headEnd/>
            <a:tailEnd/>
          </a:ln>
        </p:spPr>
        <p:txBody>
          <a:bodyPr/>
          <a:lstStyle/>
          <a:p>
            <a:pPr marL="342900" indent="-342900">
              <a:spcBef>
                <a:spcPct val="20000"/>
              </a:spcBef>
            </a:pPr>
            <a:r>
              <a:rPr lang="en-US">
                <a:latin typeface="Courier New" pitchFamily="49" charset="0"/>
              </a:rPr>
              <a:t>assign y = {a[2:1], {3{b[0]}}, a[0], 6</a:t>
            </a:r>
            <a:r>
              <a:rPr lang="en-US" b="1">
                <a:latin typeface="Times New Roman" pitchFamily="18" charset="0"/>
                <a:cs typeface="Courier New" pitchFamily="49" charset="0"/>
              </a:rPr>
              <a:t>'</a:t>
            </a:r>
            <a:r>
              <a:rPr lang="en-US">
                <a:latin typeface="Courier New" pitchFamily="49" charset="0"/>
              </a:rPr>
              <a:t>b100_010};</a:t>
            </a:r>
          </a:p>
          <a:p>
            <a:pPr marL="342900" indent="-342900">
              <a:spcBef>
                <a:spcPct val="20000"/>
              </a:spcBef>
            </a:pPr>
            <a:endParaRPr lang="en-US">
              <a:latin typeface="Courier New" pitchFamily="49" charset="0"/>
            </a:endParaRPr>
          </a:p>
          <a:p>
            <a:pPr marL="342900" indent="-342900">
              <a:spcBef>
                <a:spcPct val="20000"/>
              </a:spcBef>
            </a:pPr>
            <a:r>
              <a:rPr lang="en-US" b="1">
                <a:latin typeface="Courier New" pitchFamily="49" charset="0"/>
              </a:rPr>
              <a:t>// if y is a 12-bit signal, the above statement produces:</a:t>
            </a:r>
          </a:p>
          <a:p>
            <a:pPr marL="342900" indent="-342900">
              <a:spcBef>
                <a:spcPct val="20000"/>
              </a:spcBef>
            </a:pPr>
            <a:r>
              <a:rPr lang="en-US">
                <a:latin typeface="Courier New" pitchFamily="49" charset="0"/>
              </a:rPr>
              <a:t>y = a[2] a[1] b[0] b[0] b[0] a[0] 1 0 0 0 1 0</a:t>
            </a:r>
          </a:p>
          <a:p>
            <a:pPr marL="342900" indent="-342900">
              <a:spcBef>
                <a:spcPct val="20000"/>
              </a:spcBef>
            </a:pPr>
            <a:endParaRPr lang="en-US">
              <a:latin typeface="Courier New" pitchFamily="49" charset="0"/>
            </a:endParaRPr>
          </a:p>
          <a:p>
            <a:pPr marL="342900" indent="-342900">
              <a:spcBef>
                <a:spcPct val="20000"/>
              </a:spcBef>
            </a:pPr>
            <a:r>
              <a:rPr lang="en-US">
                <a:latin typeface="Courier New" pitchFamily="49" charset="0"/>
              </a:rPr>
              <a:t>// underscores (_) are used for formatting only to make it easier to read. SystemVerilog ignores them. </a:t>
            </a:r>
          </a:p>
        </p:txBody>
      </p:sp>
      <p:sp>
        <p:nvSpPr>
          <p:cNvPr id="7" name="TextBox 6"/>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Bit Manipulations: Example 1</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78" name="Rectangle 2"/>
          <p:cNvSpPr>
            <a:spLocks noChangeArrowheads="1"/>
          </p:cNvSpPr>
          <p:nvPr>
            <p:custDataLst>
              <p:tags r:id="rId2"/>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224279" name="Rectangle 4"/>
          <p:cNvSpPr>
            <a:spLocks noGrp="1" noChangeArrowheads="1"/>
          </p:cNvSpPr>
          <p:nvPr>
            <p:ph sz="half" idx="4294967295"/>
            <p:custDataLst>
              <p:tags r:id="rId3"/>
            </p:custDataLst>
          </p:nvPr>
        </p:nvSpPr>
        <p:spPr>
          <a:xfrm>
            <a:off x="914400" y="1219200"/>
            <a:ext cx="7696200" cy="4953000"/>
          </a:xfrm>
        </p:spPr>
        <p:txBody>
          <a:bodyPr/>
          <a:lstStyle/>
          <a:p>
            <a:pPr eaLnBrk="1" hangingPunct="1">
              <a:buFontTx/>
              <a:buNone/>
            </a:pPr>
            <a:endParaRPr lang="en-US" sz="1600" smtClean="0">
              <a:latin typeface="Courier New" pitchFamily="49" charset="0"/>
            </a:endParaRPr>
          </a:p>
          <a:p>
            <a:pPr eaLnBrk="1" hangingPunct="1">
              <a:buFontTx/>
              <a:buNone/>
            </a:pPr>
            <a:r>
              <a:rPr lang="en-US" sz="1600" smtClean="0">
                <a:latin typeface="Courier New" pitchFamily="49" charset="0"/>
              </a:rPr>
              <a:t>module mux2_8(input  logic [7:0] d0, d1,</a:t>
            </a:r>
          </a:p>
          <a:p>
            <a:pPr eaLnBrk="1" hangingPunct="1">
              <a:buFontTx/>
              <a:buNone/>
            </a:pPr>
            <a:r>
              <a:rPr lang="en-US" sz="1600" smtClean="0">
                <a:latin typeface="Courier New" pitchFamily="49" charset="0"/>
              </a:rPr>
              <a:t>              input  logic       s,</a:t>
            </a:r>
          </a:p>
          <a:p>
            <a:pPr eaLnBrk="1" hangingPunct="1">
              <a:buFontTx/>
              <a:buNone/>
            </a:pPr>
            <a:r>
              <a:rPr lang="en-US" sz="1600" smtClean="0">
                <a:latin typeface="Courier New" pitchFamily="49" charset="0"/>
              </a:rPr>
              <a:t>              output logic [7:0] y);</a:t>
            </a:r>
          </a:p>
          <a:p>
            <a:pPr eaLnBrk="1" hangingPunct="1">
              <a:buFontTx/>
              <a:buNone/>
            </a:pPr>
            <a:endParaRPr lang="en-US" sz="1600" smtClean="0">
              <a:latin typeface="Courier New" pitchFamily="49" charset="0"/>
            </a:endParaRPr>
          </a:p>
          <a:p>
            <a:pPr eaLnBrk="1" hangingPunct="1">
              <a:buFontTx/>
              <a:buNone/>
            </a:pPr>
            <a:r>
              <a:rPr lang="en-US" sz="1600" smtClean="0">
                <a:latin typeface="Courier New" pitchFamily="49" charset="0"/>
              </a:rPr>
              <a:t>  mux2 lsbmux(d0[3:0], d1[3:0], s, y[3:0]);</a:t>
            </a:r>
          </a:p>
          <a:p>
            <a:pPr eaLnBrk="1" hangingPunct="1">
              <a:buFontTx/>
              <a:buNone/>
            </a:pPr>
            <a:r>
              <a:rPr lang="en-US" sz="1600" smtClean="0">
                <a:latin typeface="Courier New" pitchFamily="49" charset="0"/>
              </a:rPr>
              <a:t>  mux2 msbmux(d0[7:4], d1[7:4], s, y[7:4]);</a:t>
            </a:r>
          </a:p>
          <a:p>
            <a:pPr eaLnBrk="1" hangingPunct="1">
              <a:buFontTx/>
              <a:buNone/>
            </a:pPr>
            <a:r>
              <a:rPr lang="en-US" sz="1600" smtClean="0">
                <a:latin typeface="Courier New" pitchFamily="49" charset="0"/>
              </a:rPr>
              <a:t>endmodule</a:t>
            </a:r>
          </a:p>
          <a:p>
            <a:pPr eaLnBrk="1" hangingPunct="1">
              <a:buFontTx/>
              <a:buNone/>
            </a:pPr>
            <a:endParaRPr lang="en-US" sz="1600" smtClean="0">
              <a:latin typeface="Courier New" pitchFamily="49" charset="0"/>
            </a:endParaRPr>
          </a:p>
        </p:txBody>
      </p:sp>
      <p:graphicFrame>
        <p:nvGraphicFramePr>
          <p:cNvPr id="224277" name="Object 21"/>
          <p:cNvGraphicFramePr>
            <a:graphicFrameLocks noGrp="1" noChangeAspect="1"/>
          </p:cNvGraphicFramePr>
          <p:nvPr>
            <p:ph sz="half" idx="4294967295"/>
            <p:custDataLst>
              <p:tags r:id="rId4"/>
            </p:custDataLst>
          </p:nvPr>
        </p:nvGraphicFramePr>
        <p:xfrm>
          <a:off x="2492375" y="3392488"/>
          <a:ext cx="4137025" cy="3008312"/>
        </p:xfrm>
        <a:graphic>
          <a:graphicData uri="http://schemas.openxmlformats.org/presentationml/2006/ole">
            <p:oleObj spid="_x0000_s224277" name="VISIO" r:id="rId8" imgW="2334768" imgH="1693164" progId="Visio.Drawing.11">
              <p:embed/>
            </p:oleObj>
          </a:graphicData>
        </a:graphic>
      </p:graphicFrame>
      <p:sp>
        <p:nvSpPr>
          <p:cNvPr id="10" name="TextBox 9"/>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Bit Manipulations: Example 2</a:t>
            </a:r>
          </a:p>
        </p:txBody>
      </p:sp>
      <p:sp>
        <p:nvSpPr>
          <p:cNvPr id="224281" name="Text Box 6"/>
          <p:cNvSpPr txBox="1">
            <a:spLocks noChangeArrowheads="1"/>
          </p:cNvSpPr>
          <p:nvPr>
            <p:custDataLst>
              <p:tags r:id="rId5"/>
            </p:custDataLst>
          </p:nvPr>
        </p:nvSpPr>
        <p:spPr bwMode="auto">
          <a:xfrm>
            <a:off x="914400" y="1081088"/>
            <a:ext cx="4267200" cy="584200"/>
          </a:xfrm>
          <a:prstGeom prst="rect">
            <a:avLst/>
          </a:prstGeom>
          <a:noFill/>
          <a:ln w="9525">
            <a:noFill/>
            <a:miter lim="800000"/>
            <a:headEnd/>
            <a:tailEnd/>
          </a:ln>
        </p:spPr>
        <p:txBody>
          <a:bodyPr>
            <a:spAutoFit/>
          </a:bodyPr>
          <a:lstStyle/>
          <a:p>
            <a:pPr>
              <a:spcBef>
                <a:spcPct val="50000"/>
              </a:spcBef>
            </a:pPr>
            <a:r>
              <a:rPr lang="en-US" sz="3200" b="1">
                <a:solidFill>
                  <a:schemeClr val="accent1"/>
                </a:solidFill>
                <a:latin typeface="Calibri" pitchFamily="34" charset="0"/>
              </a:rPr>
              <a:t>SystemVerilog:</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3" name="Rectangle 2"/>
          <p:cNvSpPr>
            <a:spLocks noChangeArrowheads="1"/>
          </p:cNvSpPr>
          <p:nvPr>
            <p:custDataLst>
              <p:tags r:id="rId2"/>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graphicFrame>
        <p:nvGraphicFramePr>
          <p:cNvPr id="225302" name="Object 22"/>
          <p:cNvGraphicFramePr>
            <a:graphicFrameLocks noGrp="1" noChangeAspect="1"/>
          </p:cNvGraphicFramePr>
          <p:nvPr>
            <p:ph idx="4294967295"/>
            <p:custDataLst>
              <p:tags r:id="rId3"/>
            </p:custDataLst>
          </p:nvPr>
        </p:nvGraphicFramePr>
        <p:xfrm>
          <a:off x="2057400" y="4291013"/>
          <a:ext cx="5638800" cy="1392237"/>
        </p:xfrm>
        <a:graphic>
          <a:graphicData uri="http://schemas.openxmlformats.org/presentationml/2006/ole">
            <p:oleObj spid="_x0000_s225302" name="VISIO" r:id="rId8" imgW="2334086" imgH="577034" progId="Visio.Drawing.11">
              <p:embed/>
            </p:oleObj>
          </a:graphicData>
        </a:graphic>
      </p:graphicFrame>
      <p:sp>
        <p:nvSpPr>
          <p:cNvPr id="225304" name="Rectangle 4"/>
          <p:cNvSpPr>
            <a:spLocks noChangeArrowheads="1"/>
          </p:cNvSpPr>
          <p:nvPr>
            <p:custDataLst>
              <p:tags r:id="rId4"/>
            </p:custDataLst>
          </p:nvPr>
        </p:nvSpPr>
        <p:spPr bwMode="auto">
          <a:xfrm>
            <a:off x="914400" y="1219200"/>
            <a:ext cx="8077200" cy="5181600"/>
          </a:xfrm>
          <a:prstGeom prst="rect">
            <a:avLst/>
          </a:prstGeom>
          <a:noFill/>
          <a:ln w="9525">
            <a:noFill/>
            <a:miter lim="800000"/>
            <a:headEnd/>
            <a:tailEnd/>
          </a:ln>
        </p:spPr>
        <p:txBody>
          <a:bodyPr/>
          <a:lstStyle/>
          <a:p>
            <a:pPr marL="342900" indent="-342900">
              <a:spcBef>
                <a:spcPct val="20000"/>
              </a:spcBef>
            </a:pPr>
            <a:endParaRPr lang="en-US">
              <a:latin typeface="Courier New" pitchFamily="49" charset="0"/>
            </a:endParaRPr>
          </a:p>
          <a:p>
            <a:pPr marL="342900" indent="-342900">
              <a:spcBef>
                <a:spcPct val="20000"/>
              </a:spcBef>
            </a:pPr>
            <a:endParaRPr lang="en-US">
              <a:latin typeface="Courier New" pitchFamily="49" charset="0"/>
            </a:endParaRPr>
          </a:p>
          <a:p>
            <a:pPr marL="342900" indent="-342900">
              <a:spcBef>
                <a:spcPct val="20000"/>
              </a:spcBef>
            </a:pPr>
            <a:r>
              <a:rPr lang="en-US">
                <a:latin typeface="Courier New" pitchFamily="49" charset="0"/>
              </a:rPr>
              <a:t>module tristate(input  logic [3:0] a, </a:t>
            </a:r>
          </a:p>
          <a:p>
            <a:pPr marL="342900" indent="-342900">
              <a:spcBef>
                <a:spcPct val="20000"/>
              </a:spcBef>
            </a:pPr>
            <a:r>
              <a:rPr lang="en-US">
                <a:latin typeface="Courier New" pitchFamily="49" charset="0"/>
              </a:rPr>
              <a:t>                input  logic       en, </a:t>
            </a:r>
          </a:p>
          <a:p>
            <a:pPr marL="342900" indent="-342900">
              <a:spcBef>
                <a:spcPct val="20000"/>
              </a:spcBef>
            </a:pPr>
            <a:r>
              <a:rPr lang="en-US">
                <a:latin typeface="Courier New" pitchFamily="49" charset="0"/>
              </a:rPr>
              <a:t>                output logic [3:0] y);</a:t>
            </a:r>
          </a:p>
          <a:p>
            <a:pPr marL="342900" indent="-342900">
              <a:spcBef>
                <a:spcPct val="20000"/>
              </a:spcBef>
            </a:pPr>
            <a:r>
              <a:rPr lang="en-US">
                <a:latin typeface="Courier New" pitchFamily="49" charset="0"/>
              </a:rPr>
              <a:t>   assign y = en ? a : 4'bz;</a:t>
            </a:r>
          </a:p>
          <a:p>
            <a:pPr marL="342900" indent="-342900">
              <a:spcBef>
                <a:spcPct val="20000"/>
              </a:spcBef>
            </a:pPr>
            <a:r>
              <a:rPr lang="en-US">
                <a:latin typeface="Courier New" pitchFamily="49" charset="0"/>
              </a:rPr>
              <a:t>endmodule</a:t>
            </a:r>
          </a:p>
        </p:txBody>
      </p:sp>
      <p:sp>
        <p:nvSpPr>
          <p:cNvPr id="10" name="TextBox 9"/>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Z: Floating Output</a:t>
            </a:r>
          </a:p>
        </p:txBody>
      </p:sp>
      <p:sp>
        <p:nvSpPr>
          <p:cNvPr id="225306" name="Text Box 6"/>
          <p:cNvSpPr txBox="1">
            <a:spLocks noChangeArrowheads="1"/>
          </p:cNvSpPr>
          <p:nvPr>
            <p:custDataLst>
              <p:tags r:id="rId5"/>
            </p:custDataLst>
          </p:nvPr>
        </p:nvSpPr>
        <p:spPr bwMode="auto">
          <a:xfrm>
            <a:off x="914400" y="1081088"/>
            <a:ext cx="4267200" cy="584200"/>
          </a:xfrm>
          <a:prstGeom prst="rect">
            <a:avLst/>
          </a:prstGeom>
          <a:noFill/>
          <a:ln w="9525">
            <a:noFill/>
            <a:miter lim="800000"/>
            <a:headEnd/>
            <a:tailEnd/>
          </a:ln>
        </p:spPr>
        <p:txBody>
          <a:bodyPr>
            <a:spAutoFit/>
          </a:bodyPr>
          <a:lstStyle/>
          <a:p>
            <a:pPr>
              <a:spcBef>
                <a:spcPct val="50000"/>
              </a:spcBef>
            </a:pPr>
            <a:r>
              <a:rPr lang="en-US" sz="3200" b="1">
                <a:solidFill>
                  <a:schemeClr val="accent1"/>
                </a:solidFill>
                <a:latin typeface="Calibri" pitchFamily="34" charset="0"/>
              </a:rPr>
              <a:t>SystemVerilog:</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Chapter 4 :: Topics</a:t>
            </a:r>
          </a:p>
        </p:txBody>
      </p:sp>
      <p:sp>
        <p:nvSpPr>
          <p:cNvPr id="9" name="Rectangle 3"/>
          <p:cNvSpPr txBox="1">
            <a:spLocks noChangeArrowheads="1"/>
          </p:cNvSpPr>
          <p:nvPr>
            <p:custDataLst>
              <p:tags r:id="rId1"/>
            </p:custDataLst>
          </p:nvPr>
        </p:nvSpPr>
        <p:spPr>
          <a:xfrm>
            <a:off x="914400" y="1371600"/>
            <a:ext cx="6477000" cy="4525963"/>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lang="en-US" b="1" smtClean="0"/>
              <a:t>Introduction</a:t>
            </a:r>
            <a:endParaRPr lang="en-US" smtClean="0"/>
          </a:p>
          <a:p>
            <a:pPr fontAlgn="auto">
              <a:spcAft>
                <a:spcPts val="0"/>
              </a:spcAft>
              <a:defRPr/>
            </a:pPr>
            <a:r>
              <a:rPr lang="en-US" b="1" smtClean="0"/>
              <a:t>Combinational Logic</a:t>
            </a:r>
            <a:endParaRPr lang="en-US" smtClean="0"/>
          </a:p>
          <a:p>
            <a:pPr fontAlgn="auto">
              <a:spcAft>
                <a:spcPts val="0"/>
              </a:spcAft>
              <a:defRPr/>
            </a:pPr>
            <a:r>
              <a:rPr lang="en-US" b="1" smtClean="0"/>
              <a:t>Structural Modeling</a:t>
            </a:r>
            <a:endParaRPr lang="en-US" smtClean="0"/>
          </a:p>
          <a:p>
            <a:pPr fontAlgn="auto">
              <a:spcAft>
                <a:spcPts val="0"/>
              </a:spcAft>
              <a:defRPr/>
            </a:pPr>
            <a:r>
              <a:rPr lang="en-US" b="1" smtClean="0"/>
              <a:t>Sequential Logic</a:t>
            </a:r>
            <a:endParaRPr lang="en-US" smtClean="0"/>
          </a:p>
          <a:p>
            <a:pPr fontAlgn="auto">
              <a:spcAft>
                <a:spcPts val="0"/>
              </a:spcAft>
              <a:defRPr/>
            </a:pPr>
            <a:r>
              <a:rPr lang="en-US" b="1" smtClean="0"/>
              <a:t>More Combinational Logic</a:t>
            </a:r>
            <a:endParaRPr lang="en-US" smtClean="0"/>
          </a:p>
          <a:p>
            <a:pPr fontAlgn="auto">
              <a:spcAft>
                <a:spcPts val="0"/>
              </a:spcAft>
              <a:defRPr/>
            </a:pPr>
            <a:r>
              <a:rPr lang="en-US" b="1" smtClean="0"/>
              <a:t>Finite State Machines</a:t>
            </a:r>
            <a:endParaRPr lang="en-US" smtClean="0"/>
          </a:p>
          <a:p>
            <a:pPr fontAlgn="auto">
              <a:spcAft>
                <a:spcPts val="0"/>
              </a:spcAft>
              <a:defRPr/>
            </a:pPr>
            <a:r>
              <a:rPr lang="en-US" b="1" smtClean="0"/>
              <a:t>Parameterized Modules</a:t>
            </a:r>
            <a:endParaRPr lang="en-US" smtClean="0"/>
          </a:p>
          <a:p>
            <a:pPr fontAlgn="auto">
              <a:spcAft>
                <a:spcPts val="0"/>
              </a:spcAft>
              <a:defRPr/>
            </a:pPr>
            <a:r>
              <a:rPr lang="en-US" b="1" smtClean="0"/>
              <a:t>Testbenches</a:t>
            </a:r>
            <a:endParaRPr lang="en-US" smtClean="0"/>
          </a:p>
          <a:p>
            <a:pPr fontAlgn="auto">
              <a:spcAft>
                <a:spcPts val="0"/>
              </a:spcAft>
              <a:defRPr/>
            </a:pPr>
            <a:endParaRPr lang="en-GB" dirty="0"/>
          </a:p>
        </p:txBody>
      </p:sp>
      <p:pic>
        <p:nvPicPr>
          <p:cNvPr id="51203" name="Picture 1"/>
          <p:cNvPicPr>
            <a:picLocks noChangeAspect="1"/>
          </p:cNvPicPr>
          <p:nvPr/>
        </p:nvPicPr>
        <p:blipFill>
          <a:blip r:embed="rId4"/>
          <a:srcRect/>
          <a:stretch>
            <a:fillRect/>
          </a:stretch>
        </p:blipFill>
        <p:spPr bwMode="auto">
          <a:xfrm>
            <a:off x="6858000" y="1143000"/>
            <a:ext cx="1703388"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256002" name="Rectangle 4"/>
          <p:cNvSpPr>
            <a:spLocks noGrp="1" noChangeArrowheads="1"/>
          </p:cNvSpPr>
          <p:nvPr>
            <p:ph idx="4294967295"/>
            <p:custDataLst>
              <p:tags r:id="rId2"/>
            </p:custDataLst>
          </p:nvPr>
        </p:nvSpPr>
        <p:spPr>
          <a:xfrm>
            <a:off x="914400" y="1143000"/>
            <a:ext cx="8229600" cy="4525963"/>
          </a:xfrm>
        </p:spPr>
        <p:txBody>
          <a:bodyPr/>
          <a:lstStyle/>
          <a:p>
            <a:pPr eaLnBrk="1" hangingPunct="1">
              <a:buFontTx/>
              <a:buNone/>
            </a:pPr>
            <a:r>
              <a:rPr lang="en-US" sz="1600" smtClean="0">
                <a:latin typeface="Courier New" pitchFamily="49" charset="0"/>
              </a:rPr>
              <a:t>module example(input  logic a, b, c,</a:t>
            </a:r>
          </a:p>
          <a:p>
            <a:pPr eaLnBrk="1" hangingPunct="1">
              <a:buFontTx/>
              <a:buNone/>
            </a:pPr>
            <a:r>
              <a:rPr lang="en-US" sz="1600" smtClean="0">
                <a:latin typeface="Courier New" pitchFamily="49" charset="0"/>
              </a:rPr>
              <a:t>               output logic y);</a:t>
            </a:r>
          </a:p>
          <a:p>
            <a:pPr eaLnBrk="1" hangingPunct="1">
              <a:buFontTx/>
              <a:buNone/>
            </a:pPr>
            <a:r>
              <a:rPr lang="en-US" sz="1600" smtClean="0">
                <a:latin typeface="Courier New" pitchFamily="49" charset="0"/>
              </a:rPr>
              <a:t>  logic ab, bb, cb, n1, n2, n3;</a:t>
            </a:r>
          </a:p>
          <a:p>
            <a:pPr eaLnBrk="1" hangingPunct="1">
              <a:buFontTx/>
              <a:buNone/>
            </a:pPr>
            <a:r>
              <a:rPr lang="en-US" sz="1600" smtClean="0">
                <a:latin typeface="Courier New" pitchFamily="49" charset="0"/>
              </a:rPr>
              <a:t>  assign #1 {ab, bb, cb} = ~{a, b, c};</a:t>
            </a:r>
          </a:p>
          <a:p>
            <a:pPr eaLnBrk="1" hangingPunct="1">
              <a:buFontTx/>
              <a:buNone/>
            </a:pPr>
            <a:r>
              <a:rPr lang="en-US" sz="1600" smtClean="0">
                <a:latin typeface="Courier New" pitchFamily="49" charset="0"/>
              </a:rPr>
              <a:t>  assign #2 n1 = ab &amp; bb &amp; cb;</a:t>
            </a:r>
          </a:p>
          <a:p>
            <a:pPr eaLnBrk="1" hangingPunct="1">
              <a:buFontTx/>
              <a:buNone/>
            </a:pPr>
            <a:r>
              <a:rPr lang="en-US" sz="1600" smtClean="0">
                <a:latin typeface="Courier New" pitchFamily="49" charset="0"/>
              </a:rPr>
              <a:t>  assign #2 n2 = a &amp; bb &amp; cb;</a:t>
            </a:r>
          </a:p>
          <a:p>
            <a:pPr eaLnBrk="1" hangingPunct="1">
              <a:buFontTx/>
              <a:buNone/>
            </a:pPr>
            <a:r>
              <a:rPr lang="en-US" sz="1600" smtClean="0">
                <a:latin typeface="Courier New" pitchFamily="49" charset="0"/>
              </a:rPr>
              <a:t>  assign #2 n3 = a &amp; bb &amp; c;</a:t>
            </a:r>
          </a:p>
          <a:p>
            <a:pPr eaLnBrk="1" hangingPunct="1">
              <a:buFontTx/>
              <a:buNone/>
            </a:pPr>
            <a:r>
              <a:rPr lang="en-US" sz="1600" smtClean="0">
                <a:latin typeface="Courier New" pitchFamily="49" charset="0"/>
              </a:rPr>
              <a:t>  assign #4 y = n1 | n2 | n3;</a:t>
            </a:r>
          </a:p>
          <a:p>
            <a:pPr eaLnBrk="1" hangingPunct="1">
              <a:buFontTx/>
              <a:buNone/>
            </a:pPr>
            <a:r>
              <a:rPr lang="en-US" sz="1600" smtClean="0">
                <a:latin typeface="Courier New" pitchFamily="49" charset="0"/>
              </a:rPr>
              <a:t>endmodule </a:t>
            </a:r>
          </a:p>
        </p:txBody>
      </p:sp>
      <p:pic>
        <p:nvPicPr>
          <p:cNvPr id="256003" name="Picture 5"/>
          <p:cNvPicPr>
            <a:picLocks noChangeAspect="1" noChangeArrowheads="1"/>
          </p:cNvPicPr>
          <p:nvPr>
            <p:custDataLst>
              <p:tags r:id="rId3"/>
            </p:custDataLst>
          </p:nvPr>
        </p:nvPicPr>
        <p:blipFill>
          <a:blip r:embed="rId6"/>
          <a:srcRect/>
          <a:stretch>
            <a:fillRect/>
          </a:stretch>
        </p:blipFill>
        <p:spPr bwMode="auto">
          <a:xfrm>
            <a:off x="703263" y="3810000"/>
            <a:ext cx="8001000" cy="2257425"/>
          </a:xfrm>
          <a:prstGeom prst="rect">
            <a:avLst/>
          </a:prstGeom>
          <a:noFill/>
          <a:ln w="9525">
            <a:noFill/>
            <a:miter lim="800000"/>
            <a:headEnd/>
            <a:tailEnd/>
          </a:ln>
        </p:spPr>
      </p:pic>
      <p:sp>
        <p:nvSpPr>
          <p:cNvPr id="256004" name="TextBox 7"/>
          <p:cNvSpPr txBox="1">
            <a:spLocks noChangeArrowheads="1"/>
          </p:cNvSpPr>
          <p:nvPr/>
        </p:nvSpPr>
        <p:spPr bwMode="auto">
          <a:xfrm>
            <a:off x="1143000" y="68263"/>
            <a:ext cx="7924800" cy="762000"/>
          </a:xfrm>
          <a:prstGeom prst="rect">
            <a:avLst/>
          </a:prstGeom>
          <a:noFill/>
          <a:ln w="9525">
            <a:noFill/>
            <a:miter lim="800000"/>
            <a:headEnd/>
            <a:tailEnd/>
          </a:ln>
        </p:spPr>
        <p:txBody>
          <a:bodyPr>
            <a:spAutoFit/>
          </a:bodyPr>
          <a:lstStyle/>
          <a:p>
            <a:r>
              <a:rPr lang="en-US" sz="4400">
                <a:solidFill>
                  <a:schemeClr val="bg1"/>
                </a:solidFill>
                <a:latin typeface="Calibri" pitchFamily="34" charset="0"/>
              </a:rPr>
              <a:t>Delays – Ignored for synthesis!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26" name="Rectangle 2"/>
          <p:cNvSpPr>
            <a:spLocks noChangeArrowheads="1"/>
          </p:cNvSpPr>
          <p:nvPr>
            <p:custDataLst>
              <p:tags r:id="rId2"/>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226327" name="Rectangle 4"/>
          <p:cNvSpPr>
            <a:spLocks noGrp="1" noChangeArrowheads="1"/>
          </p:cNvSpPr>
          <p:nvPr>
            <p:ph sz="half" idx="4294967295"/>
            <p:custDataLst>
              <p:tags r:id="rId3"/>
            </p:custDataLst>
          </p:nvPr>
        </p:nvSpPr>
        <p:spPr>
          <a:xfrm>
            <a:off x="914400" y="1181100"/>
            <a:ext cx="4648200" cy="4953000"/>
          </a:xfrm>
        </p:spPr>
        <p:txBody>
          <a:bodyPr/>
          <a:lstStyle/>
          <a:p>
            <a:pPr eaLnBrk="1" hangingPunct="1">
              <a:buFontTx/>
              <a:buNone/>
            </a:pPr>
            <a:r>
              <a:rPr lang="en-US" sz="1600" smtClean="0">
                <a:latin typeface="Courier New" pitchFamily="49" charset="0"/>
              </a:rPr>
              <a:t>module example(input  logic a, b, c,</a:t>
            </a:r>
          </a:p>
          <a:p>
            <a:pPr eaLnBrk="1" hangingPunct="1">
              <a:buFontTx/>
              <a:buNone/>
            </a:pPr>
            <a:r>
              <a:rPr lang="en-US" sz="1600" smtClean="0">
                <a:latin typeface="Courier New" pitchFamily="49" charset="0"/>
              </a:rPr>
              <a:t>               output logic y);</a:t>
            </a:r>
          </a:p>
          <a:p>
            <a:pPr eaLnBrk="1" hangingPunct="1">
              <a:buFontTx/>
              <a:buNone/>
            </a:pPr>
            <a:r>
              <a:rPr lang="en-US" sz="1600" smtClean="0">
                <a:latin typeface="Courier New" pitchFamily="49" charset="0"/>
              </a:rPr>
              <a:t>  logic ab, bb, cb, n1, n2, n3;</a:t>
            </a:r>
          </a:p>
          <a:p>
            <a:pPr eaLnBrk="1" hangingPunct="1">
              <a:buFontTx/>
              <a:buNone/>
            </a:pPr>
            <a:r>
              <a:rPr lang="en-US" sz="1600" smtClean="0">
                <a:latin typeface="Courier New" pitchFamily="49" charset="0"/>
              </a:rPr>
              <a:t>  assign #1 {ab, bb, cb} = </a:t>
            </a:r>
          </a:p>
          <a:p>
            <a:pPr eaLnBrk="1" hangingPunct="1">
              <a:buFontTx/>
              <a:buNone/>
            </a:pPr>
            <a:r>
              <a:rPr lang="en-US" sz="1600" smtClean="0">
                <a:latin typeface="Courier New" pitchFamily="49" charset="0"/>
              </a:rPr>
              <a:t>                  ~{a, b, c};</a:t>
            </a:r>
          </a:p>
          <a:p>
            <a:pPr eaLnBrk="1" hangingPunct="1">
              <a:buFontTx/>
              <a:buNone/>
            </a:pPr>
            <a:r>
              <a:rPr lang="en-US" sz="1600" smtClean="0">
                <a:latin typeface="Courier New" pitchFamily="49" charset="0"/>
              </a:rPr>
              <a:t>  assign #2 n1 = ab &amp; bb &amp; cb;</a:t>
            </a:r>
          </a:p>
          <a:p>
            <a:pPr eaLnBrk="1" hangingPunct="1">
              <a:buFontTx/>
              <a:buNone/>
            </a:pPr>
            <a:r>
              <a:rPr lang="en-US" sz="1600" smtClean="0">
                <a:latin typeface="Courier New" pitchFamily="49" charset="0"/>
              </a:rPr>
              <a:t>  assign #2 n2 = a &amp; bb &amp; cb;</a:t>
            </a:r>
          </a:p>
          <a:p>
            <a:pPr eaLnBrk="1" hangingPunct="1">
              <a:buFontTx/>
              <a:buNone/>
            </a:pPr>
            <a:r>
              <a:rPr lang="en-US" sz="1600" smtClean="0">
                <a:latin typeface="Courier New" pitchFamily="49" charset="0"/>
              </a:rPr>
              <a:t>  assign #2 n3 = a &amp; bb &amp; c;</a:t>
            </a:r>
          </a:p>
          <a:p>
            <a:pPr eaLnBrk="1" hangingPunct="1">
              <a:buFontTx/>
              <a:buNone/>
            </a:pPr>
            <a:r>
              <a:rPr lang="en-US" sz="1600" smtClean="0">
                <a:latin typeface="Courier New" pitchFamily="49" charset="0"/>
              </a:rPr>
              <a:t>  assign #4 y = n1 | n2 | n3;</a:t>
            </a:r>
          </a:p>
          <a:p>
            <a:pPr eaLnBrk="1" hangingPunct="1">
              <a:buFontTx/>
              <a:buNone/>
            </a:pPr>
            <a:r>
              <a:rPr lang="en-US" sz="1600" smtClean="0">
                <a:latin typeface="Courier New" pitchFamily="49" charset="0"/>
              </a:rPr>
              <a:t>endmodule </a:t>
            </a:r>
          </a:p>
        </p:txBody>
      </p:sp>
      <p:graphicFrame>
        <p:nvGraphicFramePr>
          <p:cNvPr id="226325" name="Object 21"/>
          <p:cNvGraphicFramePr>
            <a:graphicFrameLocks noGrp="1" noChangeAspect="1"/>
          </p:cNvGraphicFramePr>
          <p:nvPr>
            <p:ph sz="half" idx="4294967295"/>
            <p:custDataLst>
              <p:tags r:id="rId4"/>
            </p:custDataLst>
          </p:nvPr>
        </p:nvGraphicFramePr>
        <p:xfrm>
          <a:off x="5105400" y="1855788"/>
          <a:ext cx="2855913" cy="4392612"/>
        </p:xfrm>
        <a:graphic>
          <a:graphicData uri="http://schemas.openxmlformats.org/presentationml/2006/ole">
            <p:oleObj spid="_x0000_s226325" name="Visio" r:id="rId7" imgW="2856281" imgH="4593946" progId="Visio.Drawing.11">
              <p:embed/>
            </p:oleObj>
          </a:graphicData>
        </a:graphic>
      </p:graphicFrame>
      <p:sp>
        <p:nvSpPr>
          <p:cNvPr id="226328" name="TextBox 7"/>
          <p:cNvSpPr txBox="1">
            <a:spLocks noChangeArrowheads="1"/>
          </p:cNvSpPr>
          <p:nvPr/>
        </p:nvSpPr>
        <p:spPr bwMode="auto">
          <a:xfrm>
            <a:off x="1143000" y="68263"/>
            <a:ext cx="7924800" cy="762000"/>
          </a:xfrm>
          <a:prstGeom prst="rect">
            <a:avLst/>
          </a:prstGeom>
          <a:noFill/>
          <a:ln w="9525">
            <a:noFill/>
            <a:miter lim="800000"/>
            <a:headEnd/>
            <a:tailEnd/>
          </a:ln>
        </p:spPr>
        <p:txBody>
          <a:bodyPr>
            <a:spAutoFit/>
          </a:bodyPr>
          <a:lstStyle/>
          <a:p>
            <a:r>
              <a:rPr lang="en-US" sz="4400">
                <a:solidFill>
                  <a:schemeClr val="bg1"/>
                </a:solidFill>
                <a:latin typeface="Calibri" pitchFamily="34" charset="0"/>
              </a:rPr>
              <a:t>Delays – Ignored for synthesis!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261122" name="Rectangle 4"/>
          <p:cNvSpPr>
            <a:spLocks noChangeArrowheads="1"/>
          </p:cNvSpPr>
          <p:nvPr>
            <p:custDataLst>
              <p:tags r:id="rId2"/>
            </p:custDataLst>
          </p:nvPr>
        </p:nvSpPr>
        <p:spPr bwMode="auto">
          <a:xfrm>
            <a:off x="914400" y="914400"/>
            <a:ext cx="7658100" cy="5181600"/>
          </a:xfrm>
          <a:prstGeom prst="rect">
            <a:avLst/>
          </a:prstGeom>
          <a:noFill/>
          <a:ln w="9525">
            <a:noFill/>
            <a:miter lim="800000"/>
            <a:headEnd/>
            <a:tailEnd/>
          </a:ln>
        </p:spPr>
        <p:txBody>
          <a:bodyPr/>
          <a:lstStyle/>
          <a:p>
            <a:pPr marL="342900" indent="-342900">
              <a:spcBef>
                <a:spcPct val="20000"/>
              </a:spcBef>
              <a:buFontTx/>
              <a:buChar char="•"/>
            </a:pPr>
            <a:r>
              <a:rPr lang="en-US" sz="3200">
                <a:latin typeface="Times New Roman" pitchFamily="18" charset="0"/>
              </a:rPr>
              <a:t>SystemVerilog uses </a:t>
            </a:r>
            <a:r>
              <a:rPr lang="en-US" sz="3200" b="1">
                <a:latin typeface="Times New Roman" pitchFamily="18" charset="0"/>
              </a:rPr>
              <a:t>Idioms</a:t>
            </a:r>
            <a:r>
              <a:rPr lang="en-US" sz="3200">
                <a:latin typeface="Times New Roman" pitchFamily="18" charset="0"/>
              </a:rPr>
              <a:t> to describe latches, flip-flops and FSMs</a:t>
            </a:r>
          </a:p>
          <a:p>
            <a:pPr marL="342900" indent="-342900">
              <a:spcBef>
                <a:spcPct val="20000"/>
              </a:spcBef>
              <a:buFontTx/>
              <a:buChar char="•"/>
            </a:pPr>
            <a:r>
              <a:rPr lang="en-US" sz="3200">
                <a:latin typeface="Times New Roman" pitchFamily="18" charset="0"/>
              </a:rPr>
              <a:t>Other coding styles may simulate correctly but produce incorrect hardware</a:t>
            </a:r>
          </a:p>
          <a:p>
            <a:pPr marL="342900" indent="-342900">
              <a:spcBef>
                <a:spcPct val="20000"/>
              </a:spcBef>
              <a:buFontTx/>
              <a:buChar char="•"/>
            </a:pPr>
            <a:r>
              <a:rPr lang="en-US" sz="3200">
                <a:latin typeface="Times New Roman" pitchFamily="18" charset="0"/>
              </a:rPr>
              <a:t>SystemVerilog is backwards compatible with older Verilog versions that had error-prone idioms</a:t>
            </a:r>
          </a:p>
          <a:p>
            <a:pPr marL="342900" indent="-342900">
              <a:spcBef>
                <a:spcPct val="20000"/>
              </a:spcBef>
              <a:buFontTx/>
              <a:buChar char="•"/>
            </a:pPr>
            <a:r>
              <a:rPr lang="en-US" sz="3200">
                <a:latin typeface="Times New Roman" pitchFamily="18" charset="0"/>
              </a:rPr>
              <a:t>You should always use the SystemVerilog constructs, but you should know how to recognize and interpret older Verilog.</a:t>
            </a:r>
          </a:p>
        </p:txBody>
      </p:sp>
      <p:sp>
        <p:nvSpPr>
          <p:cNvPr id="261123" name="Rectangle 5"/>
          <p:cNvSpPr>
            <a:spLocks noChangeArrowheads="1"/>
          </p:cNvSpPr>
          <p:nvPr>
            <p:custDataLst>
              <p:tags r:id="rId3"/>
            </p:custDataLst>
          </p:nvPr>
        </p:nvSpPr>
        <p:spPr bwMode="auto">
          <a:xfrm>
            <a:off x="0" y="2466975"/>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8" name="TextBox 7"/>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Sequential Logic</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Text Box 4"/>
          <p:cNvSpPr txBox="1">
            <a:spLocks noChangeArrowheads="1"/>
          </p:cNvSpPr>
          <p:nvPr>
            <p:custDataLst>
              <p:tags r:id="rId1"/>
            </p:custDataLst>
          </p:nvPr>
        </p:nvSpPr>
        <p:spPr bwMode="auto">
          <a:xfrm>
            <a:off x="914400" y="1219200"/>
            <a:ext cx="7848600" cy="3140075"/>
          </a:xfrm>
          <a:prstGeom prst="rect">
            <a:avLst/>
          </a:prstGeom>
          <a:noFill/>
          <a:ln w="9525">
            <a:noFill/>
            <a:miter lim="800000"/>
            <a:headEnd/>
            <a:tailEnd/>
          </a:ln>
        </p:spPr>
        <p:txBody>
          <a:bodyPr>
            <a:spAutoFit/>
          </a:bodyPr>
          <a:lstStyle/>
          <a:p>
            <a:r>
              <a:rPr lang="en-US">
                <a:latin typeface="Courier New" pitchFamily="49" charset="0"/>
              </a:rPr>
              <a:t>module flop(input  logic       clk, </a:t>
            </a:r>
          </a:p>
          <a:p>
            <a:r>
              <a:rPr lang="en-US">
                <a:latin typeface="Courier New" pitchFamily="49" charset="0"/>
              </a:rPr>
              <a:t>            input  logic [3:0] d, </a:t>
            </a:r>
          </a:p>
          <a:p>
            <a:r>
              <a:rPr lang="en-US">
                <a:latin typeface="Courier New" pitchFamily="49" charset="0"/>
              </a:rPr>
              <a:t>            output logic [3:0] q);</a:t>
            </a:r>
          </a:p>
          <a:p>
            <a:endParaRPr lang="en-US">
              <a:latin typeface="Courier New" pitchFamily="49" charset="0"/>
            </a:endParaRPr>
          </a:p>
          <a:p>
            <a:r>
              <a:rPr lang="en-US">
                <a:latin typeface="Courier New" pitchFamily="49" charset="0"/>
              </a:rPr>
              <a:t>  always_ff @(posedge clk)</a:t>
            </a:r>
          </a:p>
          <a:p>
            <a:r>
              <a:rPr lang="en-US">
                <a:latin typeface="Courier New" pitchFamily="49" charset="0"/>
              </a:rPr>
              <a:t>    q &lt;= d;                // pronounced “q gets d”</a:t>
            </a:r>
          </a:p>
          <a:p>
            <a:endParaRPr lang="en-US">
              <a:latin typeface="Courier New" pitchFamily="49" charset="0"/>
            </a:endParaRPr>
          </a:p>
          <a:p>
            <a:r>
              <a:rPr lang="en-US">
                <a:latin typeface="Courier New" pitchFamily="49" charset="0"/>
              </a:rPr>
              <a:t>endmodule</a:t>
            </a:r>
          </a:p>
          <a:p>
            <a:endParaRPr lang="en-US">
              <a:latin typeface="Courier New" pitchFamily="49" charset="0"/>
            </a:endParaRPr>
          </a:p>
          <a:p>
            <a:endParaRPr lang="en-US">
              <a:latin typeface="Courier New" pitchFamily="49" charset="0"/>
            </a:endParaRPr>
          </a:p>
          <a:p>
            <a:endParaRPr lang="en-US">
              <a:latin typeface="Courier New" pitchFamily="49" charset="0"/>
            </a:endParaRPr>
          </a:p>
        </p:txBody>
      </p:sp>
      <p:pic>
        <p:nvPicPr>
          <p:cNvPr id="263170" name="Picture 5"/>
          <p:cNvPicPr>
            <a:picLocks noChangeAspect="1" noChangeArrowheads="1"/>
          </p:cNvPicPr>
          <p:nvPr>
            <p:custDataLst>
              <p:tags r:id="rId2"/>
            </p:custDataLst>
          </p:nvPr>
        </p:nvPicPr>
        <p:blipFill>
          <a:blip r:embed="rId5"/>
          <a:srcRect/>
          <a:stretch>
            <a:fillRect/>
          </a:stretch>
        </p:blipFill>
        <p:spPr bwMode="auto">
          <a:xfrm>
            <a:off x="2286000" y="4168775"/>
            <a:ext cx="4808538" cy="1044575"/>
          </a:xfrm>
          <a:prstGeom prst="rect">
            <a:avLst/>
          </a:prstGeom>
          <a:noFill/>
          <a:ln w="9525">
            <a:noFill/>
            <a:miter lim="800000"/>
            <a:headEnd/>
            <a:tailEnd/>
          </a:ln>
        </p:spPr>
      </p:pic>
      <p:sp>
        <p:nvSpPr>
          <p:cNvPr id="7" name="TextBox 6"/>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D Flip-Flop</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50" name="Text Box 2"/>
          <p:cNvSpPr txBox="1">
            <a:spLocks noChangeArrowheads="1"/>
          </p:cNvSpPr>
          <p:nvPr>
            <p:custDataLst>
              <p:tags r:id="rId2"/>
            </p:custDataLst>
          </p:nvPr>
        </p:nvSpPr>
        <p:spPr bwMode="auto">
          <a:xfrm>
            <a:off x="914400" y="1066800"/>
            <a:ext cx="8458200" cy="3113088"/>
          </a:xfrm>
          <a:prstGeom prst="rect">
            <a:avLst/>
          </a:prstGeom>
          <a:noFill/>
          <a:ln w="9525">
            <a:noFill/>
            <a:miter lim="800000"/>
            <a:headEnd/>
            <a:tailEnd/>
          </a:ln>
        </p:spPr>
        <p:txBody>
          <a:bodyPr>
            <a:spAutoFit/>
          </a:bodyPr>
          <a:lstStyle/>
          <a:p>
            <a:r>
              <a:rPr lang="en-US">
                <a:latin typeface="Courier New" pitchFamily="49" charset="0"/>
              </a:rPr>
              <a:t>module flopr(input  logic       clk,</a:t>
            </a:r>
          </a:p>
          <a:p>
            <a:r>
              <a:rPr lang="en-US">
                <a:latin typeface="Courier New" pitchFamily="49" charset="0"/>
              </a:rPr>
              <a:t>             input  logic       reset, </a:t>
            </a:r>
          </a:p>
          <a:p>
            <a:r>
              <a:rPr lang="en-US">
                <a:latin typeface="Courier New" pitchFamily="49" charset="0"/>
              </a:rPr>
              <a:t>             input  logic [3:0] d, </a:t>
            </a:r>
          </a:p>
          <a:p>
            <a:r>
              <a:rPr lang="en-US">
                <a:latin typeface="Courier New" pitchFamily="49" charset="0"/>
              </a:rPr>
              <a:t>             output logic [3:0] q);</a:t>
            </a:r>
          </a:p>
          <a:p>
            <a:r>
              <a:rPr lang="en-US">
                <a:latin typeface="Courier New" pitchFamily="49" charset="0"/>
              </a:rPr>
              <a:t> </a:t>
            </a:r>
          </a:p>
          <a:p>
            <a:r>
              <a:rPr lang="en-US">
                <a:latin typeface="Courier New" pitchFamily="49" charset="0"/>
              </a:rPr>
              <a:t>  </a:t>
            </a:r>
            <a:r>
              <a:rPr lang="en-US" b="1">
                <a:solidFill>
                  <a:schemeClr val="accent1"/>
                </a:solidFill>
                <a:latin typeface="Courier New" pitchFamily="49" charset="0"/>
              </a:rPr>
              <a:t>// synchronous reset</a:t>
            </a:r>
          </a:p>
          <a:p>
            <a:r>
              <a:rPr lang="en-US">
                <a:latin typeface="Courier New" pitchFamily="49" charset="0"/>
              </a:rPr>
              <a:t>  always_ff @(posedge clk)</a:t>
            </a:r>
          </a:p>
          <a:p>
            <a:r>
              <a:rPr lang="en-US">
                <a:latin typeface="Courier New" pitchFamily="49" charset="0"/>
              </a:rPr>
              <a:t>    if (reset) q &lt;= 4'b0;</a:t>
            </a:r>
          </a:p>
          <a:p>
            <a:r>
              <a:rPr lang="en-US">
                <a:latin typeface="Courier New" pitchFamily="49" charset="0"/>
              </a:rPr>
              <a:t>    else       q &lt;= d;</a:t>
            </a:r>
          </a:p>
          <a:p>
            <a:endParaRPr lang="en-US">
              <a:latin typeface="Courier New" pitchFamily="49" charset="0"/>
            </a:endParaRPr>
          </a:p>
          <a:p>
            <a:r>
              <a:rPr lang="en-US">
                <a:latin typeface="Courier New" pitchFamily="49" charset="0"/>
              </a:rPr>
              <a:t>endmodule</a:t>
            </a:r>
          </a:p>
        </p:txBody>
      </p:sp>
      <p:graphicFrame>
        <p:nvGraphicFramePr>
          <p:cNvPr id="227349" name="Object 21"/>
          <p:cNvGraphicFramePr>
            <a:graphicFrameLocks noGrp="1" noChangeAspect="1"/>
          </p:cNvGraphicFramePr>
          <p:nvPr>
            <p:ph sz="quarter" idx="4294967295"/>
            <p:custDataLst>
              <p:tags r:id="rId3"/>
            </p:custDataLst>
          </p:nvPr>
        </p:nvGraphicFramePr>
        <p:xfrm>
          <a:off x="1905000" y="4343400"/>
          <a:ext cx="6400800" cy="1470025"/>
        </p:xfrm>
        <a:graphic>
          <a:graphicData uri="http://schemas.openxmlformats.org/presentationml/2006/ole">
            <p:oleObj spid="_x0000_s227349" name="VISIO" r:id="rId7" imgW="2332800" imgH="560520" progId="Visio.Drawing.11">
              <p:embed/>
            </p:oleObj>
          </a:graphicData>
        </a:graphic>
      </p:graphicFrame>
      <p:sp>
        <p:nvSpPr>
          <p:cNvPr id="227351" name="Rectangle 4"/>
          <p:cNvSpPr>
            <a:spLocks noChangeArrowheads="1"/>
          </p:cNvSpPr>
          <p:nvPr>
            <p:custDataLst>
              <p:tags r:id="rId4"/>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8" name="TextBox 7"/>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Resettable D Flip-Flop</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74" name="Text Box 2"/>
          <p:cNvSpPr txBox="1">
            <a:spLocks noChangeArrowheads="1"/>
          </p:cNvSpPr>
          <p:nvPr>
            <p:custDataLst>
              <p:tags r:id="rId2"/>
            </p:custDataLst>
          </p:nvPr>
        </p:nvSpPr>
        <p:spPr bwMode="auto">
          <a:xfrm>
            <a:off x="914400" y="1066800"/>
            <a:ext cx="8458200" cy="3387725"/>
          </a:xfrm>
          <a:prstGeom prst="rect">
            <a:avLst/>
          </a:prstGeom>
          <a:noFill/>
          <a:ln w="9525">
            <a:noFill/>
            <a:miter lim="800000"/>
            <a:headEnd/>
            <a:tailEnd/>
          </a:ln>
        </p:spPr>
        <p:txBody>
          <a:bodyPr>
            <a:spAutoFit/>
          </a:bodyPr>
          <a:lstStyle/>
          <a:p>
            <a:r>
              <a:rPr lang="en-US">
                <a:latin typeface="Courier New" pitchFamily="49" charset="0"/>
              </a:rPr>
              <a:t>module flopr(input  logic       clk,</a:t>
            </a:r>
          </a:p>
          <a:p>
            <a:r>
              <a:rPr lang="en-US">
                <a:latin typeface="Courier New" pitchFamily="49" charset="0"/>
              </a:rPr>
              <a:t>             input  logic       reset, </a:t>
            </a:r>
          </a:p>
          <a:p>
            <a:r>
              <a:rPr lang="en-US">
                <a:latin typeface="Courier New" pitchFamily="49" charset="0"/>
              </a:rPr>
              <a:t>             input  logic [3:0] d, </a:t>
            </a:r>
          </a:p>
          <a:p>
            <a:r>
              <a:rPr lang="en-US">
                <a:latin typeface="Courier New" pitchFamily="49" charset="0"/>
              </a:rPr>
              <a:t>             output logic [3:0] q);</a:t>
            </a:r>
          </a:p>
          <a:p>
            <a:r>
              <a:rPr lang="en-US">
                <a:latin typeface="Courier New" pitchFamily="49" charset="0"/>
              </a:rPr>
              <a:t>   </a:t>
            </a:r>
          </a:p>
          <a:p>
            <a:r>
              <a:rPr lang="en-US">
                <a:latin typeface="Courier New" pitchFamily="49" charset="0"/>
              </a:rPr>
              <a:t>  </a:t>
            </a:r>
            <a:r>
              <a:rPr lang="en-US" b="1">
                <a:solidFill>
                  <a:schemeClr val="accent1"/>
                </a:solidFill>
                <a:latin typeface="Courier New" pitchFamily="49" charset="0"/>
              </a:rPr>
              <a:t>// asynchronous reset</a:t>
            </a:r>
          </a:p>
          <a:p>
            <a:r>
              <a:rPr lang="en-US">
                <a:latin typeface="Courier New" pitchFamily="49" charset="0"/>
              </a:rPr>
              <a:t>  always_ff @(posedge clk, posedge reset)</a:t>
            </a:r>
          </a:p>
          <a:p>
            <a:r>
              <a:rPr lang="en-US">
                <a:latin typeface="Courier New" pitchFamily="49" charset="0"/>
              </a:rPr>
              <a:t>    if (reset) q &lt;= 4'b0;</a:t>
            </a:r>
          </a:p>
          <a:p>
            <a:r>
              <a:rPr lang="en-US">
                <a:latin typeface="Courier New" pitchFamily="49" charset="0"/>
              </a:rPr>
              <a:t>    else       q &lt;= d;</a:t>
            </a:r>
          </a:p>
          <a:p>
            <a:endParaRPr lang="en-US">
              <a:latin typeface="Courier New" pitchFamily="49" charset="0"/>
            </a:endParaRPr>
          </a:p>
          <a:p>
            <a:r>
              <a:rPr lang="en-US">
                <a:latin typeface="Courier New" pitchFamily="49" charset="0"/>
              </a:rPr>
              <a:t>endmodule</a:t>
            </a:r>
          </a:p>
          <a:p>
            <a:endParaRPr lang="en-US">
              <a:latin typeface="Courier New" pitchFamily="49" charset="0"/>
            </a:endParaRPr>
          </a:p>
        </p:txBody>
      </p:sp>
      <p:graphicFrame>
        <p:nvGraphicFramePr>
          <p:cNvPr id="228373" name="Object 21"/>
          <p:cNvGraphicFramePr>
            <a:graphicFrameLocks noGrp="1" noChangeAspect="1"/>
          </p:cNvGraphicFramePr>
          <p:nvPr>
            <p:ph sz="quarter" idx="4294967295"/>
            <p:custDataLst>
              <p:tags r:id="rId3"/>
            </p:custDataLst>
          </p:nvPr>
        </p:nvGraphicFramePr>
        <p:xfrm>
          <a:off x="1600200" y="4267200"/>
          <a:ext cx="6248400" cy="1670050"/>
        </p:xfrm>
        <a:graphic>
          <a:graphicData uri="http://schemas.openxmlformats.org/presentationml/2006/ole">
            <p:oleObj spid="_x0000_s228373" name="VISIO" r:id="rId7" imgW="2332800" imgH="653040" progId="Visio.Drawing.11">
              <p:embed/>
            </p:oleObj>
          </a:graphicData>
        </a:graphic>
      </p:graphicFrame>
      <p:sp>
        <p:nvSpPr>
          <p:cNvPr id="228375" name="Rectangle 5"/>
          <p:cNvSpPr>
            <a:spLocks noChangeArrowheads="1"/>
          </p:cNvSpPr>
          <p:nvPr>
            <p:custDataLst>
              <p:tags r:id="rId4"/>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8" name="TextBox 7"/>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Resettable D Flip-Flop</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Text Box 2"/>
          <p:cNvSpPr txBox="1">
            <a:spLocks noChangeArrowheads="1"/>
          </p:cNvSpPr>
          <p:nvPr>
            <p:custDataLst>
              <p:tags r:id="rId1"/>
            </p:custDataLst>
          </p:nvPr>
        </p:nvSpPr>
        <p:spPr bwMode="auto">
          <a:xfrm>
            <a:off x="914400" y="1066800"/>
            <a:ext cx="8458200" cy="3662363"/>
          </a:xfrm>
          <a:prstGeom prst="rect">
            <a:avLst/>
          </a:prstGeom>
          <a:noFill/>
          <a:ln w="9525">
            <a:noFill/>
            <a:miter lim="800000"/>
            <a:headEnd/>
            <a:tailEnd/>
          </a:ln>
        </p:spPr>
        <p:txBody>
          <a:bodyPr>
            <a:spAutoFit/>
          </a:bodyPr>
          <a:lstStyle/>
          <a:p>
            <a:r>
              <a:rPr lang="en-US">
                <a:latin typeface="Courier New" pitchFamily="49" charset="0"/>
              </a:rPr>
              <a:t>module flopren(input  logic       clk,</a:t>
            </a:r>
          </a:p>
          <a:p>
            <a:r>
              <a:rPr lang="en-US">
                <a:latin typeface="Courier New" pitchFamily="49" charset="0"/>
              </a:rPr>
              <a:t>               input  logic       reset, </a:t>
            </a:r>
          </a:p>
          <a:p>
            <a:r>
              <a:rPr lang="en-US">
                <a:latin typeface="Courier New" pitchFamily="49" charset="0"/>
              </a:rPr>
              <a:t>               input  logic       en, </a:t>
            </a:r>
          </a:p>
          <a:p>
            <a:r>
              <a:rPr lang="en-US">
                <a:latin typeface="Courier New" pitchFamily="49" charset="0"/>
              </a:rPr>
              <a:t>               input  logic [3:0] d, </a:t>
            </a:r>
          </a:p>
          <a:p>
            <a:r>
              <a:rPr lang="en-US">
                <a:latin typeface="Courier New" pitchFamily="49" charset="0"/>
              </a:rPr>
              <a:t>               output logic [3:0] q);</a:t>
            </a:r>
          </a:p>
          <a:p>
            <a:endParaRPr lang="en-US">
              <a:latin typeface="Courier New" pitchFamily="49" charset="0"/>
            </a:endParaRPr>
          </a:p>
          <a:p>
            <a:r>
              <a:rPr lang="en-US">
                <a:latin typeface="Courier New" pitchFamily="49" charset="0"/>
              </a:rPr>
              <a:t>  </a:t>
            </a:r>
            <a:r>
              <a:rPr lang="en-US" b="1">
                <a:solidFill>
                  <a:schemeClr val="accent1"/>
                </a:solidFill>
                <a:latin typeface="Courier New" pitchFamily="49" charset="0"/>
              </a:rPr>
              <a:t>// asynchronous reset and enable </a:t>
            </a:r>
          </a:p>
          <a:p>
            <a:r>
              <a:rPr lang="en-US">
                <a:latin typeface="Courier New" pitchFamily="49" charset="0"/>
              </a:rPr>
              <a:t>  always_ff @(posedge clk, posedge reset)</a:t>
            </a:r>
          </a:p>
          <a:p>
            <a:r>
              <a:rPr lang="en-US">
                <a:latin typeface="Courier New" pitchFamily="49" charset="0"/>
              </a:rPr>
              <a:t>    if      (reset) q &lt;= 4'b0;</a:t>
            </a:r>
          </a:p>
          <a:p>
            <a:r>
              <a:rPr lang="en-US">
                <a:latin typeface="Courier New" pitchFamily="49" charset="0"/>
              </a:rPr>
              <a:t>    else if (en)    q &lt;= d;</a:t>
            </a:r>
          </a:p>
          <a:p>
            <a:endParaRPr lang="en-US">
              <a:latin typeface="Courier New" pitchFamily="49" charset="0"/>
            </a:endParaRPr>
          </a:p>
          <a:p>
            <a:r>
              <a:rPr lang="en-US">
                <a:latin typeface="Courier New" pitchFamily="49" charset="0"/>
              </a:rPr>
              <a:t>endmodule </a:t>
            </a:r>
          </a:p>
          <a:p>
            <a:endParaRPr lang="en-US">
              <a:latin typeface="Courier New" pitchFamily="49" charset="0"/>
            </a:endParaRPr>
          </a:p>
        </p:txBody>
      </p:sp>
      <p:sp>
        <p:nvSpPr>
          <p:cNvPr id="270338" name="Rectangle 4"/>
          <p:cNvSpPr>
            <a:spLocks noChangeArrowheads="1"/>
          </p:cNvSpPr>
          <p:nvPr>
            <p:custDataLst>
              <p:tags r:id="rId2"/>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pic>
        <p:nvPicPr>
          <p:cNvPr id="270339" name="Picture 5"/>
          <p:cNvPicPr>
            <a:picLocks noChangeAspect="1" noChangeArrowheads="1"/>
          </p:cNvPicPr>
          <p:nvPr>
            <p:custDataLst>
              <p:tags r:id="rId3"/>
            </p:custDataLst>
          </p:nvPr>
        </p:nvPicPr>
        <p:blipFill>
          <a:blip r:embed="rId6"/>
          <a:srcRect/>
          <a:stretch>
            <a:fillRect/>
          </a:stretch>
        </p:blipFill>
        <p:spPr bwMode="auto">
          <a:xfrm>
            <a:off x="2286000" y="4267200"/>
            <a:ext cx="6096000" cy="1782763"/>
          </a:xfrm>
          <a:prstGeom prst="rect">
            <a:avLst/>
          </a:prstGeom>
          <a:noFill/>
          <a:ln w="9525">
            <a:noFill/>
            <a:miter lim="800000"/>
            <a:headEnd/>
            <a:tailEnd/>
          </a:ln>
        </p:spPr>
      </p:pic>
      <p:sp>
        <p:nvSpPr>
          <p:cNvPr id="8" name="TextBox 7"/>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D Flip-Flop with Enable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99" name="Text Box 2"/>
          <p:cNvSpPr txBox="1">
            <a:spLocks noChangeArrowheads="1"/>
          </p:cNvSpPr>
          <p:nvPr>
            <p:custDataLst>
              <p:tags r:id="rId2"/>
            </p:custDataLst>
          </p:nvPr>
        </p:nvSpPr>
        <p:spPr bwMode="auto">
          <a:xfrm>
            <a:off x="914400" y="1185863"/>
            <a:ext cx="8458200" cy="5126037"/>
          </a:xfrm>
          <a:prstGeom prst="rect">
            <a:avLst/>
          </a:prstGeom>
          <a:noFill/>
          <a:ln w="9525">
            <a:noFill/>
            <a:miter lim="800000"/>
            <a:headEnd/>
            <a:tailEnd/>
          </a:ln>
        </p:spPr>
        <p:txBody>
          <a:bodyPr>
            <a:spAutoFit/>
          </a:bodyPr>
          <a:lstStyle/>
          <a:p>
            <a:r>
              <a:rPr lang="en-US">
                <a:latin typeface="Courier New" pitchFamily="49" charset="0"/>
              </a:rPr>
              <a:t>module latch(input  logic       clk, </a:t>
            </a:r>
          </a:p>
          <a:p>
            <a:r>
              <a:rPr lang="en-US">
                <a:latin typeface="Courier New" pitchFamily="49" charset="0"/>
              </a:rPr>
              <a:t>             input  logic [3:0] d, </a:t>
            </a:r>
          </a:p>
          <a:p>
            <a:r>
              <a:rPr lang="en-US">
                <a:latin typeface="Courier New" pitchFamily="49" charset="0"/>
              </a:rPr>
              <a:t>             output logic [3:0] q);</a:t>
            </a:r>
          </a:p>
          <a:p>
            <a:endParaRPr lang="en-US">
              <a:latin typeface="Courier New" pitchFamily="49" charset="0"/>
            </a:endParaRPr>
          </a:p>
          <a:p>
            <a:r>
              <a:rPr lang="en-US">
                <a:latin typeface="Courier New" pitchFamily="49" charset="0"/>
              </a:rPr>
              <a:t>  always_latch</a:t>
            </a:r>
          </a:p>
          <a:p>
            <a:r>
              <a:rPr lang="en-US">
                <a:latin typeface="Courier New" pitchFamily="49" charset="0"/>
              </a:rPr>
              <a:t>    if (clk) q &lt;= d;</a:t>
            </a:r>
          </a:p>
          <a:p>
            <a:endParaRPr lang="en-US">
              <a:latin typeface="Courier New" pitchFamily="49" charset="0"/>
            </a:endParaRPr>
          </a:p>
          <a:p>
            <a:r>
              <a:rPr lang="en-US">
                <a:latin typeface="Courier New" pitchFamily="49" charset="0"/>
              </a:rPr>
              <a:t>endmodule</a:t>
            </a:r>
            <a:endParaRPr lang="en-US" sz="2000">
              <a:latin typeface="Times New Roman" pitchFamily="18" charset="0"/>
            </a:endParaRPr>
          </a:p>
          <a:p>
            <a:endParaRPr lang="en-US">
              <a:latin typeface="Courier New" pitchFamily="49" charset="0"/>
            </a:endParaRPr>
          </a:p>
          <a:p>
            <a:endParaRPr lang="en-US">
              <a:latin typeface="Courier New" pitchFamily="49" charset="0"/>
            </a:endParaRPr>
          </a:p>
          <a:p>
            <a:endParaRPr lang="en-US">
              <a:latin typeface="Courier New" pitchFamily="49" charset="0"/>
            </a:endParaRPr>
          </a:p>
          <a:p>
            <a:endParaRPr lang="en-US">
              <a:latin typeface="Courier New" pitchFamily="49" charset="0"/>
            </a:endParaRPr>
          </a:p>
          <a:p>
            <a:endParaRPr lang="en-US">
              <a:latin typeface="Courier New" pitchFamily="49" charset="0"/>
            </a:endParaRPr>
          </a:p>
          <a:p>
            <a:endParaRPr lang="en-US">
              <a:latin typeface="Courier New" pitchFamily="49" charset="0"/>
            </a:endParaRPr>
          </a:p>
          <a:p>
            <a:r>
              <a:rPr lang="en-US" sz="2000" b="1">
                <a:solidFill>
                  <a:schemeClr val="accent1"/>
                </a:solidFill>
                <a:latin typeface="Times New Roman" pitchFamily="18" charset="0"/>
              </a:rPr>
              <a:t>Warning</a:t>
            </a:r>
            <a:r>
              <a:rPr lang="en-US" sz="2000">
                <a:solidFill>
                  <a:schemeClr val="accent1"/>
                </a:solidFill>
                <a:latin typeface="Times New Roman" pitchFamily="18" charset="0"/>
              </a:rPr>
              <a:t>: </a:t>
            </a:r>
            <a:r>
              <a:rPr lang="en-US" sz="2000">
                <a:latin typeface="Times New Roman" pitchFamily="18" charset="0"/>
              </a:rPr>
              <a:t>We don’t use latches in this text. But you might write code that inadvertently implies a latch. Check synthesized hardware – if it has latches</a:t>
            </a:r>
          </a:p>
          <a:p>
            <a:r>
              <a:rPr lang="en-US" sz="2000">
                <a:latin typeface="Times New Roman" pitchFamily="18" charset="0"/>
              </a:rPr>
              <a:t>in it, there’s an error.</a:t>
            </a:r>
          </a:p>
          <a:p>
            <a:endParaRPr lang="en-US">
              <a:latin typeface="Courier New" pitchFamily="49" charset="0"/>
            </a:endParaRPr>
          </a:p>
        </p:txBody>
      </p:sp>
      <p:graphicFrame>
        <p:nvGraphicFramePr>
          <p:cNvPr id="229398" name="Object 22"/>
          <p:cNvGraphicFramePr>
            <a:graphicFrameLocks noGrp="1" noChangeAspect="1"/>
          </p:cNvGraphicFramePr>
          <p:nvPr>
            <p:ph idx="4294967295"/>
            <p:custDataLst>
              <p:tags r:id="rId3"/>
            </p:custDataLst>
          </p:nvPr>
        </p:nvGraphicFramePr>
        <p:xfrm>
          <a:off x="2971800" y="3429000"/>
          <a:ext cx="5432425" cy="1441450"/>
        </p:xfrm>
        <a:graphic>
          <a:graphicData uri="http://schemas.openxmlformats.org/presentationml/2006/ole">
            <p:oleObj spid="_x0000_s229398" name="VISIO" r:id="rId6" imgW="2336800" imgH="654756" progId="Visio.Drawing.11">
              <p:embed/>
            </p:oleObj>
          </a:graphicData>
        </a:graphic>
      </p:graphicFrame>
      <p:sp>
        <p:nvSpPr>
          <p:cNvPr id="7" name="TextBox 6"/>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Latch</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275458" name="Rectangle 4"/>
          <p:cNvSpPr>
            <a:spLocks noChangeArrowheads="1"/>
          </p:cNvSpPr>
          <p:nvPr>
            <p:custDataLst>
              <p:tags r:id="rId2"/>
            </p:custDataLst>
          </p:nvPr>
        </p:nvSpPr>
        <p:spPr bwMode="auto">
          <a:xfrm>
            <a:off x="914400" y="1219200"/>
            <a:ext cx="8077200" cy="5181600"/>
          </a:xfrm>
          <a:prstGeom prst="rect">
            <a:avLst/>
          </a:prstGeom>
          <a:noFill/>
          <a:ln w="9525">
            <a:noFill/>
            <a:miter lim="800000"/>
            <a:headEnd/>
            <a:tailEnd/>
          </a:ln>
        </p:spPr>
        <p:txBody>
          <a:bodyPr/>
          <a:lstStyle/>
          <a:p>
            <a:pPr marL="342900" indent="-342900">
              <a:spcBef>
                <a:spcPct val="20000"/>
              </a:spcBef>
              <a:buFontTx/>
              <a:buChar char="•"/>
            </a:pPr>
            <a:r>
              <a:rPr lang="en-US" sz="3200">
                <a:latin typeface="Times New Roman" pitchFamily="18" charset="0"/>
              </a:rPr>
              <a:t>Statements that must be inside </a:t>
            </a:r>
            <a:r>
              <a:rPr lang="en-US" sz="3200">
                <a:latin typeface="Courier New" pitchFamily="49" charset="0"/>
              </a:rPr>
              <a:t>always</a:t>
            </a:r>
            <a:r>
              <a:rPr lang="en-US" sz="3200">
                <a:latin typeface="Times New Roman" pitchFamily="18" charset="0"/>
              </a:rPr>
              <a:t> statements:</a:t>
            </a:r>
          </a:p>
          <a:p>
            <a:pPr marL="742950" lvl="1" indent="-285750">
              <a:spcBef>
                <a:spcPct val="20000"/>
              </a:spcBef>
              <a:buFontTx/>
              <a:buChar char="–"/>
            </a:pPr>
            <a:r>
              <a:rPr lang="en-US" sz="2600">
                <a:latin typeface="Courier New" pitchFamily="49" charset="0"/>
              </a:rPr>
              <a:t>if</a:t>
            </a:r>
            <a:r>
              <a:rPr lang="en-US" sz="2600">
                <a:latin typeface="Times New Roman" pitchFamily="18" charset="0"/>
              </a:rPr>
              <a:t> / </a:t>
            </a:r>
            <a:r>
              <a:rPr lang="en-US" sz="2600">
                <a:latin typeface="Courier New" pitchFamily="49" charset="0"/>
              </a:rPr>
              <a:t>else</a:t>
            </a:r>
          </a:p>
          <a:p>
            <a:pPr marL="742950" lvl="1" indent="-285750">
              <a:spcBef>
                <a:spcPct val="20000"/>
              </a:spcBef>
              <a:buFontTx/>
              <a:buChar char="–"/>
            </a:pPr>
            <a:r>
              <a:rPr lang="en-US" sz="2600">
                <a:latin typeface="Courier New" pitchFamily="49" charset="0"/>
              </a:rPr>
              <a:t>case</a:t>
            </a:r>
            <a:r>
              <a:rPr lang="en-US" sz="2600">
                <a:latin typeface="Times New Roman" pitchFamily="18" charset="0"/>
              </a:rPr>
              <a:t>, </a:t>
            </a:r>
            <a:r>
              <a:rPr lang="en-US" sz="2600">
                <a:latin typeface="Courier New" pitchFamily="49" charset="0"/>
              </a:rPr>
              <a:t>casez</a:t>
            </a:r>
          </a:p>
        </p:txBody>
      </p:sp>
      <p:sp>
        <p:nvSpPr>
          <p:cNvPr id="7" name="TextBox 6"/>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Other Behavioral Statements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868356"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ext uri="{91240B29-F687-4F45-9708-019B960494DF}"/>
            <a:ext uri="{AF507438-7753-43E0-B8FC-AC1667EBCBE1}"/>
          </a:extLst>
        </p:spPr>
        <p:txBody>
          <a:bodyPr/>
          <a:lstStyle/>
          <a:p>
            <a:pPr marL="342900" indent="-342900" fontAlgn="auto">
              <a:spcBef>
                <a:spcPct val="20000"/>
              </a:spcBef>
              <a:spcAft>
                <a:spcPts val="0"/>
              </a:spcAft>
              <a:defRPr/>
            </a:pPr>
            <a:r>
              <a:rPr lang="en-US" dirty="0">
                <a:latin typeface="Courier New" pitchFamily="49" charset="0"/>
              </a:rPr>
              <a:t>// combinational logic using an always statement</a:t>
            </a:r>
          </a:p>
          <a:p>
            <a:pPr marL="342900" indent="-342900" fontAlgn="auto">
              <a:spcBef>
                <a:spcPct val="20000"/>
              </a:spcBef>
              <a:spcAft>
                <a:spcPts val="0"/>
              </a:spcAft>
              <a:defRPr/>
            </a:pPr>
            <a:r>
              <a:rPr lang="en-US" dirty="0">
                <a:latin typeface="Courier New" pitchFamily="49" charset="0"/>
              </a:rPr>
              <a:t>module gates(input  logic [3:0] a, b, </a:t>
            </a:r>
          </a:p>
          <a:p>
            <a:pPr marL="342900" indent="-342900" fontAlgn="auto">
              <a:spcBef>
                <a:spcPct val="20000"/>
              </a:spcBef>
              <a:spcAft>
                <a:spcPts val="0"/>
              </a:spcAft>
              <a:defRPr/>
            </a:pPr>
            <a:r>
              <a:rPr lang="en-US" dirty="0">
                <a:latin typeface="Courier New" pitchFamily="49" charset="0"/>
              </a:rPr>
              <a:t>             output logic [3:0] y1, y2, y3, y4, y5);</a:t>
            </a:r>
          </a:p>
          <a:p>
            <a:pPr marL="342900" indent="-342900" fontAlgn="auto">
              <a:spcBef>
                <a:spcPct val="20000"/>
              </a:spcBef>
              <a:spcAft>
                <a:spcPts val="0"/>
              </a:spcAft>
              <a:defRPr/>
            </a:pPr>
            <a:r>
              <a:rPr lang="en-US" dirty="0">
                <a:latin typeface="Courier New" pitchFamily="49" charset="0"/>
              </a:rPr>
              <a:t>  </a:t>
            </a:r>
            <a:r>
              <a:rPr lang="en-US" dirty="0" err="1">
                <a:latin typeface="Courier New" pitchFamily="49" charset="0"/>
              </a:rPr>
              <a:t>always_comb</a:t>
            </a:r>
            <a:r>
              <a:rPr lang="en-US" dirty="0">
                <a:latin typeface="Courier New" pitchFamily="49" charset="0"/>
              </a:rPr>
              <a:t>        // need begin/end because there is</a:t>
            </a:r>
          </a:p>
          <a:p>
            <a:pPr marL="342900" indent="-342900" fontAlgn="auto">
              <a:spcBef>
                <a:spcPct val="20000"/>
              </a:spcBef>
              <a:spcAft>
                <a:spcPts val="0"/>
              </a:spcAft>
              <a:defRPr/>
            </a:pPr>
            <a:r>
              <a:rPr lang="en-US" dirty="0">
                <a:latin typeface="Courier New" pitchFamily="49" charset="0"/>
              </a:rPr>
              <a:t>    begin            // more than one statement in always</a:t>
            </a:r>
          </a:p>
          <a:p>
            <a:pPr marL="342900" indent="-342900" fontAlgn="auto">
              <a:spcBef>
                <a:spcPct val="20000"/>
              </a:spcBef>
              <a:spcAft>
                <a:spcPts val="0"/>
              </a:spcAft>
              <a:defRPr/>
            </a:pPr>
            <a:r>
              <a:rPr lang="en-US" dirty="0">
                <a:latin typeface="Courier New" pitchFamily="49" charset="0"/>
              </a:rPr>
              <a:t>      y1 = a &amp; b;    // AND</a:t>
            </a:r>
          </a:p>
          <a:p>
            <a:pPr marL="342900" indent="-342900" fontAlgn="auto">
              <a:spcBef>
                <a:spcPct val="20000"/>
              </a:spcBef>
              <a:spcAft>
                <a:spcPts val="0"/>
              </a:spcAft>
              <a:defRPr/>
            </a:pPr>
            <a:r>
              <a:rPr lang="en-US" dirty="0">
                <a:latin typeface="Courier New" pitchFamily="49" charset="0"/>
              </a:rPr>
              <a:t>      y2 = a | b;    // OR</a:t>
            </a:r>
          </a:p>
          <a:p>
            <a:pPr marL="342900" indent="-342900" fontAlgn="auto">
              <a:spcBef>
                <a:spcPct val="20000"/>
              </a:spcBef>
              <a:spcAft>
                <a:spcPts val="0"/>
              </a:spcAft>
              <a:defRPr/>
            </a:pPr>
            <a:r>
              <a:rPr lang="en-US" dirty="0">
                <a:latin typeface="Courier New" pitchFamily="49" charset="0"/>
              </a:rPr>
              <a:t>      y3 = a ^ b;    // XOR</a:t>
            </a:r>
          </a:p>
          <a:p>
            <a:pPr marL="342900" indent="-342900" fontAlgn="auto">
              <a:spcBef>
                <a:spcPct val="20000"/>
              </a:spcBef>
              <a:spcAft>
                <a:spcPts val="0"/>
              </a:spcAft>
              <a:defRPr/>
            </a:pPr>
            <a:r>
              <a:rPr lang="en-US" dirty="0">
                <a:latin typeface="Courier New" pitchFamily="49" charset="0"/>
              </a:rPr>
              <a:t>      y4 = ~(a &amp; b); // NAND</a:t>
            </a:r>
          </a:p>
          <a:p>
            <a:pPr marL="342900" indent="-342900" fontAlgn="auto">
              <a:spcBef>
                <a:spcPct val="20000"/>
              </a:spcBef>
              <a:spcAft>
                <a:spcPts val="0"/>
              </a:spcAft>
              <a:defRPr/>
            </a:pPr>
            <a:r>
              <a:rPr lang="en-US" dirty="0">
                <a:latin typeface="Courier New" pitchFamily="49" charset="0"/>
              </a:rPr>
              <a:t>      y5 = ~(a | b); // NOR</a:t>
            </a:r>
          </a:p>
          <a:p>
            <a:pPr marL="342900" indent="-342900" fontAlgn="auto">
              <a:spcBef>
                <a:spcPct val="20000"/>
              </a:spcBef>
              <a:spcAft>
                <a:spcPts val="0"/>
              </a:spcAft>
              <a:defRPr/>
            </a:pPr>
            <a:r>
              <a:rPr lang="en-US" dirty="0">
                <a:latin typeface="Courier New" pitchFamily="49" charset="0"/>
              </a:rPr>
              <a:t>    end</a:t>
            </a:r>
          </a:p>
          <a:p>
            <a:pPr marL="342900" indent="-342900" fontAlgn="auto">
              <a:spcBef>
                <a:spcPct val="20000"/>
              </a:spcBef>
              <a:spcAft>
                <a:spcPts val="0"/>
              </a:spcAft>
              <a:defRPr/>
            </a:pPr>
            <a:r>
              <a:rPr lang="en-US" dirty="0" err="1">
                <a:latin typeface="Courier New" pitchFamily="49" charset="0"/>
              </a:rPr>
              <a:t>endmodule</a:t>
            </a:r>
            <a:endParaRPr lang="en-US" dirty="0">
              <a:latin typeface="Courier New" pitchFamily="49" charset="0"/>
            </a:endParaRPr>
          </a:p>
          <a:p>
            <a:pPr marL="342900" indent="-342900" fontAlgn="auto">
              <a:spcBef>
                <a:spcPct val="20000"/>
              </a:spcBef>
              <a:spcAft>
                <a:spcPts val="0"/>
              </a:spcAft>
              <a:defRPr/>
            </a:pPr>
            <a:endParaRPr lang="en-US" sz="1000" dirty="0">
              <a:latin typeface="Courier New" pitchFamily="49" charset="0"/>
            </a:endParaRPr>
          </a:p>
          <a:p>
            <a:pPr indent="-342900" fontAlgn="auto">
              <a:spcBef>
                <a:spcPct val="20000"/>
              </a:spcBef>
              <a:spcAft>
                <a:spcPts val="0"/>
              </a:spcAft>
              <a:defRPr/>
            </a:pPr>
            <a:r>
              <a:rPr lang="en-US" sz="2000" b="1" dirty="0">
                <a:solidFill>
                  <a:schemeClr val="accent1"/>
                </a:solidFill>
                <a:latin typeface="Times New Roman" pitchFamily="18" charset="0"/>
              </a:rPr>
              <a:t>This hardware could be described with assign statements using fewer lines of code, so it’s better to use assign statements in this case.</a:t>
            </a:r>
          </a:p>
        </p:txBody>
      </p:sp>
      <p:sp>
        <p:nvSpPr>
          <p:cNvPr id="7" name="TextBox 6"/>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Combinational Logic using always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Grp="1" noChangeArrowheads="1"/>
          </p:cNvSpPr>
          <p:nvPr>
            <p:ph type="body" idx="4294967295"/>
            <p:custDataLst>
              <p:tags r:id="rId1"/>
            </p:custDataLst>
          </p:nvPr>
        </p:nvSpPr>
        <p:spPr>
          <a:xfrm>
            <a:off x="914400" y="914400"/>
            <a:ext cx="7772400" cy="4953000"/>
          </a:xfrm>
        </p:spPr>
        <p:txBody>
          <a:bodyPr/>
          <a:lstStyle/>
          <a:p>
            <a:pPr eaLnBrk="1" hangingPunct="1">
              <a:lnSpc>
                <a:spcPct val="70000"/>
              </a:lnSpc>
            </a:pPr>
            <a:r>
              <a:rPr lang="en-US" smtClean="0"/>
              <a:t>Hardware description language (HDL): </a:t>
            </a:r>
          </a:p>
          <a:p>
            <a:pPr lvl="1" eaLnBrk="1" hangingPunct="1">
              <a:lnSpc>
                <a:spcPct val="70000"/>
              </a:lnSpc>
            </a:pPr>
            <a:r>
              <a:rPr lang="en-US" sz="2600" smtClean="0"/>
              <a:t>specifies logic function only</a:t>
            </a:r>
          </a:p>
          <a:p>
            <a:pPr lvl="1" eaLnBrk="1" hangingPunct="1">
              <a:lnSpc>
                <a:spcPct val="70000"/>
              </a:lnSpc>
            </a:pPr>
            <a:r>
              <a:rPr lang="en-US" sz="2600" smtClean="0"/>
              <a:t>Computer-aided design (CAD) tool produces or </a:t>
            </a:r>
            <a:r>
              <a:rPr lang="en-US" sz="2600" i="1" smtClean="0"/>
              <a:t>synthesizes </a:t>
            </a:r>
            <a:r>
              <a:rPr lang="en-US" sz="2600" smtClean="0"/>
              <a:t>the optimized gates</a:t>
            </a:r>
          </a:p>
          <a:p>
            <a:pPr eaLnBrk="1" hangingPunct="1">
              <a:lnSpc>
                <a:spcPct val="70000"/>
              </a:lnSpc>
            </a:pPr>
            <a:r>
              <a:rPr lang="en-US" smtClean="0"/>
              <a:t>Most commercial designs built using HDLs</a:t>
            </a:r>
          </a:p>
          <a:p>
            <a:pPr eaLnBrk="1" hangingPunct="1">
              <a:lnSpc>
                <a:spcPct val="70000"/>
              </a:lnSpc>
            </a:pPr>
            <a:r>
              <a:rPr lang="en-US" smtClean="0"/>
              <a:t>Two leading HDLs:</a:t>
            </a:r>
          </a:p>
          <a:p>
            <a:pPr lvl="1" eaLnBrk="1" hangingPunct="1">
              <a:lnSpc>
                <a:spcPct val="70000"/>
              </a:lnSpc>
            </a:pPr>
            <a:r>
              <a:rPr lang="en-US" sz="2600" b="1" smtClean="0">
                <a:solidFill>
                  <a:schemeClr val="accent1"/>
                </a:solidFill>
              </a:rPr>
              <a:t>SystemVerilog</a:t>
            </a:r>
          </a:p>
          <a:p>
            <a:pPr lvl="2" eaLnBrk="1" hangingPunct="1">
              <a:lnSpc>
                <a:spcPct val="70000"/>
              </a:lnSpc>
            </a:pPr>
            <a:r>
              <a:rPr lang="en-US" sz="2200" smtClean="0"/>
              <a:t>developed in 1984 by Gateway Design Automation</a:t>
            </a:r>
          </a:p>
          <a:p>
            <a:pPr lvl="2" eaLnBrk="1" hangingPunct="1">
              <a:lnSpc>
                <a:spcPct val="70000"/>
              </a:lnSpc>
            </a:pPr>
            <a:r>
              <a:rPr lang="en-US" sz="2200" smtClean="0"/>
              <a:t>IEEE standard (1364) in 1995 (Verilog 95)</a:t>
            </a:r>
          </a:p>
          <a:p>
            <a:pPr lvl="2" eaLnBrk="1" hangingPunct="1">
              <a:lnSpc>
                <a:spcPct val="70000"/>
              </a:lnSpc>
            </a:pPr>
            <a:r>
              <a:rPr lang="en-US" sz="2200" smtClean="0"/>
              <a:t>Extended in 2001 (Verilog 2001)</a:t>
            </a:r>
          </a:p>
          <a:p>
            <a:pPr lvl="2" eaLnBrk="1" hangingPunct="1">
              <a:lnSpc>
                <a:spcPct val="70000"/>
              </a:lnSpc>
            </a:pPr>
            <a:r>
              <a:rPr lang="en-US" sz="2200" smtClean="0"/>
              <a:t>Extended in 2005, renamed SystemVerilog (IEEE STD 1800-2009)</a:t>
            </a:r>
          </a:p>
          <a:p>
            <a:pPr lvl="1" eaLnBrk="1" hangingPunct="1">
              <a:lnSpc>
                <a:spcPct val="70000"/>
              </a:lnSpc>
            </a:pPr>
            <a:r>
              <a:rPr lang="en-US" sz="2600" b="1" smtClean="0">
                <a:solidFill>
                  <a:schemeClr val="accent1"/>
                </a:solidFill>
              </a:rPr>
              <a:t>VHDL 2008</a:t>
            </a:r>
          </a:p>
          <a:p>
            <a:pPr lvl="2" eaLnBrk="1" hangingPunct="1">
              <a:lnSpc>
                <a:spcPct val="70000"/>
              </a:lnSpc>
            </a:pPr>
            <a:r>
              <a:rPr lang="en-US" sz="2200" smtClean="0"/>
              <a:t>Developed in 1981 by the Department of Defense</a:t>
            </a:r>
          </a:p>
          <a:p>
            <a:pPr lvl="2" eaLnBrk="1" hangingPunct="1">
              <a:lnSpc>
                <a:spcPct val="70000"/>
              </a:lnSpc>
            </a:pPr>
            <a:r>
              <a:rPr lang="en-US" sz="2200" smtClean="0"/>
              <a:t>IEEE standard (1076) in 1987</a:t>
            </a:r>
          </a:p>
          <a:p>
            <a:pPr lvl="2" eaLnBrk="1" hangingPunct="1">
              <a:lnSpc>
                <a:spcPct val="70000"/>
              </a:lnSpc>
            </a:pPr>
            <a:r>
              <a:rPr lang="en-US" sz="2200" smtClean="0"/>
              <a:t>Updated in 2008 (IEEE STD 1076-2008)</a:t>
            </a:r>
          </a:p>
          <a:p>
            <a:pPr eaLnBrk="1" hangingPunct="1">
              <a:lnSpc>
                <a:spcPct val="70000"/>
              </a:lnSpc>
              <a:buFontTx/>
              <a:buNone/>
            </a:pPr>
            <a:endParaRPr lang="en-US" sz="3000" smtClean="0"/>
          </a:p>
        </p:txBody>
      </p:sp>
      <p:sp>
        <p:nvSpPr>
          <p:cNvPr id="6" name="TextBox 5"/>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Introduction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279554" name="Rectangle 4"/>
          <p:cNvSpPr>
            <a:spLocks noChangeArrowheads="1"/>
          </p:cNvSpPr>
          <p:nvPr>
            <p:custDataLst>
              <p:tags r:id="rId2"/>
            </p:custDataLst>
          </p:nvPr>
        </p:nvSpPr>
        <p:spPr bwMode="auto">
          <a:xfrm>
            <a:off x="914400" y="1066800"/>
            <a:ext cx="8458200" cy="5181600"/>
          </a:xfrm>
          <a:prstGeom prst="rect">
            <a:avLst/>
          </a:prstGeom>
          <a:noFill/>
          <a:ln w="9525">
            <a:noFill/>
            <a:miter lim="800000"/>
            <a:headEnd/>
            <a:tailEnd/>
          </a:ln>
        </p:spPr>
        <p:txBody>
          <a:bodyPr/>
          <a:lstStyle/>
          <a:p>
            <a:pPr marL="342900" indent="-342900">
              <a:spcBef>
                <a:spcPct val="20000"/>
              </a:spcBef>
            </a:pPr>
            <a:r>
              <a:rPr lang="en-US" sz="1500">
                <a:latin typeface="Courier New" pitchFamily="49" charset="0"/>
              </a:rPr>
              <a:t>module sevenseg(input  logic [3:0] data, </a:t>
            </a:r>
          </a:p>
          <a:p>
            <a:pPr marL="342900" indent="-342900">
              <a:spcBef>
                <a:spcPct val="20000"/>
              </a:spcBef>
            </a:pPr>
            <a:r>
              <a:rPr lang="en-US" sz="1500">
                <a:latin typeface="Courier New" pitchFamily="49" charset="0"/>
              </a:rPr>
              <a:t>                output logic [6:0] segments);</a:t>
            </a:r>
          </a:p>
          <a:p>
            <a:pPr marL="342900" indent="-342900">
              <a:spcBef>
                <a:spcPct val="20000"/>
              </a:spcBef>
            </a:pPr>
            <a:r>
              <a:rPr lang="en-US" sz="1500">
                <a:latin typeface="Courier New" pitchFamily="49" charset="0"/>
              </a:rPr>
              <a:t>  always_comb</a:t>
            </a:r>
          </a:p>
          <a:p>
            <a:pPr marL="342900" indent="-342900">
              <a:spcBef>
                <a:spcPct val="20000"/>
              </a:spcBef>
            </a:pPr>
            <a:r>
              <a:rPr lang="en-US" sz="1500">
                <a:latin typeface="Courier New" pitchFamily="49" charset="0"/>
              </a:rPr>
              <a:t>    case (data)</a:t>
            </a:r>
          </a:p>
          <a:p>
            <a:pPr marL="342900" indent="-342900">
              <a:spcBef>
                <a:spcPct val="20000"/>
              </a:spcBef>
            </a:pPr>
            <a:r>
              <a:rPr lang="en-US" sz="1500">
                <a:latin typeface="Courier New" pitchFamily="49" charset="0"/>
              </a:rPr>
              <a:t>      //                     abc_defg     </a:t>
            </a:r>
          </a:p>
          <a:p>
            <a:pPr marL="342900" indent="-342900">
              <a:spcBef>
                <a:spcPct val="20000"/>
              </a:spcBef>
            </a:pPr>
            <a:r>
              <a:rPr lang="en-US" sz="1500">
                <a:latin typeface="Courier New" pitchFamily="49" charset="0"/>
              </a:rPr>
              <a:t>      0: segments =       7'b111_1110;</a:t>
            </a:r>
          </a:p>
          <a:p>
            <a:pPr marL="342900" indent="-342900">
              <a:spcBef>
                <a:spcPct val="20000"/>
              </a:spcBef>
            </a:pPr>
            <a:r>
              <a:rPr lang="en-US" sz="1500">
                <a:latin typeface="Courier New" pitchFamily="49" charset="0"/>
              </a:rPr>
              <a:t>      1: segments =       7'b011_0000;</a:t>
            </a:r>
          </a:p>
          <a:p>
            <a:pPr marL="342900" indent="-342900">
              <a:spcBef>
                <a:spcPct val="20000"/>
              </a:spcBef>
            </a:pPr>
            <a:r>
              <a:rPr lang="en-US" sz="1500">
                <a:latin typeface="Courier New" pitchFamily="49" charset="0"/>
              </a:rPr>
              <a:t>      2: segments =       7'b110_1101;</a:t>
            </a:r>
          </a:p>
          <a:p>
            <a:pPr marL="342900" indent="-342900">
              <a:spcBef>
                <a:spcPct val="20000"/>
              </a:spcBef>
            </a:pPr>
            <a:r>
              <a:rPr lang="en-US" sz="1500">
                <a:latin typeface="Courier New" pitchFamily="49" charset="0"/>
              </a:rPr>
              <a:t>      3: segments =       7'b111_1001;</a:t>
            </a:r>
          </a:p>
          <a:p>
            <a:pPr marL="342900" indent="-342900">
              <a:spcBef>
                <a:spcPct val="20000"/>
              </a:spcBef>
            </a:pPr>
            <a:r>
              <a:rPr lang="en-US" sz="1500">
                <a:latin typeface="Courier New" pitchFamily="49" charset="0"/>
              </a:rPr>
              <a:t>      4: segments =       7'b011_0011;</a:t>
            </a:r>
          </a:p>
          <a:p>
            <a:pPr marL="342900" indent="-342900">
              <a:spcBef>
                <a:spcPct val="20000"/>
              </a:spcBef>
            </a:pPr>
            <a:r>
              <a:rPr lang="en-US" sz="1500">
                <a:latin typeface="Courier New" pitchFamily="49" charset="0"/>
              </a:rPr>
              <a:t>      5: segments =       7'b101_1011;</a:t>
            </a:r>
          </a:p>
          <a:p>
            <a:pPr marL="342900" indent="-342900">
              <a:spcBef>
                <a:spcPct val="20000"/>
              </a:spcBef>
            </a:pPr>
            <a:r>
              <a:rPr lang="en-US" sz="1500">
                <a:latin typeface="Courier New" pitchFamily="49" charset="0"/>
              </a:rPr>
              <a:t>      6: segments =       7'b101_1111;</a:t>
            </a:r>
          </a:p>
          <a:p>
            <a:pPr marL="342900" indent="-342900">
              <a:spcBef>
                <a:spcPct val="20000"/>
              </a:spcBef>
            </a:pPr>
            <a:r>
              <a:rPr lang="en-US" sz="1500">
                <a:latin typeface="Courier New" pitchFamily="49" charset="0"/>
              </a:rPr>
              <a:t>      7: segments =       7'b111_0000;</a:t>
            </a:r>
          </a:p>
          <a:p>
            <a:pPr marL="342900" indent="-342900">
              <a:spcBef>
                <a:spcPct val="20000"/>
              </a:spcBef>
            </a:pPr>
            <a:r>
              <a:rPr lang="en-US" sz="1500">
                <a:latin typeface="Courier New" pitchFamily="49" charset="0"/>
              </a:rPr>
              <a:t>      8: segments =       7'b111_1111;</a:t>
            </a:r>
          </a:p>
          <a:p>
            <a:pPr marL="342900" indent="-342900">
              <a:spcBef>
                <a:spcPct val="20000"/>
              </a:spcBef>
            </a:pPr>
            <a:r>
              <a:rPr lang="en-US" sz="1500">
                <a:latin typeface="Courier New" pitchFamily="49" charset="0"/>
              </a:rPr>
              <a:t>      9: segments =       7'b111_0011;</a:t>
            </a:r>
          </a:p>
          <a:p>
            <a:pPr marL="342900" indent="-342900">
              <a:spcBef>
                <a:spcPct val="20000"/>
              </a:spcBef>
            </a:pPr>
            <a:r>
              <a:rPr lang="en-US" sz="1500">
                <a:latin typeface="Courier New" pitchFamily="49" charset="0"/>
              </a:rPr>
              <a:t>      default: segments = 7'b000_0000; </a:t>
            </a:r>
            <a:r>
              <a:rPr lang="en-US" sz="1500" b="1">
                <a:solidFill>
                  <a:schemeClr val="accent1"/>
                </a:solidFill>
                <a:latin typeface="Courier New" pitchFamily="49" charset="0"/>
              </a:rPr>
              <a:t>// required</a:t>
            </a:r>
          </a:p>
          <a:p>
            <a:pPr marL="342900" indent="-342900">
              <a:spcBef>
                <a:spcPct val="20000"/>
              </a:spcBef>
            </a:pPr>
            <a:r>
              <a:rPr lang="en-US" sz="1500">
                <a:latin typeface="Courier New" pitchFamily="49" charset="0"/>
              </a:rPr>
              <a:t>    endcase</a:t>
            </a:r>
          </a:p>
          <a:p>
            <a:pPr marL="342900" indent="-342900">
              <a:spcBef>
                <a:spcPct val="20000"/>
              </a:spcBef>
            </a:pPr>
            <a:r>
              <a:rPr lang="en-US" sz="1500">
                <a:latin typeface="Courier New" pitchFamily="49" charset="0"/>
              </a:rPr>
              <a:t>endmodule  </a:t>
            </a:r>
          </a:p>
        </p:txBody>
      </p:sp>
      <p:sp>
        <p:nvSpPr>
          <p:cNvPr id="7" name="TextBox 6"/>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Combinational Logic using case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281602" name="Rectangle 4"/>
          <p:cNvSpPr>
            <a:spLocks noChangeArrowheads="1"/>
          </p:cNvSpPr>
          <p:nvPr>
            <p:custDataLst>
              <p:tags r:id="rId2"/>
            </p:custDataLst>
          </p:nvPr>
        </p:nvSpPr>
        <p:spPr bwMode="auto">
          <a:xfrm>
            <a:off x="914400" y="1219200"/>
            <a:ext cx="7772400" cy="4038600"/>
          </a:xfrm>
          <a:prstGeom prst="rect">
            <a:avLst/>
          </a:prstGeom>
          <a:noFill/>
          <a:ln w="9525">
            <a:noFill/>
            <a:miter lim="800000"/>
            <a:headEnd/>
            <a:tailEnd/>
          </a:ln>
        </p:spPr>
        <p:txBody>
          <a:bodyPr/>
          <a:lstStyle/>
          <a:p>
            <a:pPr marL="342900" indent="-342900">
              <a:spcBef>
                <a:spcPct val="20000"/>
              </a:spcBef>
              <a:buFontTx/>
              <a:buChar char="•"/>
            </a:pPr>
            <a:r>
              <a:rPr lang="en-US" sz="2800">
                <a:latin typeface="Courier New" pitchFamily="49" charset="0"/>
              </a:rPr>
              <a:t>case </a:t>
            </a:r>
            <a:r>
              <a:rPr lang="en-US" sz="2800">
                <a:latin typeface="Times New Roman" pitchFamily="18" charset="0"/>
              </a:rPr>
              <a:t>statement  implies combinational logic </a:t>
            </a:r>
            <a:r>
              <a:rPr lang="en-US" sz="2800" b="1">
                <a:latin typeface="Times New Roman" pitchFamily="18" charset="0"/>
              </a:rPr>
              <a:t>only if</a:t>
            </a:r>
            <a:r>
              <a:rPr lang="en-US" sz="2800">
                <a:latin typeface="Times New Roman" pitchFamily="18" charset="0"/>
              </a:rPr>
              <a:t> all possible input combinations described</a:t>
            </a:r>
          </a:p>
          <a:p>
            <a:pPr marL="342900" indent="-342900">
              <a:spcBef>
                <a:spcPct val="20000"/>
              </a:spcBef>
              <a:buFontTx/>
              <a:buChar char="•"/>
            </a:pPr>
            <a:r>
              <a:rPr lang="en-US" sz="2800">
                <a:latin typeface="Times New Roman" pitchFamily="18" charset="0"/>
              </a:rPr>
              <a:t>Remember to use </a:t>
            </a:r>
            <a:r>
              <a:rPr lang="en-US" sz="2800" b="1">
                <a:solidFill>
                  <a:schemeClr val="accent1"/>
                </a:solidFill>
                <a:latin typeface="Courier New" pitchFamily="49" charset="0"/>
              </a:rPr>
              <a:t>default</a:t>
            </a:r>
            <a:r>
              <a:rPr lang="en-US" sz="2800">
                <a:latin typeface="Times New Roman" pitchFamily="18" charset="0"/>
              </a:rPr>
              <a:t> statement</a:t>
            </a:r>
          </a:p>
        </p:txBody>
      </p:sp>
      <p:sp>
        <p:nvSpPr>
          <p:cNvPr id="8" name="TextBox 7"/>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Combinational Logic using </a:t>
            </a:r>
            <a:r>
              <a:rPr lang="en-US" sz="4400" dirty="0">
                <a:solidFill>
                  <a:schemeClr val="bg1"/>
                </a:solidFill>
                <a:latin typeface="Courier New" pitchFamily="49" charset="0"/>
                <a:cs typeface="Courier New" pitchFamily="49" charset="0"/>
              </a:rPr>
              <a:t>case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283650" name="Rectangle 4"/>
          <p:cNvSpPr>
            <a:spLocks noChangeArrowheads="1"/>
          </p:cNvSpPr>
          <p:nvPr>
            <p:custDataLst>
              <p:tags r:id="rId2"/>
            </p:custDataLst>
          </p:nvPr>
        </p:nvSpPr>
        <p:spPr bwMode="auto">
          <a:xfrm>
            <a:off x="914400" y="1066800"/>
            <a:ext cx="8077200" cy="5181600"/>
          </a:xfrm>
          <a:prstGeom prst="rect">
            <a:avLst/>
          </a:prstGeom>
          <a:noFill/>
          <a:ln w="9525">
            <a:noFill/>
            <a:miter lim="800000"/>
            <a:headEnd/>
            <a:tailEnd/>
          </a:ln>
        </p:spPr>
        <p:txBody>
          <a:bodyPr/>
          <a:lstStyle/>
          <a:p>
            <a:pPr marL="342900" indent="-342900">
              <a:spcBef>
                <a:spcPct val="20000"/>
              </a:spcBef>
            </a:pPr>
            <a:r>
              <a:rPr lang="en-US">
                <a:latin typeface="Courier New" pitchFamily="49" charset="0"/>
              </a:rPr>
              <a:t>module priority_casez(input  logic [3:0] a, </a:t>
            </a:r>
          </a:p>
          <a:p>
            <a:pPr marL="342900" indent="-342900">
              <a:spcBef>
                <a:spcPct val="20000"/>
              </a:spcBef>
            </a:pPr>
            <a:r>
              <a:rPr lang="en-US">
                <a:latin typeface="Courier New" pitchFamily="49" charset="0"/>
              </a:rPr>
              <a:t>                      output logic [3:0] y);</a:t>
            </a:r>
          </a:p>
          <a:p>
            <a:pPr marL="342900" indent="-342900">
              <a:spcBef>
                <a:spcPct val="20000"/>
              </a:spcBef>
            </a:pPr>
            <a:r>
              <a:rPr lang="en-US">
                <a:latin typeface="Courier New" pitchFamily="49" charset="0"/>
              </a:rPr>
              <a:t>  always_comb</a:t>
            </a:r>
          </a:p>
          <a:p>
            <a:pPr marL="342900" indent="-342900">
              <a:spcBef>
                <a:spcPct val="20000"/>
              </a:spcBef>
            </a:pPr>
            <a:r>
              <a:rPr lang="en-US">
                <a:latin typeface="Courier New" pitchFamily="49" charset="0"/>
              </a:rPr>
              <a:t>    casez(a)</a:t>
            </a:r>
          </a:p>
          <a:p>
            <a:pPr marL="342900" indent="-342900">
              <a:spcBef>
                <a:spcPct val="20000"/>
              </a:spcBef>
            </a:pPr>
            <a:r>
              <a:rPr lang="en-US">
                <a:latin typeface="Courier New" pitchFamily="49" charset="0"/>
              </a:rPr>
              <a:t>      4'b1???: y = 4'b1000;  </a:t>
            </a:r>
            <a:r>
              <a:rPr lang="en-US" b="1">
                <a:solidFill>
                  <a:schemeClr val="accent1"/>
                </a:solidFill>
                <a:latin typeface="Courier New" pitchFamily="49" charset="0"/>
              </a:rPr>
              <a:t>// ? = don’t care</a:t>
            </a:r>
          </a:p>
          <a:p>
            <a:pPr marL="342900" indent="-342900">
              <a:spcBef>
                <a:spcPct val="20000"/>
              </a:spcBef>
            </a:pPr>
            <a:r>
              <a:rPr lang="en-US">
                <a:latin typeface="Courier New" pitchFamily="49" charset="0"/>
              </a:rPr>
              <a:t>      4'b01??: y = 4'b0100;</a:t>
            </a:r>
          </a:p>
          <a:p>
            <a:pPr marL="342900" indent="-342900">
              <a:spcBef>
                <a:spcPct val="20000"/>
              </a:spcBef>
            </a:pPr>
            <a:r>
              <a:rPr lang="en-US">
                <a:latin typeface="Courier New" pitchFamily="49" charset="0"/>
              </a:rPr>
              <a:t>      4'b001?: y = 4'b0010;</a:t>
            </a:r>
          </a:p>
          <a:p>
            <a:pPr marL="342900" indent="-342900">
              <a:spcBef>
                <a:spcPct val="20000"/>
              </a:spcBef>
            </a:pPr>
            <a:r>
              <a:rPr lang="en-US">
                <a:latin typeface="Courier New" pitchFamily="49" charset="0"/>
              </a:rPr>
              <a:t>      4'b0001: y = 4'b0001;</a:t>
            </a:r>
          </a:p>
          <a:p>
            <a:pPr marL="342900" indent="-342900">
              <a:spcBef>
                <a:spcPct val="20000"/>
              </a:spcBef>
            </a:pPr>
            <a:r>
              <a:rPr lang="en-US">
                <a:latin typeface="Courier New" pitchFamily="49" charset="0"/>
              </a:rPr>
              <a:t>      default: y = 4'b0000;</a:t>
            </a:r>
          </a:p>
          <a:p>
            <a:pPr marL="342900" indent="-342900">
              <a:spcBef>
                <a:spcPct val="20000"/>
              </a:spcBef>
            </a:pPr>
            <a:r>
              <a:rPr lang="en-US">
                <a:latin typeface="Courier New" pitchFamily="49" charset="0"/>
              </a:rPr>
              <a:t>   endcase</a:t>
            </a:r>
          </a:p>
          <a:p>
            <a:pPr marL="342900" indent="-342900">
              <a:spcBef>
                <a:spcPct val="20000"/>
              </a:spcBef>
            </a:pPr>
            <a:r>
              <a:rPr lang="en-US">
                <a:latin typeface="Courier New" pitchFamily="49" charset="0"/>
              </a:rPr>
              <a:t>endmodule </a:t>
            </a:r>
            <a:r>
              <a:rPr lang="en-US" sz="1700">
                <a:latin typeface="Courier New" pitchFamily="49" charset="0"/>
              </a:rPr>
              <a:t> </a:t>
            </a:r>
            <a:r>
              <a:rPr lang="en-US">
                <a:latin typeface="Courier New" pitchFamily="49" charset="0"/>
              </a:rPr>
              <a:t> </a:t>
            </a:r>
          </a:p>
        </p:txBody>
      </p:sp>
      <p:pic>
        <p:nvPicPr>
          <p:cNvPr id="283651" name="Picture 5"/>
          <p:cNvPicPr>
            <a:picLocks noChangeAspect="1" noChangeArrowheads="1"/>
          </p:cNvPicPr>
          <p:nvPr>
            <p:custDataLst>
              <p:tags r:id="rId3"/>
            </p:custDataLst>
          </p:nvPr>
        </p:nvPicPr>
        <p:blipFill>
          <a:blip r:embed="rId6"/>
          <a:srcRect/>
          <a:stretch>
            <a:fillRect/>
          </a:stretch>
        </p:blipFill>
        <p:spPr bwMode="auto">
          <a:xfrm>
            <a:off x="5410200" y="3124200"/>
            <a:ext cx="2635250" cy="3382963"/>
          </a:xfrm>
          <a:prstGeom prst="rect">
            <a:avLst/>
          </a:prstGeom>
          <a:noFill/>
          <a:ln w="9525">
            <a:noFill/>
            <a:miter lim="800000"/>
            <a:headEnd/>
            <a:tailEnd/>
          </a:ln>
        </p:spPr>
      </p:pic>
      <p:sp>
        <p:nvSpPr>
          <p:cNvPr id="8" name="TextBox 7"/>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Combinational Logic using </a:t>
            </a:r>
            <a:r>
              <a:rPr lang="en-US" sz="4400" dirty="0" err="1">
                <a:solidFill>
                  <a:schemeClr val="bg1"/>
                </a:solidFill>
                <a:latin typeface="+mj-lt"/>
                <a:cs typeface="+mn-cs"/>
              </a:rPr>
              <a:t>casez</a:t>
            </a:r>
            <a:endParaRPr lang="en-US" sz="4400" dirty="0">
              <a:solidFill>
                <a:schemeClr val="bg1"/>
              </a:solidFill>
              <a:latin typeface="+mj-lt"/>
              <a:cs typeface="+mn-cs"/>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3"/>
          <p:cNvSpPr>
            <a:spLocks noGrp="1" noChangeArrowheads="1"/>
          </p:cNvSpPr>
          <p:nvPr>
            <p:ph type="body" idx="4294967295"/>
            <p:custDataLst>
              <p:tags r:id="rId1"/>
            </p:custDataLst>
          </p:nvPr>
        </p:nvSpPr>
        <p:spPr>
          <a:xfrm>
            <a:off x="914400" y="1063625"/>
            <a:ext cx="8229600" cy="4525963"/>
          </a:xfrm>
        </p:spPr>
        <p:txBody>
          <a:bodyPr/>
          <a:lstStyle/>
          <a:p>
            <a:pPr eaLnBrk="1" hangingPunct="1"/>
            <a:r>
              <a:rPr lang="en-US" sz="3000" smtClean="0"/>
              <a:t>&lt;= is </a:t>
            </a:r>
            <a:r>
              <a:rPr lang="en-US" sz="3000" b="1" smtClean="0"/>
              <a:t>nonblocking</a:t>
            </a:r>
            <a:r>
              <a:rPr lang="en-US" sz="3000" smtClean="0"/>
              <a:t> assignment</a:t>
            </a:r>
          </a:p>
          <a:p>
            <a:pPr lvl="1" eaLnBrk="1" hangingPunct="1"/>
            <a:r>
              <a:rPr lang="en-US" sz="2400" smtClean="0"/>
              <a:t>Occurs simultaneously with others</a:t>
            </a:r>
          </a:p>
          <a:p>
            <a:pPr eaLnBrk="1" hangingPunct="1"/>
            <a:r>
              <a:rPr lang="en-US" sz="3000" smtClean="0"/>
              <a:t>= is </a:t>
            </a:r>
            <a:r>
              <a:rPr lang="en-US" sz="3000" b="1" smtClean="0"/>
              <a:t>blocking</a:t>
            </a:r>
            <a:r>
              <a:rPr lang="en-US" sz="3000" smtClean="0"/>
              <a:t> assignment</a:t>
            </a:r>
          </a:p>
          <a:p>
            <a:pPr lvl="1" eaLnBrk="1" hangingPunct="1"/>
            <a:r>
              <a:rPr lang="en-US" sz="2400" smtClean="0"/>
              <a:t>Occurs in order it appears in file</a:t>
            </a:r>
          </a:p>
        </p:txBody>
      </p:sp>
      <p:pic>
        <p:nvPicPr>
          <p:cNvPr id="285698" name="Picture 4"/>
          <p:cNvPicPr>
            <a:picLocks noChangeAspect="1" noChangeArrowheads="1"/>
          </p:cNvPicPr>
          <p:nvPr>
            <p:custDataLst>
              <p:tags r:id="rId2"/>
            </p:custDataLst>
          </p:nvPr>
        </p:nvPicPr>
        <p:blipFill>
          <a:blip r:embed="rId8"/>
          <a:srcRect/>
          <a:stretch>
            <a:fillRect/>
          </a:stretch>
        </p:blipFill>
        <p:spPr bwMode="auto">
          <a:xfrm>
            <a:off x="4876800" y="5715000"/>
            <a:ext cx="2332038" cy="754063"/>
          </a:xfrm>
          <a:prstGeom prst="rect">
            <a:avLst/>
          </a:prstGeom>
          <a:noFill/>
          <a:ln w="9525">
            <a:noFill/>
            <a:miter lim="800000"/>
            <a:headEnd/>
            <a:tailEnd/>
          </a:ln>
        </p:spPr>
      </p:pic>
      <p:sp>
        <p:nvSpPr>
          <p:cNvPr id="285699" name="Rectangle 6"/>
          <p:cNvSpPr>
            <a:spLocks noChangeArrowheads="1"/>
          </p:cNvSpPr>
          <p:nvPr>
            <p:custDataLst>
              <p:tags r:id="rId3"/>
            </p:custDataLst>
          </p:nvPr>
        </p:nvSpPr>
        <p:spPr bwMode="auto">
          <a:xfrm>
            <a:off x="914400" y="2971800"/>
            <a:ext cx="3733800" cy="2438400"/>
          </a:xfrm>
          <a:prstGeom prst="rect">
            <a:avLst/>
          </a:prstGeom>
          <a:noFill/>
          <a:ln w="9525">
            <a:noFill/>
            <a:miter lim="800000"/>
            <a:headEnd/>
            <a:tailEnd/>
          </a:ln>
        </p:spPr>
        <p:txBody>
          <a:bodyPr/>
          <a:lstStyle/>
          <a:p>
            <a:pPr marL="342900" indent="-342900"/>
            <a:r>
              <a:rPr lang="en-US" sz="1400">
                <a:latin typeface="Courier10 BT"/>
              </a:rPr>
              <a:t>// Good synchronizer using </a:t>
            </a:r>
          </a:p>
          <a:p>
            <a:pPr marL="342900" indent="-342900"/>
            <a:r>
              <a:rPr lang="en-US" sz="1400">
                <a:latin typeface="Courier10 BT"/>
              </a:rPr>
              <a:t>// nonblocking assignments</a:t>
            </a:r>
          </a:p>
          <a:p>
            <a:pPr marL="342900" indent="-342900"/>
            <a:r>
              <a:rPr lang="en-US" sz="1400">
                <a:latin typeface="Courier10 BT"/>
              </a:rPr>
              <a:t>module syncgood(input  logic clk,</a:t>
            </a:r>
          </a:p>
          <a:p>
            <a:pPr marL="342900" indent="-342900"/>
            <a:r>
              <a:rPr lang="en-US" sz="1400">
                <a:latin typeface="Courier10 BT"/>
              </a:rPr>
              <a:t>                input  logic d,</a:t>
            </a:r>
          </a:p>
          <a:p>
            <a:pPr marL="342900" indent="-342900"/>
            <a:r>
              <a:rPr lang="en-US" sz="1400">
                <a:latin typeface="Courier10 BT"/>
              </a:rPr>
              <a:t>                output logic q);</a:t>
            </a:r>
          </a:p>
          <a:p>
            <a:pPr marL="342900" indent="-342900"/>
            <a:r>
              <a:rPr lang="en-US" sz="1400">
                <a:latin typeface="Courier10 BT"/>
              </a:rPr>
              <a:t>  logic n1;</a:t>
            </a:r>
          </a:p>
          <a:p>
            <a:pPr marL="342900" indent="-342900"/>
            <a:r>
              <a:rPr lang="en-US" sz="1400">
                <a:latin typeface="Courier10 BT"/>
              </a:rPr>
              <a:t>  always_ff @(posedge clk)</a:t>
            </a:r>
          </a:p>
          <a:p>
            <a:pPr marL="342900" indent="-342900"/>
            <a:r>
              <a:rPr lang="en-US" sz="1400">
                <a:latin typeface="Courier10 BT"/>
              </a:rPr>
              <a:t>    begin</a:t>
            </a:r>
          </a:p>
          <a:p>
            <a:pPr marL="342900" indent="-342900"/>
            <a:r>
              <a:rPr lang="en-US" sz="1400">
                <a:latin typeface="Courier10 BT"/>
              </a:rPr>
              <a:t>      n1 &lt;= d;  // nonblocking</a:t>
            </a:r>
          </a:p>
          <a:p>
            <a:pPr marL="342900" indent="-342900"/>
            <a:r>
              <a:rPr lang="en-US" sz="1400">
                <a:latin typeface="Courier10 BT"/>
              </a:rPr>
              <a:t>      q  &lt;= n1; // nonblocking</a:t>
            </a:r>
          </a:p>
          <a:p>
            <a:pPr marL="342900" indent="-342900"/>
            <a:r>
              <a:rPr lang="en-US" sz="1400">
                <a:latin typeface="Courier10 BT"/>
              </a:rPr>
              <a:t>    end</a:t>
            </a:r>
          </a:p>
          <a:p>
            <a:pPr marL="342900" indent="-342900"/>
            <a:r>
              <a:rPr lang="en-US" sz="1400">
                <a:latin typeface="Courier10 BT"/>
              </a:rPr>
              <a:t>endmodule</a:t>
            </a:r>
            <a:endParaRPr lang="en-US">
              <a:latin typeface="Courier New" pitchFamily="49" charset="0"/>
            </a:endParaRPr>
          </a:p>
        </p:txBody>
      </p:sp>
      <p:pic>
        <p:nvPicPr>
          <p:cNvPr id="285700" name="Picture 7"/>
          <p:cNvPicPr>
            <a:picLocks noChangeAspect="1" noChangeArrowheads="1"/>
          </p:cNvPicPr>
          <p:nvPr>
            <p:custDataLst>
              <p:tags r:id="rId4"/>
            </p:custDataLst>
          </p:nvPr>
        </p:nvPicPr>
        <p:blipFill>
          <a:blip r:embed="rId9"/>
          <a:srcRect/>
          <a:stretch>
            <a:fillRect/>
          </a:stretch>
        </p:blipFill>
        <p:spPr bwMode="auto">
          <a:xfrm>
            <a:off x="1905000" y="5562600"/>
            <a:ext cx="2286000" cy="850900"/>
          </a:xfrm>
          <a:prstGeom prst="rect">
            <a:avLst/>
          </a:prstGeom>
          <a:noFill/>
          <a:ln w="9525">
            <a:noFill/>
            <a:miter lim="800000"/>
            <a:headEnd/>
            <a:tailEnd/>
          </a:ln>
        </p:spPr>
      </p:pic>
      <p:sp>
        <p:nvSpPr>
          <p:cNvPr id="285701" name="Rectangle 8"/>
          <p:cNvSpPr>
            <a:spLocks noChangeArrowheads="1"/>
          </p:cNvSpPr>
          <p:nvPr>
            <p:custDataLst>
              <p:tags r:id="rId5"/>
            </p:custDataLst>
          </p:nvPr>
        </p:nvSpPr>
        <p:spPr bwMode="auto">
          <a:xfrm>
            <a:off x="4876800" y="2971800"/>
            <a:ext cx="3657600" cy="2438400"/>
          </a:xfrm>
          <a:prstGeom prst="rect">
            <a:avLst/>
          </a:prstGeom>
          <a:noFill/>
          <a:ln w="9525">
            <a:noFill/>
            <a:miter lim="800000"/>
            <a:headEnd/>
            <a:tailEnd/>
          </a:ln>
        </p:spPr>
        <p:txBody>
          <a:bodyPr/>
          <a:lstStyle/>
          <a:p>
            <a:pPr marL="342900" indent="-342900"/>
            <a:r>
              <a:rPr lang="en-US" sz="1400">
                <a:latin typeface="Courier10 BT"/>
              </a:rPr>
              <a:t>// Bad synchronizer using </a:t>
            </a:r>
          </a:p>
          <a:p>
            <a:pPr marL="342900" indent="-342900"/>
            <a:r>
              <a:rPr lang="en-US" sz="1400">
                <a:latin typeface="Courier10 BT"/>
              </a:rPr>
              <a:t>// blocking assignments</a:t>
            </a:r>
          </a:p>
          <a:p>
            <a:pPr marL="342900" indent="-342900"/>
            <a:r>
              <a:rPr lang="en-US" sz="1400">
                <a:latin typeface="Courier10 BT"/>
              </a:rPr>
              <a:t>module syncbad(input logic  clk,</a:t>
            </a:r>
          </a:p>
          <a:p>
            <a:pPr marL="342900" indent="-342900"/>
            <a:r>
              <a:rPr lang="en-US" sz="1400">
                <a:latin typeface="Courier10 BT"/>
              </a:rPr>
              <a:t>               input  logic d,</a:t>
            </a:r>
          </a:p>
          <a:p>
            <a:pPr marL="342900" indent="-342900"/>
            <a:r>
              <a:rPr lang="en-US" sz="1400">
                <a:latin typeface="Courier10 BT"/>
              </a:rPr>
              <a:t>               output logic q);</a:t>
            </a:r>
          </a:p>
          <a:p>
            <a:pPr marL="342900" indent="-342900"/>
            <a:r>
              <a:rPr lang="en-US" sz="1400">
                <a:latin typeface="Courier10 BT"/>
              </a:rPr>
              <a:t>  logic n1;</a:t>
            </a:r>
          </a:p>
          <a:p>
            <a:pPr marL="342900" indent="-342900"/>
            <a:r>
              <a:rPr lang="en-US" sz="1400">
                <a:latin typeface="Courier10 BT"/>
              </a:rPr>
              <a:t>  always_ff @(posedge clk)</a:t>
            </a:r>
          </a:p>
          <a:p>
            <a:pPr marL="342900" indent="-342900"/>
            <a:r>
              <a:rPr lang="en-US" sz="1400">
                <a:latin typeface="Courier10 BT"/>
              </a:rPr>
              <a:t>    begin</a:t>
            </a:r>
          </a:p>
          <a:p>
            <a:pPr marL="342900" indent="-342900"/>
            <a:r>
              <a:rPr lang="en-US" sz="1400">
                <a:latin typeface="Courier10 BT"/>
              </a:rPr>
              <a:t>      n1 = d;  // blocking</a:t>
            </a:r>
          </a:p>
          <a:p>
            <a:pPr marL="342900" indent="-342900"/>
            <a:r>
              <a:rPr lang="en-US" sz="1400">
                <a:latin typeface="Courier10 BT"/>
              </a:rPr>
              <a:t>      q  = n1; // blocking</a:t>
            </a:r>
          </a:p>
          <a:p>
            <a:pPr marL="342900" indent="-342900"/>
            <a:r>
              <a:rPr lang="en-US" sz="1400">
                <a:latin typeface="Courier10 BT"/>
              </a:rPr>
              <a:t>    end</a:t>
            </a:r>
          </a:p>
          <a:p>
            <a:pPr marL="342900" indent="-342900"/>
            <a:r>
              <a:rPr lang="en-US" sz="1400">
                <a:latin typeface="Courier10 BT"/>
              </a:rPr>
              <a:t>endmodule</a:t>
            </a:r>
            <a:endParaRPr lang="en-US">
              <a:latin typeface="Courier New" pitchFamily="49" charset="0"/>
            </a:endParaRPr>
          </a:p>
        </p:txBody>
      </p:sp>
      <p:sp>
        <p:nvSpPr>
          <p:cNvPr id="10" name="TextBox 9"/>
          <p:cNvSpPr txBox="1"/>
          <p:nvPr/>
        </p:nvSpPr>
        <p:spPr>
          <a:xfrm>
            <a:off x="1143000" y="68263"/>
            <a:ext cx="7924800" cy="708025"/>
          </a:xfrm>
          <a:prstGeom prst="rect">
            <a:avLst/>
          </a:prstGeom>
          <a:noFill/>
        </p:spPr>
        <p:txBody>
          <a:bodyPr>
            <a:spAutoFit/>
          </a:bodyPr>
          <a:lstStyle/>
          <a:p>
            <a:pPr fontAlgn="auto">
              <a:spcBef>
                <a:spcPts val="0"/>
              </a:spcBef>
              <a:spcAft>
                <a:spcPts val="0"/>
              </a:spcAft>
              <a:defRPr/>
            </a:pPr>
            <a:r>
              <a:rPr lang="en-US" sz="4000" dirty="0">
                <a:solidFill>
                  <a:schemeClr val="bg1"/>
                </a:solidFill>
                <a:latin typeface="+mj-lt"/>
                <a:cs typeface="+mn-cs"/>
              </a:rPr>
              <a:t>Blocking vs. </a:t>
            </a:r>
            <a:r>
              <a:rPr lang="en-US" sz="4000" dirty="0" err="1">
                <a:solidFill>
                  <a:schemeClr val="bg1"/>
                </a:solidFill>
                <a:latin typeface="+mj-lt"/>
                <a:cs typeface="+mn-cs"/>
              </a:rPr>
              <a:t>Nonblocking</a:t>
            </a:r>
            <a:r>
              <a:rPr lang="en-US" sz="4000" dirty="0">
                <a:solidFill>
                  <a:schemeClr val="bg1"/>
                </a:solidFill>
                <a:latin typeface="+mj-lt"/>
                <a:cs typeface="+mn-cs"/>
              </a:rPr>
              <a:t> Assignment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871428" name="Rectangle 4"/>
          <p:cNvSpPr>
            <a:spLocks noChangeArrowheads="1"/>
          </p:cNvSpPr>
          <p:nvPr>
            <p:custDataLst>
              <p:tags r:id="rId2"/>
            </p:custDataLst>
          </p:nvPr>
        </p:nvSpPr>
        <p:spPr bwMode="auto">
          <a:xfrm>
            <a:off x="914400" y="1066800"/>
            <a:ext cx="7467600" cy="5181600"/>
          </a:xfrm>
          <a:prstGeom prst="rect">
            <a:avLst/>
          </a:prstGeom>
          <a:noFill/>
          <a:ln>
            <a:noFill/>
          </a:ln>
          <a:effectLst/>
          <a:extLst>
            <a:ext uri="{909E8E84-426E-40DD-AFC4-6F175D3DCCD1}"/>
            <a:ext uri="{91240B29-F687-4F45-9708-019B960494DF}"/>
            <a:ext uri="{AF507438-7753-43E0-B8FC-AC1667EBCBE1}"/>
          </a:extLst>
        </p:spPr>
        <p:txBody>
          <a:bodyPr/>
          <a:lstStyle/>
          <a:p>
            <a:pPr marL="342900" indent="-342900" fontAlgn="auto">
              <a:spcBef>
                <a:spcPct val="20000"/>
              </a:spcBef>
              <a:spcAft>
                <a:spcPts val="0"/>
              </a:spcAft>
              <a:buFontTx/>
              <a:buChar char="•"/>
              <a:defRPr/>
            </a:pPr>
            <a:r>
              <a:rPr lang="en-US" sz="2400" b="1" dirty="0">
                <a:latin typeface="Times New Roman" pitchFamily="18" charset="0"/>
              </a:rPr>
              <a:t>Synchronous sequential logic:</a:t>
            </a:r>
            <a:r>
              <a:rPr lang="en-US" sz="2400" dirty="0">
                <a:latin typeface="Times New Roman" pitchFamily="18" charset="0"/>
              </a:rPr>
              <a:t> use </a:t>
            </a:r>
            <a:r>
              <a:rPr lang="en-US" sz="2400" b="1" dirty="0" err="1">
                <a:solidFill>
                  <a:schemeClr val="accent1"/>
                </a:solidFill>
                <a:latin typeface="Courier New" pitchFamily="49" charset="0"/>
                <a:cs typeface="Courier New" pitchFamily="49" charset="0"/>
              </a:rPr>
              <a:t>always_ff</a:t>
            </a:r>
            <a:r>
              <a:rPr lang="en-US" sz="2400" b="1" dirty="0">
                <a:solidFill>
                  <a:schemeClr val="accent1"/>
                </a:solidFill>
                <a:latin typeface="Courier New" pitchFamily="49" charset="0"/>
                <a:cs typeface="Courier New" pitchFamily="49" charset="0"/>
              </a:rPr>
              <a:t> @(</a:t>
            </a:r>
            <a:r>
              <a:rPr lang="en-US" sz="2400" b="1" dirty="0" err="1">
                <a:solidFill>
                  <a:schemeClr val="accent1"/>
                </a:solidFill>
                <a:latin typeface="Courier New" pitchFamily="49" charset="0"/>
                <a:cs typeface="Courier New" pitchFamily="49" charset="0"/>
              </a:rPr>
              <a:t>posedge</a:t>
            </a:r>
            <a:r>
              <a:rPr lang="en-US" sz="2400" b="1" dirty="0">
                <a:solidFill>
                  <a:schemeClr val="accent1"/>
                </a:solidFill>
                <a:latin typeface="Courier New" pitchFamily="49" charset="0"/>
                <a:cs typeface="Courier New" pitchFamily="49" charset="0"/>
              </a:rPr>
              <a:t> </a:t>
            </a:r>
            <a:r>
              <a:rPr lang="en-US" sz="2400" b="1" dirty="0" err="1">
                <a:solidFill>
                  <a:schemeClr val="accent1"/>
                </a:solidFill>
                <a:latin typeface="Courier New" pitchFamily="49" charset="0"/>
                <a:cs typeface="Courier New" pitchFamily="49" charset="0"/>
              </a:rPr>
              <a:t>clk</a:t>
            </a:r>
            <a:r>
              <a:rPr lang="en-US" sz="2400" b="1" dirty="0">
                <a:solidFill>
                  <a:schemeClr val="accent1"/>
                </a:solidFill>
                <a:latin typeface="Courier New" pitchFamily="49" charset="0"/>
                <a:cs typeface="Courier New" pitchFamily="49" charset="0"/>
              </a:rPr>
              <a:t>) </a:t>
            </a:r>
            <a:r>
              <a:rPr lang="en-US" sz="2400" dirty="0">
                <a:latin typeface="Times New Roman" pitchFamily="18" charset="0"/>
              </a:rPr>
              <a:t>and </a:t>
            </a:r>
            <a:r>
              <a:rPr lang="en-US" sz="2400" dirty="0" err="1">
                <a:latin typeface="Times New Roman" pitchFamily="18" charset="0"/>
              </a:rPr>
              <a:t>nonblocking</a:t>
            </a:r>
            <a:r>
              <a:rPr lang="en-US" sz="2400" dirty="0">
                <a:latin typeface="Times New Roman" pitchFamily="18" charset="0"/>
              </a:rPr>
              <a:t> assignments (</a:t>
            </a:r>
            <a:r>
              <a:rPr lang="en-US" sz="2400" b="1" dirty="0">
                <a:solidFill>
                  <a:schemeClr val="accent1"/>
                </a:solidFill>
                <a:latin typeface="Courier New" pitchFamily="49" charset="0"/>
                <a:cs typeface="Courier New" pitchFamily="49" charset="0"/>
              </a:rPr>
              <a:t>&lt;=</a:t>
            </a:r>
            <a:r>
              <a:rPr lang="en-US" sz="2400" dirty="0">
                <a:latin typeface="Times New Roman" pitchFamily="18" charset="0"/>
              </a:rPr>
              <a:t>)</a:t>
            </a:r>
            <a:r>
              <a:rPr lang="en-US" dirty="0">
                <a:latin typeface="Courier New" pitchFamily="49" charset="0"/>
              </a:rPr>
              <a:t>    </a:t>
            </a:r>
          </a:p>
          <a:p>
            <a:pPr fontAlgn="auto">
              <a:spcBef>
                <a:spcPct val="20000"/>
              </a:spcBef>
              <a:spcAft>
                <a:spcPts val="0"/>
              </a:spcAft>
              <a:defRPr/>
            </a:pPr>
            <a:r>
              <a:rPr lang="en-US" dirty="0">
                <a:latin typeface="Courier New" pitchFamily="49" charset="0"/>
              </a:rPr>
              <a:t>        </a:t>
            </a:r>
            <a:r>
              <a:rPr lang="en-US" dirty="0" err="1">
                <a:latin typeface="Courier New" pitchFamily="49" charset="0"/>
              </a:rPr>
              <a:t>always_ff</a:t>
            </a:r>
            <a:r>
              <a:rPr lang="en-US" dirty="0">
                <a:latin typeface="Courier New" pitchFamily="49" charset="0"/>
              </a:rPr>
              <a:t> @ (</a:t>
            </a:r>
            <a:r>
              <a:rPr lang="en-US" dirty="0" err="1">
                <a:latin typeface="Courier New" pitchFamily="49" charset="0"/>
              </a:rPr>
              <a:t>posedge</a:t>
            </a:r>
            <a:r>
              <a:rPr lang="en-US" dirty="0">
                <a:latin typeface="Courier New" pitchFamily="49" charset="0"/>
              </a:rPr>
              <a:t> </a:t>
            </a:r>
            <a:r>
              <a:rPr lang="en-US" dirty="0" err="1">
                <a:latin typeface="Courier New" pitchFamily="49" charset="0"/>
              </a:rPr>
              <a:t>clk</a:t>
            </a:r>
            <a:r>
              <a:rPr lang="en-US" dirty="0">
                <a:latin typeface="Courier New" pitchFamily="49" charset="0"/>
              </a:rPr>
              <a:t>)</a:t>
            </a:r>
          </a:p>
          <a:p>
            <a:pPr marL="342900" indent="-342900" fontAlgn="auto">
              <a:spcBef>
                <a:spcPct val="20000"/>
              </a:spcBef>
              <a:spcAft>
                <a:spcPts val="0"/>
              </a:spcAft>
              <a:defRPr/>
            </a:pPr>
            <a:r>
              <a:rPr lang="en-US" dirty="0">
                <a:latin typeface="Courier New" pitchFamily="49" charset="0"/>
              </a:rPr>
              <a:t>		   q &lt;= d; // </a:t>
            </a:r>
            <a:r>
              <a:rPr lang="en-US" dirty="0" err="1">
                <a:latin typeface="Courier New" pitchFamily="49" charset="0"/>
              </a:rPr>
              <a:t>nonblocking</a:t>
            </a:r>
            <a:endParaRPr lang="en-US" dirty="0">
              <a:latin typeface="Courier New" pitchFamily="49" charset="0"/>
            </a:endParaRPr>
          </a:p>
          <a:p>
            <a:pPr marL="342900" indent="-342900" fontAlgn="auto">
              <a:spcBef>
                <a:spcPct val="20000"/>
              </a:spcBef>
              <a:spcAft>
                <a:spcPts val="0"/>
              </a:spcAft>
              <a:defRPr/>
            </a:pPr>
            <a:endParaRPr lang="en-US" sz="800" dirty="0">
              <a:latin typeface="Courier New" pitchFamily="49" charset="0"/>
            </a:endParaRPr>
          </a:p>
          <a:p>
            <a:pPr marL="342900" indent="-342900" fontAlgn="auto">
              <a:spcBef>
                <a:spcPct val="20000"/>
              </a:spcBef>
              <a:spcAft>
                <a:spcPts val="0"/>
              </a:spcAft>
              <a:buFontTx/>
              <a:buChar char="•"/>
              <a:defRPr/>
            </a:pPr>
            <a:r>
              <a:rPr lang="en-US" sz="2400" b="1" dirty="0">
                <a:latin typeface="Times New Roman" pitchFamily="18" charset="0"/>
              </a:rPr>
              <a:t>Simple combinational logic:</a:t>
            </a:r>
            <a:r>
              <a:rPr lang="en-US" sz="2400" dirty="0">
                <a:latin typeface="Times New Roman" pitchFamily="18" charset="0"/>
              </a:rPr>
              <a:t> use continuous assignments (</a:t>
            </a:r>
            <a:r>
              <a:rPr lang="en-US" sz="2400" b="1" dirty="0">
                <a:solidFill>
                  <a:schemeClr val="accent1"/>
                </a:solidFill>
                <a:latin typeface="Courier New" pitchFamily="49" charset="0"/>
                <a:cs typeface="Courier New" pitchFamily="49" charset="0"/>
              </a:rPr>
              <a:t>assign…</a:t>
            </a:r>
            <a:r>
              <a:rPr lang="en-US" sz="2400" dirty="0">
                <a:latin typeface="Times New Roman" pitchFamily="18" charset="0"/>
              </a:rPr>
              <a:t>)</a:t>
            </a:r>
          </a:p>
          <a:p>
            <a:pPr fontAlgn="auto">
              <a:spcBef>
                <a:spcPct val="20000"/>
              </a:spcBef>
              <a:spcAft>
                <a:spcPts val="0"/>
              </a:spcAft>
              <a:defRPr/>
            </a:pPr>
            <a:r>
              <a:rPr lang="en-US" sz="2400" dirty="0">
                <a:latin typeface="Times New Roman" pitchFamily="18" charset="0"/>
              </a:rPr>
              <a:t>            </a:t>
            </a:r>
            <a:r>
              <a:rPr lang="en-US" dirty="0">
                <a:latin typeface="Courier New" pitchFamily="49" charset="0"/>
              </a:rPr>
              <a:t> assign y = a &amp; b; </a:t>
            </a:r>
          </a:p>
          <a:p>
            <a:pPr marL="342900" indent="-342900" fontAlgn="auto">
              <a:spcBef>
                <a:spcPct val="20000"/>
              </a:spcBef>
              <a:spcAft>
                <a:spcPts val="0"/>
              </a:spcAft>
              <a:defRPr/>
            </a:pPr>
            <a:endParaRPr lang="en-US" sz="800" dirty="0">
              <a:latin typeface="Courier New" pitchFamily="49" charset="0"/>
            </a:endParaRPr>
          </a:p>
          <a:p>
            <a:pPr marL="342900" indent="-342900" fontAlgn="auto">
              <a:spcBef>
                <a:spcPct val="20000"/>
              </a:spcBef>
              <a:spcAft>
                <a:spcPts val="0"/>
              </a:spcAft>
              <a:buFontTx/>
              <a:buChar char="•"/>
              <a:defRPr/>
            </a:pPr>
            <a:r>
              <a:rPr lang="en-US" sz="2400" b="1" dirty="0">
                <a:latin typeface="Times New Roman" pitchFamily="18" charset="0"/>
              </a:rPr>
              <a:t>More complicated combinational logic: </a:t>
            </a:r>
            <a:r>
              <a:rPr lang="en-US" sz="2400" dirty="0">
                <a:latin typeface="Times New Roman" pitchFamily="18" charset="0"/>
              </a:rPr>
              <a:t>use </a:t>
            </a:r>
            <a:r>
              <a:rPr lang="en-US" sz="2400" b="1" dirty="0" err="1">
                <a:solidFill>
                  <a:schemeClr val="accent1"/>
                </a:solidFill>
                <a:latin typeface="Courier New" pitchFamily="49" charset="0"/>
              </a:rPr>
              <a:t>always_comb</a:t>
            </a:r>
            <a:r>
              <a:rPr lang="en-US" sz="2400" dirty="0">
                <a:latin typeface="Times New Roman" pitchFamily="18" charset="0"/>
              </a:rPr>
              <a:t> and blocking assignments (</a:t>
            </a:r>
            <a:r>
              <a:rPr lang="en-US" sz="2400" b="1" dirty="0">
                <a:solidFill>
                  <a:schemeClr val="accent1"/>
                </a:solidFill>
                <a:latin typeface="Courier New" pitchFamily="49" charset="0"/>
                <a:cs typeface="Courier New" pitchFamily="49" charset="0"/>
              </a:rPr>
              <a:t>=</a:t>
            </a:r>
            <a:r>
              <a:rPr lang="en-US" sz="2400" dirty="0">
                <a:latin typeface="Times New Roman" pitchFamily="18" charset="0"/>
              </a:rPr>
              <a:t>)</a:t>
            </a:r>
          </a:p>
          <a:p>
            <a:pPr fontAlgn="auto">
              <a:spcBef>
                <a:spcPct val="20000"/>
              </a:spcBef>
              <a:spcAft>
                <a:spcPts val="0"/>
              </a:spcAft>
              <a:defRPr/>
            </a:pPr>
            <a:endParaRPr lang="en-US" sz="800" dirty="0">
              <a:latin typeface="Courier New" pitchFamily="49" charset="0"/>
            </a:endParaRPr>
          </a:p>
          <a:p>
            <a:pPr marL="342900" indent="-342900" fontAlgn="auto">
              <a:spcBef>
                <a:spcPct val="20000"/>
              </a:spcBef>
              <a:spcAft>
                <a:spcPts val="0"/>
              </a:spcAft>
              <a:buFontTx/>
              <a:buChar char="•"/>
              <a:defRPr/>
            </a:pPr>
            <a:r>
              <a:rPr lang="en-US" sz="2400" dirty="0">
                <a:latin typeface="Times New Roman" pitchFamily="18" charset="0"/>
              </a:rPr>
              <a:t>Assign a signal in </a:t>
            </a:r>
            <a:r>
              <a:rPr lang="en-US" sz="2400" b="1" dirty="0">
                <a:latin typeface="Times New Roman" pitchFamily="18" charset="0"/>
              </a:rPr>
              <a:t>only one</a:t>
            </a:r>
            <a:r>
              <a:rPr lang="en-US" sz="2400" dirty="0">
                <a:latin typeface="Times New Roman" pitchFamily="18" charset="0"/>
              </a:rPr>
              <a:t> </a:t>
            </a:r>
            <a:r>
              <a:rPr lang="en-US" sz="2400" dirty="0">
                <a:latin typeface="Courier New" pitchFamily="49" charset="0"/>
              </a:rPr>
              <a:t>always</a:t>
            </a:r>
            <a:r>
              <a:rPr lang="en-US" sz="2400" dirty="0">
                <a:latin typeface="Times New Roman" pitchFamily="18" charset="0"/>
              </a:rPr>
              <a:t> statement or continuous assignment statement.</a:t>
            </a:r>
          </a:p>
          <a:p>
            <a:pPr marL="342900" indent="-342900" fontAlgn="auto">
              <a:spcBef>
                <a:spcPct val="20000"/>
              </a:spcBef>
              <a:spcAft>
                <a:spcPts val="0"/>
              </a:spcAft>
              <a:defRPr/>
            </a:pPr>
            <a:endParaRPr lang="en-US" sz="2400" dirty="0">
              <a:latin typeface="Times New Roman" pitchFamily="18" charset="0"/>
            </a:endParaRPr>
          </a:p>
        </p:txBody>
      </p:sp>
      <p:sp>
        <p:nvSpPr>
          <p:cNvPr id="7" name="TextBox 6"/>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Rules for Signal Assignment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Rectangle 2"/>
          <p:cNvSpPr>
            <a:spLocks noGrp="1" noChangeArrowheads="1"/>
          </p:cNvSpPr>
          <p:nvPr>
            <p:ph type="title"/>
            <p:custDataLst>
              <p:tags r:id="rId1"/>
            </p:custDataLst>
          </p:nvPr>
        </p:nvSpPr>
        <p:spPr/>
        <p:txBody>
          <a:bodyPr/>
          <a:lstStyle/>
          <a:p>
            <a:pPr eaLnBrk="1" hangingPunct="1"/>
            <a:r>
              <a:rPr lang="en-US" sz="2400" smtClean="0"/>
              <a:t>Trip down memory lane: Verilog 95/2001: </a:t>
            </a:r>
            <a:br>
              <a:rPr lang="en-US" sz="2400" smtClean="0"/>
            </a:br>
            <a:r>
              <a:rPr lang="en-US" sz="2400" smtClean="0"/>
              <a:t>D Flip-Flop</a:t>
            </a:r>
          </a:p>
        </p:txBody>
      </p:sp>
      <p:sp>
        <p:nvSpPr>
          <p:cNvPr id="289794" name="Text Box 3"/>
          <p:cNvSpPr txBox="1">
            <a:spLocks noChangeArrowheads="1"/>
          </p:cNvSpPr>
          <p:nvPr>
            <p:custDataLst>
              <p:tags r:id="rId2"/>
            </p:custDataLst>
          </p:nvPr>
        </p:nvSpPr>
        <p:spPr bwMode="auto">
          <a:xfrm>
            <a:off x="381000" y="1219200"/>
            <a:ext cx="7848600" cy="4637088"/>
          </a:xfrm>
          <a:prstGeom prst="rect">
            <a:avLst/>
          </a:prstGeom>
          <a:noFill/>
          <a:ln w="9525">
            <a:noFill/>
            <a:miter lim="800000"/>
            <a:headEnd/>
            <a:tailEnd/>
          </a:ln>
        </p:spPr>
        <p:txBody>
          <a:bodyPr>
            <a:spAutoFit/>
          </a:bodyPr>
          <a:lstStyle/>
          <a:p>
            <a:r>
              <a:rPr lang="en-US">
                <a:latin typeface="Courier New" pitchFamily="49" charset="0"/>
              </a:rPr>
              <a:t>module flop(input            clk, </a:t>
            </a:r>
          </a:p>
          <a:p>
            <a:r>
              <a:rPr lang="en-US">
                <a:latin typeface="Courier New" pitchFamily="49" charset="0"/>
              </a:rPr>
              <a:t>            input      [3:0] d, </a:t>
            </a:r>
          </a:p>
          <a:p>
            <a:r>
              <a:rPr lang="en-US">
                <a:latin typeface="Courier New" pitchFamily="49" charset="0"/>
              </a:rPr>
              <a:t>            output </a:t>
            </a:r>
            <a:r>
              <a:rPr lang="en-US">
                <a:solidFill>
                  <a:schemeClr val="accent2"/>
                </a:solidFill>
                <a:latin typeface="Courier New" pitchFamily="49" charset="0"/>
              </a:rPr>
              <a:t>reg</a:t>
            </a:r>
            <a:r>
              <a:rPr lang="en-US">
                <a:latin typeface="Courier New" pitchFamily="49" charset="0"/>
              </a:rPr>
              <a:t> [3:0] q);</a:t>
            </a:r>
          </a:p>
          <a:p>
            <a:endParaRPr lang="en-US">
              <a:latin typeface="Courier New" pitchFamily="49" charset="0"/>
            </a:endParaRPr>
          </a:p>
          <a:p>
            <a:r>
              <a:rPr lang="en-US">
                <a:latin typeface="Courier New" pitchFamily="49" charset="0"/>
              </a:rPr>
              <a:t>  </a:t>
            </a:r>
            <a:r>
              <a:rPr lang="en-US">
                <a:solidFill>
                  <a:srgbClr val="CC3300"/>
                </a:solidFill>
                <a:latin typeface="Courier New" pitchFamily="49" charset="0"/>
              </a:rPr>
              <a:t>always @</a:t>
            </a:r>
            <a:r>
              <a:rPr lang="en-US">
                <a:latin typeface="Courier New" pitchFamily="49" charset="0"/>
              </a:rPr>
              <a:t> (posedge clk)</a:t>
            </a:r>
          </a:p>
          <a:p>
            <a:r>
              <a:rPr lang="en-US">
                <a:latin typeface="Courier New" pitchFamily="49" charset="0"/>
              </a:rPr>
              <a:t>    q &lt;= d;                // pronounced “q gets d”</a:t>
            </a:r>
          </a:p>
          <a:p>
            <a:endParaRPr lang="en-US">
              <a:latin typeface="Courier New" pitchFamily="49" charset="0"/>
            </a:endParaRPr>
          </a:p>
          <a:p>
            <a:r>
              <a:rPr lang="en-US">
                <a:latin typeface="Courier New" pitchFamily="49" charset="0"/>
              </a:rPr>
              <a:t>endmodule</a:t>
            </a:r>
          </a:p>
          <a:p>
            <a:endParaRPr lang="en-US">
              <a:latin typeface="Courier New" pitchFamily="49" charset="0"/>
            </a:endParaRPr>
          </a:p>
          <a:p>
            <a:endParaRPr lang="en-US">
              <a:latin typeface="Courier New" pitchFamily="49" charset="0"/>
            </a:endParaRPr>
          </a:p>
          <a:p>
            <a:endParaRPr lang="en-US">
              <a:latin typeface="Courier New" pitchFamily="49" charset="0"/>
            </a:endParaRPr>
          </a:p>
          <a:p>
            <a:r>
              <a:rPr lang="en-US" sz="2000">
                <a:latin typeface="Times New Roman" pitchFamily="18" charset="0"/>
              </a:rPr>
              <a:t>Any signal assigned in an </a:t>
            </a:r>
            <a:r>
              <a:rPr lang="en-US" sz="2000">
                <a:latin typeface="Courier New" pitchFamily="49" charset="0"/>
              </a:rPr>
              <a:t>always</a:t>
            </a:r>
            <a:r>
              <a:rPr lang="en-US" sz="2000">
                <a:latin typeface="Times New Roman" pitchFamily="18" charset="0"/>
              </a:rPr>
              <a:t> statement must be declared </a:t>
            </a:r>
            <a:r>
              <a:rPr lang="en-US" sz="2000">
                <a:latin typeface="Courier New" pitchFamily="49" charset="0"/>
              </a:rPr>
              <a:t>reg</a:t>
            </a:r>
            <a:r>
              <a:rPr lang="en-US" sz="2000">
                <a:latin typeface="Times New Roman" pitchFamily="18" charset="0"/>
              </a:rPr>
              <a:t>.  In this case </a:t>
            </a:r>
            <a:r>
              <a:rPr lang="en-US" sz="2000">
                <a:latin typeface="Courier New" pitchFamily="49" charset="0"/>
              </a:rPr>
              <a:t>q</a:t>
            </a:r>
            <a:r>
              <a:rPr lang="en-US" sz="2000">
                <a:latin typeface="Times New Roman" pitchFamily="18" charset="0"/>
              </a:rPr>
              <a:t> is declared as </a:t>
            </a:r>
            <a:r>
              <a:rPr lang="en-US" sz="2000">
                <a:latin typeface="Courier New" pitchFamily="49" charset="0"/>
              </a:rPr>
              <a:t>reg</a:t>
            </a:r>
          </a:p>
          <a:p>
            <a:endParaRPr lang="en-US" sz="2000">
              <a:latin typeface="Courier New" pitchFamily="49" charset="0"/>
            </a:endParaRPr>
          </a:p>
          <a:p>
            <a:r>
              <a:rPr lang="en-US" sz="2000">
                <a:solidFill>
                  <a:srgbClr val="FF3300"/>
                </a:solidFill>
                <a:latin typeface="Times New Roman" pitchFamily="18" charset="0"/>
              </a:rPr>
              <a:t>Beware</a:t>
            </a:r>
            <a:r>
              <a:rPr lang="en-US" sz="2000">
                <a:solidFill>
                  <a:schemeClr val="accent2"/>
                </a:solidFill>
                <a:latin typeface="Times New Roman" pitchFamily="18" charset="0"/>
              </a:rPr>
              <a:t>: </a:t>
            </a:r>
            <a:r>
              <a:rPr lang="en-US" sz="2000">
                <a:latin typeface="Times New Roman" pitchFamily="18" charset="0"/>
              </a:rPr>
              <a:t> A variable declared </a:t>
            </a:r>
            <a:r>
              <a:rPr lang="en-US" sz="2000">
                <a:latin typeface="Courier New" pitchFamily="49" charset="0"/>
              </a:rPr>
              <a:t>reg</a:t>
            </a:r>
            <a:r>
              <a:rPr lang="en-US" sz="2000">
                <a:latin typeface="Times New Roman" pitchFamily="18" charset="0"/>
              </a:rPr>
              <a:t> is not necessarily a registered output.</a:t>
            </a:r>
          </a:p>
          <a:p>
            <a:r>
              <a:rPr lang="en-US" sz="2000">
                <a:latin typeface="Times New Roman" pitchFamily="18" charset="0"/>
              </a:rPr>
              <a:t>	We will show examples of this later.</a:t>
            </a:r>
          </a:p>
        </p:txBody>
      </p:sp>
      <p:pic>
        <p:nvPicPr>
          <p:cNvPr id="289795" name="Picture 4"/>
          <p:cNvPicPr>
            <a:picLocks noChangeAspect="1" noChangeArrowheads="1"/>
          </p:cNvPicPr>
          <p:nvPr>
            <p:custDataLst>
              <p:tags r:id="rId3"/>
            </p:custDataLst>
          </p:nvPr>
        </p:nvPicPr>
        <p:blipFill>
          <a:blip r:embed="rId6"/>
          <a:srcRect/>
          <a:stretch>
            <a:fillRect/>
          </a:stretch>
        </p:blipFill>
        <p:spPr bwMode="auto">
          <a:xfrm>
            <a:off x="2438400" y="3124200"/>
            <a:ext cx="4808538" cy="10445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62" name="Text Box 2"/>
          <p:cNvSpPr txBox="1">
            <a:spLocks noChangeArrowheads="1"/>
          </p:cNvSpPr>
          <p:nvPr>
            <p:custDataLst>
              <p:tags r:id="rId2"/>
            </p:custDataLst>
          </p:nvPr>
        </p:nvSpPr>
        <p:spPr bwMode="auto">
          <a:xfrm>
            <a:off x="381000" y="1066800"/>
            <a:ext cx="8458200" cy="3113088"/>
          </a:xfrm>
          <a:prstGeom prst="rect">
            <a:avLst/>
          </a:prstGeom>
          <a:noFill/>
          <a:ln w="9525">
            <a:noFill/>
            <a:miter lim="800000"/>
            <a:headEnd/>
            <a:tailEnd/>
          </a:ln>
        </p:spPr>
        <p:txBody>
          <a:bodyPr>
            <a:spAutoFit/>
          </a:bodyPr>
          <a:lstStyle/>
          <a:p>
            <a:r>
              <a:rPr lang="en-US">
                <a:latin typeface="Courier New" pitchFamily="49" charset="0"/>
              </a:rPr>
              <a:t>module flopr(input            clk,</a:t>
            </a:r>
          </a:p>
          <a:p>
            <a:r>
              <a:rPr lang="en-US">
                <a:latin typeface="Courier New" pitchFamily="49" charset="0"/>
              </a:rPr>
              <a:t>             input            reset, </a:t>
            </a:r>
          </a:p>
          <a:p>
            <a:r>
              <a:rPr lang="en-US">
                <a:latin typeface="Courier New" pitchFamily="49" charset="0"/>
              </a:rPr>
              <a:t>             input      [3:0] d, </a:t>
            </a:r>
          </a:p>
          <a:p>
            <a:r>
              <a:rPr lang="en-US">
                <a:latin typeface="Courier New" pitchFamily="49" charset="0"/>
              </a:rPr>
              <a:t>             output </a:t>
            </a:r>
            <a:r>
              <a:rPr lang="en-US">
                <a:solidFill>
                  <a:srgbClr val="CC3300"/>
                </a:solidFill>
                <a:latin typeface="Courier New" pitchFamily="49" charset="0"/>
              </a:rPr>
              <a:t>reg</a:t>
            </a:r>
            <a:r>
              <a:rPr lang="en-US">
                <a:latin typeface="Courier New" pitchFamily="49" charset="0"/>
              </a:rPr>
              <a:t> [3:0] q);</a:t>
            </a:r>
          </a:p>
          <a:p>
            <a:r>
              <a:rPr lang="en-US">
                <a:latin typeface="Courier New" pitchFamily="49" charset="0"/>
              </a:rPr>
              <a:t> </a:t>
            </a:r>
          </a:p>
          <a:p>
            <a:r>
              <a:rPr lang="en-US">
                <a:latin typeface="Courier New" pitchFamily="49" charset="0"/>
              </a:rPr>
              <a:t>  </a:t>
            </a:r>
            <a:r>
              <a:rPr lang="en-US">
                <a:solidFill>
                  <a:schemeClr val="accent2"/>
                </a:solidFill>
                <a:latin typeface="Courier New" pitchFamily="49" charset="0"/>
              </a:rPr>
              <a:t>// synchronous reset</a:t>
            </a:r>
          </a:p>
          <a:p>
            <a:r>
              <a:rPr lang="en-US">
                <a:latin typeface="Courier New" pitchFamily="49" charset="0"/>
              </a:rPr>
              <a:t>  </a:t>
            </a:r>
            <a:r>
              <a:rPr lang="en-US">
                <a:solidFill>
                  <a:srgbClr val="CC3300"/>
                </a:solidFill>
                <a:latin typeface="Courier New" pitchFamily="49" charset="0"/>
              </a:rPr>
              <a:t>always @</a:t>
            </a:r>
            <a:r>
              <a:rPr lang="en-US">
                <a:latin typeface="Courier New" pitchFamily="49" charset="0"/>
              </a:rPr>
              <a:t> (posedge clk)</a:t>
            </a:r>
          </a:p>
          <a:p>
            <a:r>
              <a:rPr lang="en-US">
                <a:latin typeface="Courier New" pitchFamily="49" charset="0"/>
              </a:rPr>
              <a:t>    if (reset) q &lt;= 4'b0;</a:t>
            </a:r>
          </a:p>
          <a:p>
            <a:r>
              <a:rPr lang="en-US">
                <a:latin typeface="Courier New" pitchFamily="49" charset="0"/>
              </a:rPr>
              <a:t>    else       q &lt;= d;</a:t>
            </a:r>
          </a:p>
          <a:p>
            <a:endParaRPr lang="en-US">
              <a:latin typeface="Courier New" pitchFamily="49" charset="0"/>
            </a:endParaRPr>
          </a:p>
          <a:p>
            <a:r>
              <a:rPr lang="en-US">
                <a:latin typeface="Courier New" pitchFamily="49" charset="0"/>
              </a:rPr>
              <a:t>endmodule</a:t>
            </a:r>
          </a:p>
        </p:txBody>
      </p:sp>
      <p:sp>
        <p:nvSpPr>
          <p:cNvPr id="633863" name="Rectangle 3"/>
          <p:cNvSpPr>
            <a:spLocks noGrp="1" noChangeArrowheads="1"/>
          </p:cNvSpPr>
          <p:nvPr>
            <p:ph type="title"/>
            <p:custDataLst>
              <p:tags r:id="rId3"/>
            </p:custDataLst>
          </p:nvPr>
        </p:nvSpPr>
        <p:spPr/>
        <p:txBody>
          <a:bodyPr/>
          <a:lstStyle/>
          <a:p>
            <a:pPr eaLnBrk="1" hangingPunct="1"/>
            <a:r>
              <a:rPr lang="en-US" sz="2400" smtClean="0"/>
              <a:t>Trip down memory lane: Verilog 95/2001 Resettable D Flip-Flop</a:t>
            </a:r>
          </a:p>
        </p:txBody>
      </p:sp>
      <p:sp>
        <p:nvSpPr>
          <p:cNvPr id="633864" name="Rectangle 4"/>
          <p:cNvSpPr>
            <a:spLocks noChangeArrowheads="1"/>
          </p:cNvSpPr>
          <p:nvPr>
            <p:custDataLst>
              <p:tags r:id="rId4"/>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graphicFrame>
        <p:nvGraphicFramePr>
          <p:cNvPr id="633861" name="Object 5"/>
          <p:cNvGraphicFramePr>
            <a:graphicFrameLocks noChangeAspect="1"/>
          </p:cNvGraphicFramePr>
          <p:nvPr>
            <p:ph sz="quarter" idx="3"/>
            <p:custDataLst>
              <p:tags r:id="rId5"/>
            </p:custDataLst>
          </p:nvPr>
        </p:nvGraphicFramePr>
        <p:xfrm>
          <a:off x="1371600" y="4205288"/>
          <a:ext cx="6400800" cy="1470025"/>
        </p:xfrm>
        <a:graphic>
          <a:graphicData uri="http://schemas.openxmlformats.org/presentationml/2006/ole">
            <p:oleObj spid="_x0000_s633861" name="VISIO" r:id="rId8" imgW="2332800" imgH="560520" progId="Visio.Drawing.11">
              <p:embed/>
            </p:oleObj>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9" name="Text Box 2"/>
          <p:cNvSpPr txBox="1">
            <a:spLocks noChangeArrowheads="1"/>
          </p:cNvSpPr>
          <p:nvPr>
            <p:custDataLst>
              <p:tags r:id="rId2"/>
            </p:custDataLst>
          </p:nvPr>
        </p:nvSpPr>
        <p:spPr bwMode="auto">
          <a:xfrm>
            <a:off x="381000" y="1066800"/>
            <a:ext cx="8458200" cy="3387725"/>
          </a:xfrm>
          <a:prstGeom prst="rect">
            <a:avLst/>
          </a:prstGeom>
          <a:noFill/>
          <a:ln w="9525">
            <a:noFill/>
            <a:miter lim="800000"/>
            <a:headEnd/>
            <a:tailEnd/>
          </a:ln>
        </p:spPr>
        <p:txBody>
          <a:bodyPr>
            <a:spAutoFit/>
          </a:bodyPr>
          <a:lstStyle/>
          <a:p>
            <a:r>
              <a:rPr lang="en-US">
                <a:latin typeface="Courier New" pitchFamily="49" charset="0"/>
              </a:rPr>
              <a:t>module flopr(input            clk,</a:t>
            </a:r>
          </a:p>
          <a:p>
            <a:r>
              <a:rPr lang="en-US">
                <a:latin typeface="Courier New" pitchFamily="49" charset="0"/>
              </a:rPr>
              <a:t>             input            reset, </a:t>
            </a:r>
          </a:p>
          <a:p>
            <a:r>
              <a:rPr lang="en-US">
                <a:latin typeface="Courier New" pitchFamily="49" charset="0"/>
              </a:rPr>
              <a:t>             input      [3:0] d, </a:t>
            </a:r>
          </a:p>
          <a:p>
            <a:r>
              <a:rPr lang="en-US">
                <a:latin typeface="Courier New" pitchFamily="49" charset="0"/>
              </a:rPr>
              <a:t>             output </a:t>
            </a:r>
            <a:r>
              <a:rPr lang="en-US">
                <a:solidFill>
                  <a:srgbClr val="CC3300"/>
                </a:solidFill>
                <a:latin typeface="Courier New" pitchFamily="49" charset="0"/>
              </a:rPr>
              <a:t>reg</a:t>
            </a:r>
            <a:r>
              <a:rPr lang="en-US">
                <a:latin typeface="Courier New" pitchFamily="49" charset="0"/>
              </a:rPr>
              <a:t> [3:0] q);</a:t>
            </a:r>
          </a:p>
          <a:p>
            <a:r>
              <a:rPr lang="en-US">
                <a:latin typeface="Courier New" pitchFamily="49" charset="0"/>
              </a:rPr>
              <a:t>   </a:t>
            </a:r>
          </a:p>
          <a:p>
            <a:r>
              <a:rPr lang="en-US">
                <a:latin typeface="Courier New" pitchFamily="49" charset="0"/>
              </a:rPr>
              <a:t>  </a:t>
            </a:r>
            <a:r>
              <a:rPr lang="en-US">
                <a:solidFill>
                  <a:schemeClr val="accent2"/>
                </a:solidFill>
                <a:latin typeface="Courier New" pitchFamily="49" charset="0"/>
              </a:rPr>
              <a:t>// asynchronous reset</a:t>
            </a:r>
          </a:p>
          <a:p>
            <a:r>
              <a:rPr lang="en-US">
                <a:latin typeface="Courier New" pitchFamily="49" charset="0"/>
              </a:rPr>
              <a:t>  </a:t>
            </a:r>
            <a:r>
              <a:rPr lang="en-US">
                <a:solidFill>
                  <a:srgbClr val="CC3300"/>
                </a:solidFill>
                <a:latin typeface="Courier New" pitchFamily="49" charset="0"/>
              </a:rPr>
              <a:t>always @</a:t>
            </a:r>
            <a:r>
              <a:rPr lang="en-US">
                <a:latin typeface="Courier New" pitchFamily="49" charset="0"/>
              </a:rPr>
              <a:t> (posedge clk, posedge reset)</a:t>
            </a:r>
          </a:p>
          <a:p>
            <a:r>
              <a:rPr lang="en-US">
                <a:latin typeface="Courier New" pitchFamily="49" charset="0"/>
              </a:rPr>
              <a:t>    if (reset) q &lt;= 4'b0;</a:t>
            </a:r>
          </a:p>
          <a:p>
            <a:r>
              <a:rPr lang="en-US">
                <a:latin typeface="Courier New" pitchFamily="49" charset="0"/>
              </a:rPr>
              <a:t>    else       q &lt;= d;</a:t>
            </a:r>
          </a:p>
          <a:p>
            <a:endParaRPr lang="en-US">
              <a:latin typeface="Courier New" pitchFamily="49" charset="0"/>
            </a:endParaRPr>
          </a:p>
          <a:p>
            <a:r>
              <a:rPr lang="en-US">
                <a:latin typeface="Courier New" pitchFamily="49" charset="0"/>
              </a:rPr>
              <a:t>endmodule</a:t>
            </a:r>
          </a:p>
          <a:p>
            <a:endParaRPr lang="en-US">
              <a:latin typeface="Courier New" pitchFamily="49" charset="0"/>
            </a:endParaRPr>
          </a:p>
        </p:txBody>
      </p:sp>
      <p:sp>
        <p:nvSpPr>
          <p:cNvPr id="635910" name="Rectangle 3"/>
          <p:cNvSpPr>
            <a:spLocks noGrp="1" noChangeArrowheads="1"/>
          </p:cNvSpPr>
          <p:nvPr>
            <p:ph type="title"/>
            <p:custDataLst>
              <p:tags r:id="rId3"/>
            </p:custDataLst>
          </p:nvPr>
        </p:nvSpPr>
        <p:spPr/>
        <p:txBody>
          <a:bodyPr/>
          <a:lstStyle/>
          <a:p>
            <a:pPr eaLnBrk="1" hangingPunct="1"/>
            <a:r>
              <a:rPr lang="en-US" sz="2400" smtClean="0"/>
              <a:t>Trip down memory lane: Verilog 95/2001 Resettable D Flip-Flop</a:t>
            </a:r>
          </a:p>
        </p:txBody>
      </p:sp>
      <p:graphicFrame>
        <p:nvGraphicFramePr>
          <p:cNvPr id="635908" name="Object 4"/>
          <p:cNvGraphicFramePr>
            <a:graphicFrameLocks noChangeAspect="1"/>
          </p:cNvGraphicFramePr>
          <p:nvPr>
            <p:ph sz="quarter" idx="2"/>
            <p:custDataLst>
              <p:tags r:id="rId4"/>
            </p:custDataLst>
          </p:nvPr>
        </p:nvGraphicFramePr>
        <p:xfrm>
          <a:off x="1371600" y="4351338"/>
          <a:ext cx="6248400" cy="1670050"/>
        </p:xfrm>
        <a:graphic>
          <a:graphicData uri="http://schemas.openxmlformats.org/presentationml/2006/ole">
            <p:oleObj spid="_x0000_s635908" name="VISIO" r:id="rId8" imgW="2332800" imgH="653040" progId="Visio.Drawing.11">
              <p:embed/>
            </p:oleObj>
          </a:graphicData>
        </a:graphic>
      </p:graphicFrame>
      <p:sp>
        <p:nvSpPr>
          <p:cNvPr id="635911" name="Rectangle 5"/>
          <p:cNvSpPr>
            <a:spLocks noChangeArrowheads="1"/>
          </p:cNvSpPr>
          <p:nvPr>
            <p:custDataLst>
              <p:tags r:id="rId5"/>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3" name="Text Box 2"/>
          <p:cNvSpPr txBox="1">
            <a:spLocks noChangeArrowheads="1"/>
          </p:cNvSpPr>
          <p:nvPr>
            <p:custDataLst>
              <p:tags r:id="rId1"/>
            </p:custDataLst>
          </p:nvPr>
        </p:nvSpPr>
        <p:spPr bwMode="auto">
          <a:xfrm>
            <a:off x="381000" y="1066800"/>
            <a:ext cx="8458200" cy="3662363"/>
          </a:xfrm>
          <a:prstGeom prst="rect">
            <a:avLst/>
          </a:prstGeom>
          <a:noFill/>
          <a:ln w="9525">
            <a:noFill/>
            <a:miter lim="800000"/>
            <a:headEnd/>
            <a:tailEnd/>
          </a:ln>
        </p:spPr>
        <p:txBody>
          <a:bodyPr>
            <a:spAutoFit/>
          </a:bodyPr>
          <a:lstStyle/>
          <a:p>
            <a:r>
              <a:rPr lang="en-US">
                <a:latin typeface="Courier New" pitchFamily="49" charset="0"/>
              </a:rPr>
              <a:t>module flopren(input            clk,</a:t>
            </a:r>
          </a:p>
          <a:p>
            <a:r>
              <a:rPr lang="en-US">
                <a:latin typeface="Courier New" pitchFamily="49" charset="0"/>
              </a:rPr>
              <a:t>               input            reset, </a:t>
            </a:r>
          </a:p>
          <a:p>
            <a:r>
              <a:rPr lang="en-US">
                <a:latin typeface="Courier New" pitchFamily="49" charset="0"/>
              </a:rPr>
              <a:t>               input            en, </a:t>
            </a:r>
          </a:p>
          <a:p>
            <a:r>
              <a:rPr lang="en-US">
                <a:latin typeface="Courier New" pitchFamily="49" charset="0"/>
              </a:rPr>
              <a:t>               input      [3:0] d, </a:t>
            </a:r>
          </a:p>
          <a:p>
            <a:r>
              <a:rPr lang="en-US">
                <a:latin typeface="Courier New" pitchFamily="49" charset="0"/>
              </a:rPr>
              <a:t>               output </a:t>
            </a:r>
            <a:r>
              <a:rPr lang="en-US">
                <a:solidFill>
                  <a:srgbClr val="CC3300"/>
                </a:solidFill>
                <a:latin typeface="Courier New" pitchFamily="49" charset="0"/>
              </a:rPr>
              <a:t>reg</a:t>
            </a:r>
            <a:r>
              <a:rPr lang="en-US">
                <a:latin typeface="Courier New" pitchFamily="49" charset="0"/>
              </a:rPr>
              <a:t> [3:0] q);</a:t>
            </a:r>
          </a:p>
          <a:p>
            <a:endParaRPr lang="en-US">
              <a:latin typeface="Courier New" pitchFamily="49" charset="0"/>
            </a:endParaRPr>
          </a:p>
          <a:p>
            <a:r>
              <a:rPr lang="en-US">
                <a:latin typeface="Courier New" pitchFamily="49" charset="0"/>
              </a:rPr>
              <a:t>  // asynchronous reset and enable </a:t>
            </a:r>
          </a:p>
          <a:p>
            <a:r>
              <a:rPr lang="en-US">
                <a:latin typeface="Courier New" pitchFamily="49" charset="0"/>
              </a:rPr>
              <a:t>  </a:t>
            </a:r>
            <a:r>
              <a:rPr lang="en-US">
                <a:solidFill>
                  <a:srgbClr val="CC3300"/>
                </a:solidFill>
                <a:latin typeface="Courier New" pitchFamily="49" charset="0"/>
              </a:rPr>
              <a:t>always @</a:t>
            </a:r>
            <a:r>
              <a:rPr lang="en-US">
                <a:latin typeface="Courier New" pitchFamily="49" charset="0"/>
              </a:rPr>
              <a:t> (posedge clk, posedge reset)</a:t>
            </a:r>
          </a:p>
          <a:p>
            <a:r>
              <a:rPr lang="en-US">
                <a:latin typeface="Courier New" pitchFamily="49" charset="0"/>
              </a:rPr>
              <a:t>    if      (reset) q &lt;= 4'b0;</a:t>
            </a:r>
          </a:p>
          <a:p>
            <a:r>
              <a:rPr lang="en-US">
                <a:latin typeface="Courier New" pitchFamily="49" charset="0"/>
              </a:rPr>
              <a:t>    else if (en)    q &lt;= d;</a:t>
            </a:r>
          </a:p>
          <a:p>
            <a:endParaRPr lang="en-US">
              <a:latin typeface="Courier New" pitchFamily="49" charset="0"/>
            </a:endParaRPr>
          </a:p>
          <a:p>
            <a:r>
              <a:rPr lang="en-US">
                <a:latin typeface="Courier New" pitchFamily="49" charset="0"/>
              </a:rPr>
              <a:t>endmodule </a:t>
            </a:r>
          </a:p>
          <a:p>
            <a:endParaRPr lang="en-US">
              <a:latin typeface="Courier New" pitchFamily="49" charset="0"/>
            </a:endParaRPr>
          </a:p>
        </p:txBody>
      </p:sp>
      <p:sp>
        <p:nvSpPr>
          <p:cNvPr id="637954" name="Rectangle 3"/>
          <p:cNvSpPr>
            <a:spLocks noGrp="1" noChangeArrowheads="1"/>
          </p:cNvSpPr>
          <p:nvPr>
            <p:ph type="title"/>
            <p:custDataLst>
              <p:tags r:id="rId2"/>
            </p:custDataLst>
          </p:nvPr>
        </p:nvSpPr>
        <p:spPr/>
        <p:txBody>
          <a:bodyPr/>
          <a:lstStyle/>
          <a:p>
            <a:pPr eaLnBrk="1" hangingPunct="1"/>
            <a:r>
              <a:rPr lang="en-US" sz="2400" smtClean="0"/>
              <a:t>Trip down memory lane: Verilog 95/2001: </a:t>
            </a:r>
            <a:br>
              <a:rPr lang="en-US" sz="2400" smtClean="0"/>
            </a:br>
            <a:r>
              <a:rPr lang="en-US" sz="2400" smtClean="0"/>
              <a:t>D Flip-Flop with Enable</a:t>
            </a:r>
          </a:p>
        </p:txBody>
      </p:sp>
      <p:sp>
        <p:nvSpPr>
          <p:cNvPr id="637955" name="Rectangle 4"/>
          <p:cNvSpPr>
            <a:spLocks noChangeArrowheads="1"/>
          </p:cNvSpPr>
          <p:nvPr>
            <p:custDataLst>
              <p:tags r:id="rId3"/>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pic>
        <p:nvPicPr>
          <p:cNvPr id="637956" name="Picture 5"/>
          <p:cNvPicPr>
            <a:picLocks noChangeAspect="1" noChangeArrowheads="1"/>
          </p:cNvPicPr>
          <p:nvPr>
            <p:custDataLst>
              <p:tags r:id="rId4"/>
            </p:custDataLst>
          </p:nvPr>
        </p:nvPicPr>
        <p:blipFill>
          <a:blip r:embed="rId7"/>
          <a:srcRect/>
          <a:stretch>
            <a:fillRect/>
          </a:stretch>
        </p:blipFill>
        <p:spPr bwMode="auto">
          <a:xfrm>
            <a:off x="2286000" y="4648200"/>
            <a:ext cx="4792663" cy="14017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5" name="Text Box 2"/>
          <p:cNvSpPr txBox="1">
            <a:spLocks noChangeArrowheads="1"/>
          </p:cNvSpPr>
          <p:nvPr>
            <p:custDataLst>
              <p:tags r:id="rId2"/>
            </p:custDataLst>
          </p:nvPr>
        </p:nvSpPr>
        <p:spPr bwMode="auto">
          <a:xfrm>
            <a:off x="381000" y="1185863"/>
            <a:ext cx="8458200" cy="5126037"/>
          </a:xfrm>
          <a:prstGeom prst="rect">
            <a:avLst/>
          </a:prstGeom>
          <a:noFill/>
          <a:ln w="9525">
            <a:noFill/>
            <a:miter lim="800000"/>
            <a:headEnd/>
            <a:tailEnd/>
          </a:ln>
        </p:spPr>
        <p:txBody>
          <a:bodyPr>
            <a:spAutoFit/>
          </a:bodyPr>
          <a:lstStyle/>
          <a:p>
            <a:r>
              <a:rPr lang="en-US">
                <a:latin typeface="Courier New" pitchFamily="49" charset="0"/>
              </a:rPr>
              <a:t>module latch(input            clk, </a:t>
            </a:r>
          </a:p>
          <a:p>
            <a:r>
              <a:rPr lang="en-US">
                <a:latin typeface="Courier New" pitchFamily="49" charset="0"/>
              </a:rPr>
              <a:t>             input      [3:0] d, </a:t>
            </a:r>
          </a:p>
          <a:p>
            <a:r>
              <a:rPr lang="en-US">
                <a:latin typeface="Courier New" pitchFamily="49" charset="0"/>
              </a:rPr>
              <a:t>             output </a:t>
            </a:r>
            <a:r>
              <a:rPr lang="en-US">
                <a:solidFill>
                  <a:srgbClr val="CC3300"/>
                </a:solidFill>
                <a:latin typeface="Courier New" pitchFamily="49" charset="0"/>
              </a:rPr>
              <a:t>reg</a:t>
            </a:r>
            <a:r>
              <a:rPr lang="en-US">
                <a:latin typeface="Courier New" pitchFamily="49" charset="0"/>
              </a:rPr>
              <a:t> [3:0] q);</a:t>
            </a:r>
          </a:p>
          <a:p>
            <a:endParaRPr lang="en-US">
              <a:latin typeface="Courier New" pitchFamily="49" charset="0"/>
            </a:endParaRPr>
          </a:p>
          <a:p>
            <a:r>
              <a:rPr lang="en-US">
                <a:latin typeface="Courier New" pitchFamily="49" charset="0"/>
              </a:rPr>
              <a:t>  </a:t>
            </a:r>
            <a:r>
              <a:rPr lang="en-US">
                <a:solidFill>
                  <a:srgbClr val="CC3300"/>
                </a:solidFill>
                <a:latin typeface="Courier New" pitchFamily="49" charset="0"/>
              </a:rPr>
              <a:t>always @ (clk, d)</a:t>
            </a:r>
            <a:r>
              <a:rPr lang="en-US">
                <a:latin typeface="Courier New" pitchFamily="49" charset="0"/>
              </a:rPr>
              <a:t>  //or you could use always @*</a:t>
            </a:r>
          </a:p>
          <a:p>
            <a:r>
              <a:rPr lang="en-US">
                <a:latin typeface="Courier New" pitchFamily="49" charset="0"/>
              </a:rPr>
              <a:t>    if (clk) q &lt;= d;</a:t>
            </a:r>
          </a:p>
          <a:p>
            <a:endParaRPr lang="en-US">
              <a:latin typeface="Courier New" pitchFamily="49" charset="0"/>
            </a:endParaRPr>
          </a:p>
          <a:p>
            <a:r>
              <a:rPr lang="en-US">
                <a:latin typeface="Courier New" pitchFamily="49" charset="0"/>
              </a:rPr>
              <a:t>endmodule</a:t>
            </a:r>
            <a:endParaRPr lang="en-US" sz="2000">
              <a:latin typeface="Times New Roman" pitchFamily="18" charset="0"/>
            </a:endParaRPr>
          </a:p>
          <a:p>
            <a:endParaRPr lang="en-US">
              <a:latin typeface="Courier New" pitchFamily="49" charset="0"/>
            </a:endParaRPr>
          </a:p>
          <a:p>
            <a:endParaRPr lang="en-US">
              <a:latin typeface="Courier New" pitchFamily="49" charset="0"/>
            </a:endParaRPr>
          </a:p>
          <a:p>
            <a:endParaRPr lang="en-US">
              <a:latin typeface="Courier New" pitchFamily="49" charset="0"/>
            </a:endParaRPr>
          </a:p>
          <a:p>
            <a:endParaRPr lang="en-US">
              <a:latin typeface="Courier New" pitchFamily="49" charset="0"/>
            </a:endParaRPr>
          </a:p>
          <a:p>
            <a:endParaRPr lang="en-US">
              <a:latin typeface="Courier New" pitchFamily="49" charset="0"/>
            </a:endParaRPr>
          </a:p>
          <a:p>
            <a:endParaRPr lang="en-US">
              <a:latin typeface="Courier New" pitchFamily="49" charset="0"/>
            </a:endParaRPr>
          </a:p>
          <a:p>
            <a:r>
              <a:rPr lang="en-US" sz="2000">
                <a:solidFill>
                  <a:srgbClr val="FF3300"/>
                </a:solidFill>
                <a:latin typeface="Times New Roman" pitchFamily="18" charset="0"/>
              </a:rPr>
              <a:t>Warning: </a:t>
            </a:r>
            <a:r>
              <a:rPr lang="en-US" sz="2000">
                <a:latin typeface="Times New Roman" pitchFamily="18" charset="0"/>
              </a:rPr>
              <a:t>We won’t use latches in this course, but you might write code that inadvertently implies a latch. So if your synthesized hardware has latches in it, this indicates an error.</a:t>
            </a:r>
          </a:p>
          <a:p>
            <a:endParaRPr lang="en-US">
              <a:latin typeface="Courier New" pitchFamily="49" charset="0"/>
            </a:endParaRPr>
          </a:p>
        </p:txBody>
      </p:sp>
      <p:sp>
        <p:nvSpPr>
          <p:cNvPr id="640006" name="Rectangle 3"/>
          <p:cNvSpPr>
            <a:spLocks noGrp="1" noChangeArrowheads="1"/>
          </p:cNvSpPr>
          <p:nvPr>
            <p:ph type="title"/>
            <p:custDataLst>
              <p:tags r:id="rId3"/>
            </p:custDataLst>
          </p:nvPr>
        </p:nvSpPr>
        <p:spPr/>
        <p:txBody>
          <a:bodyPr/>
          <a:lstStyle/>
          <a:p>
            <a:pPr eaLnBrk="1" hangingPunct="1"/>
            <a:r>
              <a:rPr lang="en-US" sz="2400" smtClean="0"/>
              <a:t>Trip down memory lane: Verilog 95/2001 Latch</a:t>
            </a:r>
          </a:p>
        </p:txBody>
      </p:sp>
      <p:graphicFrame>
        <p:nvGraphicFramePr>
          <p:cNvPr id="640004" name="Object 4"/>
          <p:cNvGraphicFramePr>
            <a:graphicFrameLocks noChangeAspect="1"/>
          </p:cNvGraphicFramePr>
          <p:nvPr>
            <p:ph idx="1"/>
            <p:custDataLst>
              <p:tags r:id="rId4"/>
            </p:custDataLst>
          </p:nvPr>
        </p:nvGraphicFramePr>
        <p:xfrm>
          <a:off x="1676400" y="3429000"/>
          <a:ext cx="5432425" cy="1441450"/>
        </p:xfrm>
        <a:graphic>
          <a:graphicData uri="http://schemas.openxmlformats.org/presentationml/2006/ole">
            <p:oleObj spid="_x0000_s640004" name="VISIO" r:id="rId7" imgW="2336800" imgH="654756" progId="Visio.Drawing.11">
              <p:embed/>
            </p:oleObj>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55298" name="Rectangle 7"/>
          <p:cNvSpPr>
            <a:spLocks noChangeArrowheads="1"/>
          </p:cNvSpPr>
          <p:nvPr>
            <p:custDataLst>
              <p:tags r:id="rId2"/>
            </p:custDataLst>
          </p:nvPr>
        </p:nvSpPr>
        <p:spPr bwMode="auto">
          <a:xfrm>
            <a:off x="914400" y="1219200"/>
            <a:ext cx="7620000" cy="4953000"/>
          </a:xfrm>
          <a:prstGeom prst="rect">
            <a:avLst/>
          </a:prstGeom>
          <a:noFill/>
          <a:ln w="9525">
            <a:noFill/>
            <a:miter lim="800000"/>
            <a:headEnd/>
            <a:tailEnd/>
          </a:ln>
        </p:spPr>
        <p:txBody>
          <a:bodyPr/>
          <a:lstStyle/>
          <a:p>
            <a:pPr marL="342900" indent="-342900">
              <a:spcBef>
                <a:spcPct val="20000"/>
              </a:spcBef>
              <a:buFontTx/>
              <a:buChar char="•"/>
            </a:pPr>
            <a:r>
              <a:rPr lang="en-US" sz="3000" b="1">
                <a:solidFill>
                  <a:schemeClr val="accent1"/>
                </a:solidFill>
                <a:latin typeface="Times New Roman" pitchFamily="18" charset="0"/>
              </a:rPr>
              <a:t>Simulation</a:t>
            </a:r>
          </a:p>
          <a:p>
            <a:pPr marL="742950" lvl="1" indent="-285750">
              <a:spcBef>
                <a:spcPct val="20000"/>
              </a:spcBef>
              <a:buFontTx/>
              <a:buChar char="–"/>
            </a:pPr>
            <a:r>
              <a:rPr lang="en-US" sz="2200">
                <a:latin typeface="Times New Roman" pitchFamily="18" charset="0"/>
              </a:rPr>
              <a:t>Inputs applied to circuit</a:t>
            </a:r>
            <a:endParaRPr lang="en-US" sz="2200" i="1">
              <a:latin typeface="Times New Roman" pitchFamily="18" charset="0"/>
            </a:endParaRPr>
          </a:p>
          <a:p>
            <a:pPr marL="742950" lvl="1" indent="-285750">
              <a:spcBef>
                <a:spcPct val="20000"/>
              </a:spcBef>
              <a:buFontTx/>
              <a:buChar char="–"/>
            </a:pPr>
            <a:r>
              <a:rPr lang="en-US" sz="2200">
                <a:latin typeface="Times New Roman" pitchFamily="18" charset="0"/>
              </a:rPr>
              <a:t>Outputs checked for correctness</a:t>
            </a:r>
          </a:p>
          <a:p>
            <a:pPr marL="742950" lvl="1" indent="-285750">
              <a:spcBef>
                <a:spcPct val="20000"/>
              </a:spcBef>
              <a:buFontTx/>
              <a:buChar char="–"/>
            </a:pPr>
            <a:r>
              <a:rPr lang="en-US" sz="2200">
                <a:latin typeface="Times New Roman" pitchFamily="18" charset="0"/>
              </a:rPr>
              <a:t>Millions of dollars saved by debugging in simulation instead of hardware</a:t>
            </a:r>
          </a:p>
          <a:p>
            <a:pPr marL="342900" indent="-342900">
              <a:spcBef>
                <a:spcPct val="20000"/>
              </a:spcBef>
              <a:buFontTx/>
              <a:buChar char="•"/>
            </a:pPr>
            <a:r>
              <a:rPr lang="en-US" sz="3000" b="1">
                <a:solidFill>
                  <a:schemeClr val="accent1"/>
                </a:solidFill>
                <a:latin typeface="Times New Roman" pitchFamily="18" charset="0"/>
              </a:rPr>
              <a:t>Synthesis</a:t>
            </a:r>
          </a:p>
          <a:p>
            <a:pPr marL="742950" lvl="1" indent="-285750">
              <a:spcBef>
                <a:spcPct val="20000"/>
              </a:spcBef>
              <a:buFontTx/>
              <a:buChar char="–"/>
            </a:pPr>
            <a:r>
              <a:rPr lang="en-US" sz="2200">
                <a:latin typeface="Times New Roman" pitchFamily="18" charset="0"/>
              </a:rPr>
              <a:t>Transforms HDL code into a </a:t>
            </a:r>
            <a:r>
              <a:rPr lang="en-US" sz="2200" i="1">
                <a:latin typeface="Times New Roman" pitchFamily="18" charset="0"/>
              </a:rPr>
              <a:t>netlist</a:t>
            </a:r>
            <a:r>
              <a:rPr lang="en-US" sz="2200">
                <a:latin typeface="Times New Roman" pitchFamily="18" charset="0"/>
              </a:rPr>
              <a:t> describing the hardware (i.e., a list of gates and the wires connecting them)</a:t>
            </a:r>
          </a:p>
          <a:p>
            <a:pPr marL="742950" lvl="1" indent="-285750">
              <a:spcBef>
                <a:spcPct val="20000"/>
              </a:spcBef>
              <a:buFontTx/>
              <a:buChar char="–"/>
            </a:pPr>
            <a:endParaRPr lang="en-US" sz="1400">
              <a:latin typeface="Times New Roman" pitchFamily="18" charset="0"/>
            </a:endParaRPr>
          </a:p>
          <a:p>
            <a:pPr marL="342900" indent="-342900">
              <a:spcBef>
                <a:spcPct val="20000"/>
              </a:spcBef>
            </a:pPr>
            <a:r>
              <a:rPr lang="en-US" sz="2400" b="1">
                <a:solidFill>
                  <a:srgbClr val="C00000"/>
                </a:solidFill>
                <a:latin typeface="Times New Roman" pitchFamily="18" charset="0"/>
              </a:rPr>
              <a:t>IMPORTANT:</a:t>
            </a:r>
          </a:p>
          <a:p>
            <a:pPr marL="342900" indent="-342900">
              <a:spcBef>
                <a:spcPct val="20000"/>
              </a:spcBef>
            </a:pPr>
            <a:r>
              <a:rPr lang="en-US" sz="2400">
                <a:solidFill>
                  <a:srgbClr val="FF3300"/>
                </a:solidFill>
                <a:latin typeface="Times New Roman" pitchFamily="18" charset="0"/>
              </a:rPr>
              <a:t>	</a:t>
            </a:r>
            <a:r>
              <a:rPr lang="en-US" sz="2400">
                <a:solidFill>
                  <a:srgbClr val="C00000"/>
                </a:solidFill>
                <a:latin typeface="Times New Roman" pitchFamily="18" charset="0"/>
              </a:rPr>
              <a:t>When using an HDL, think of the </a:t>
            </a:r>
            <a:r>
              <a:rPr lang="en-US" sz="2400" b="1">
                <a:solidFill>
                  <a:srgbClr val="C00000"/>
                </a:solidFill>
                <a:latin typeface="Times New Roman" pitchFamily="18" charset="0"/>
              </a:rPr>
              <a:t>hardware</a:t>
            </a:r>
            <a:r>
              <a:rPr lang="en-US" sz="2400">
                <a:solidFill>
                  <a:srgbClr val="C00000"/>
                </a:solidFill>
                <a:latin typeface="Times New Roman" pitchFamily="18" charset="0"/>
              </a:rPr>
              <a:t> the HDL should produce</a:t>
            </a:r>
          </a:p>
        </p:txBody>
      </p:sp>
      <p:sp>
        <p:nvSpPr>
          <p:cNvPr id="7" name="TextBox 6"/>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HDL to Gates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49"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642050" name="Rectangle 3"/>
          <p:cNvSpPr>
            <a:spLocks noGrp="1" noChangeArrowheads="1"/>
          </p:cNvSpPr>
          <p:nvPr>
            <p:ph type="title"/>
            <p:custDataLst>
              <p:tags r:id="rId2"/>
            </p:custDataLst>
          </p:nvPr>
        </p:nvSpPr>
        <p:spPr/>
        <p:txBody>
          <a:bodyPr/>
          <a:lstStyle/>
          <a:p>
            <a:pPr eaLnBrk="1" hangingPunct="1"/>
            <a:r>
              <a:rPr lang="en-US" sz="2400" smtClean="0"/>
              <a:t>Trip down memory lane: Verilog 95/2001: Other Behavioral Statements</a:t>
            </a:r>
          </a:p>
        </p:txBody>
      </p:sp>
      <p:sp>
        <p:nvSpPr>
          <p:cNvPr id="642051" name="Rectangle 4"/>
          <p:cNvSpPr>
            <a:spLocks noChangeArrowheads="1"/>
          </p:cNvSpPr>
          <p:nvPr>
            <p:custDataLst>
              <p:tags r:id="rId3"/>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r>
              <a:rPr lang="en-US" sz="2800">
                <a:latin typeface="Times New Roman" pitchFamily="18" charset="0"/>
              </a:rPr>
              <a:t>Statements that must be inside </a:t>
            </a:r>
            <a:r>
              <a:rPr lang="en-US" sz="2800">
                <a:latin typeface="Courier New" pitchFamily="49" charset="0"/>
              </a:rPr>
              <a:t>always</a:t>
            </a:r>
            <a:r>
              <a:rPr lang="en-US" sz="2800">
                <a:latin typeface="Times New Roman" pitchFamily="18" charset="0"/>
              </a:rPr>
              <a:t> statements:</a:t>
            </a:r>
          </a:p>
          <a:p>
            <a:pPr marL="742950" lvl="1" indent="-285750">
              <a:spcBef>
                <a:spcPct val="20000"/>
              </a:spcBef>
              <a:buFontTx/>
              <a:buChar char="–"/>
            </a:pPr>
            <a:r>
              <a:rPr lang="en-US" sz="2400">
                <a:latin typeface="Courier New" pitchFamily="49" charset="0"/>
              </a:rPr>
              <a:t>if</a:t>
            </a:r>
            <a:r>
              <a:rPr lang="en-US" sz="2400">
                <a:latin typeface="Times New Roman" pitchFamily="18" charset="0"/>
              </a:rPr>
              <a:t> / </a:t>
            </a:r>
            <a:r>
              <a:rPr lang="en-US" sz="2400">
                <a:latin typeface="Courier New" pitchFamily="49" charset="0"/>
              </a:rPr>
              <a:t>else</a:t>
            </a:r>
          </a:p>
          <a:p>
            <a:pPr marL="742950" lvl="1" indent="-285750">
              <a:spcBef>
                <a:spcPct val="20000"/>
              </a:spcBef>
              <a:buFontTx/>
              <a:buChar char="–"/>
            </a:pPr>
            <a:r>
              <a:rPr lang="en-US" sz="2400">
                <a:latin typeface="Courier New" pitchFamily="49" charset="0"/>
              </a:rPr>
              <a:t>case</a:t>
            </a:r>
            <a:r>
              <a:rPr lang="en-US" sz="2400">
                <a:latin typeface="Times New Roman" pitchFamily="18" charset="0"/>
              </a:rPr>
              <a:t>, </a:t>
            </a:r>
            <a:r>
              <a:rPr lang="en-US" sz="2400">
                <a:latin typeface="Courier New" pitchFamily="49" charset="0"/>
              </a:rPr>
              <a:t>casez</a:t>
            </a:r>
          </a:p>
          <a:p>
            <a:pPr marL="342900" indent="-342900">
              <a:spcBef>
                <a:spcPct val="20000"/>
              </a:spcBef>
              <a:buFontTx/>
              <a:buChar char="•"/>
            </a:pPr>
            <a:r>
              <a:rPr lang="en-US" sz="2800">
                <a:solidFill>
                  <a:srgbClr val="FF3300"/>
                </a:solidFill>
                <a:latin typeface="Times New Roman" pitchFamily="18" charset="0"/>
              </a:rPr>
              <a:t>Reminder:</a:t>
            </a:r>
            <a:r>
              <a:rPr lang="en-US" sz="2800">
                <a:latin typeface="Times New Roman" pitchFamily="18" charset="0"/>
              </a:rPr>
              <a:t> Variables assigned in Verilog 95/2001  </a:t>
            </a:r>
            <a:r>
              <a:rPr lang="en-US" sz="2800">
                <a:latin typeface="Courier New" pitchFamily="49" charset="0"/>
              </a:rPr>
              <a:t>always</a:t>
            </a:r>
            <a:r>
              <a:rPr lang="en-US" sz="2800">
                <a:latin typeface="Times New Roman" pitchFamily="18" charset="0"/>
              </a:rPr>
              <a:t> statement must be declared as </a:t>
            </a:r>
            <a:r>
              <a:rPr lang="en-US" sz="2800">
                <a:latin typeface="Courier New" pitchFamily="49" charset="0"/>
              </a:rPr>
              <a:t>reg</a:t>
            </a:r>
            <a:r>
              <a:rPr lang="en-US" sz="2800">
                <a:latin typeface="Times New Roman" pitchFamily="18" charset="0"/>
              </a:rPr>
              <a:t> (even if they’re not actually registers!). Quartus is lenient about this but not every tool is so lenient.</a:t>
            </a:r>
          </a:p>
          <a:p>
            <a:pPr marL="342900" indent="-342900">
              <a:spcBef>
                <a:spcPct val="20000"/>
              </a:spcBef>
              <a:buFontTx/>
              <a:buChar char="•"/>
            </a:pPr>
            <a:r>
              <a:rPr lang="en-US" sz="2800">
                <a:latin typeface="Times New Roman" pitchFamily="18" charset="0"/>
              </a:rPr>
              <a:t>In SystemVerilog you should use “logic” for both combinational and registered signals. Function will be determined by the nature of the Always clause.</a:t>
            </a:r>
            <a:endParaRPr lang="en-US">
              <a:latin typeface="Courier New" pitchFamily="49"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7"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644098" name="Rectangle 3"/>
          <p:cNvSpPr>
            <a:spLocks noGrp="1" noChangeArrowheads="1"/>
          </p:cNvSpPr>
          <p:nvPr>
            <p:ph type="title"/>
            <p:custDataLst>
              <p:tags r:id="rId2"/>
            </p:custDataLst>
          </p:nvPr>
        </p:nvSpPr>
        <p:spPr>
          <a:xfrm>
            <a:off x="381000" y="76200"/>
            <a:ext cx="8458200" cy="762000"/>
          </a:xfrm>
        </p:spPr>
        <p:txBody>
          <a:bodyPr/>
          <a:lstStyle/>
          <a:p>
            <a:pPr eaLnBrk="1" hangingPunct="1"/>
            <a:r>
              <a:rPr lang="en-US" sz="2400" smtClean="0"/>
              <a:t>Trip down memory lane: Verilog 95/2001: Combinational Logic using </a:t>
            </a:r>
            <a:r>
              <a:rPr lang="en-US" sz="2400" b="1" smtClean="0">
                <a:latin typeface="Courier New" pitchFamily="49" charset="0"/>
              </a:rPr>
              <a:t>always</a:t>
            </a:r>
          </a:p>
        </p:txBody>
      </p:sp>
      <p:sp>
        <p:nvSpPr>
          <p:cNvPr id="644099" name="Rectangle 4"/>
          <p:cNvSpPr>
            <a:spLocks noChangeArrowheads="1"/>
          </p:cNvSpPr>
          <p:nvPr>
            <p:custDataLst>
              <p:tags r:id="rId3"/>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pPr>
            <a:r>
              <a:rPr lang="en-US">
                <a:latin typeface="Courier New" pitchFamily="49" charset="0"/>
              </a:rPr>
              <a:t>// combinational logic using an always statement</a:t>
            </a:r>
          </a:p>
          <a:p>
            <a:pPr marL="342900" indent="-342900">
              <a:spcBef>
                <a:spcPct val="20000"/>
              </a:spcBef>
            </a:pPr>
            <a:r>
              <a:rPr lang="en-US">
                <a:latin typeface="Courier New" pitchFamily="49" charset="0"/>
              </a:rPr>
              <a:t>module gates(input      [3:0] a, b, </a:t>
            </a:r>
          </a:p>
          <a:p>
            <a:pPr marL="342900" indent="-342900">
              <a:spcBef>
                <a:spcPct val="20000"/>
              </a:spcBef>
            </a:pPr>
            <a:r>
              <a:rPr lang="en-US">
                <a:latin typeface="Courier New" pitchFamily="49" charset="0"/>
              </a:rPr>
              <a:t>             output </a:t>
            </a:r>
            <a:r>
              <a:rPr lang="en-US">
                <a:solidFill>
                  <a:srgbClr val="CC3300"/>
                </a:solidFill>
                <a:latin typeface="Courier New" pitchFamily="49" charset="0"/>
              </a:rPr>
              <a:t>reg</a:t>
            </a:r>
            <a:r>
              <a:rPr lang="en-US">
                <a:latin typeface="Courier New" pitchFamily="49" charset="0"/>
              </a:rPr>
              <a:t> [3:0] y1, y2, y3, y4, y5);</a:t>
            </a:r>
          </a:p>
          <a:p>
            <a:pPr marL="342900" indent="-342900">
              <a:spcBef>
                <a:spcPct val="20000"/>
              </a:spcBef>
            </a:pPr>
            <a:r>
              <a:rPr lang="en-US">
                <a:latin typeface="Courier New" pitchFamily="49" charset="0"/>
              </a:rPr>
              <a:t>  </a:t>
            </a:r>
            <a:r>
              <a:rPr lang="en-US">
                <a:solidFill>
                  <a:srgbClr val="CC3300"/>
                </a:solidFill>
                <a:latin typeface="Courier New" pitchFamily="49" charset="0"/>
              </a:rPr>
              <a:t>always @(*)</a:t>
            </a:r>
            <a:r>
              <a:rPr lang="en-US">
                <a:latin typeface="Courier New" pitchFamily="49" charset="0"/>
              </a:rPr>
              <a:t>       // need begin/end because there is</a:t>
            </a:r>
          </a:p>
          <a:p>
            <a:pPr marL="342900" indent="-342900">
              <a:spcBef>
                <a:spcPct val="20000"/>
              </a:spcBef>
            </a:pPr>
            <a:r>
              <a:rPr lang="en-US">
                <a:latin typeface="Courier New" pitchFamily="49" charset="0"/>
              </a:rPr>
              <a:t>    begin            // more than one statement in always</a:t>
            </a:r>
          </a:p>
          <a:p>
            <a:pPr marL="342900" indent="-342900">
              <a:spcBef>
                <a:spcPct val="20000"/>
              </a:spcBef>
            </a:pPr>
            <a:r>
              <a:rPr lang="en-US">
                <a:latin typeface="Courier New" pitchFamily="49" charset="0"/>
              </a:rPr>
              <a:t>      y1 = a &amp; b;    // AND</a:t>
            </a:r>
          </a:p>
          <a:p>
            <a:pPr marL="342900" indent="-342900">
              <a:spcBef>
                <a:spcPct val="20000"/>
              </a:spcBef>
            </a:pPr>
            <a:r>
              <a:rPr lang="en-US">
                <a:latin typeface="Courier New" pitchFamily="49" charset="0"/>
              </a:rPr>
              <a:t>      y2 = a | b;    // OR</a:t>
            </a:r>
          </a:p>
          <a:p>
            <a:pPr marL="342900" indent="-342900">
              <a:spcBef>
                <a:spcPct val="20000"/>
              </a:spcBef>
            </a:pPr>
            <a:r>
              <a:rPr lang="en-US">
                <a:latin typeface="Courier New" pitchFamily="49" charset="0"/>
              </a:rPr>
              <a:t>      y3 = a ^ b;    // XOR</a:t>
            </a:r>
          </a:p>
          <a:p>
            <a:pPr marL="342900" indent="-342900">
              <a:spcBef>
                <a:spcPct val="20000"/>
              </a:spcBef>
            </a:pPr>
            <a:r>
              <a:rPr lang="en-US">
                <a:latin typeface="Courier New" pitchFamily="49" charset="0"/>
              </a:rPr>
              <a:t>      y4 = ~(a &amp; b); // NAND</a:t>
            </a:r>
          </a:p>
          <a:p>
            <a:pPr marL="342900" indent="-342900">
              <a:spcBef>
                <a:spcPct val="20000"/>
              </a:spcBef>
            </a:pPr>
            <a:r>
              <a:rPr lang="en-US">
                <a:latin typeface="Courier New" pitchFamily="49" charset="0"/>
              </a:rPr>
              <a:t>      y5 = ~(a | b); // NOR</a:t>
            </a:r>
          </a:p>
          <a:p>
            <a:pPr marL="342900" indent="-342900">
              <a:spcBef>
                <a:spcPct val="20000"/>
              </a:spcBef>
            </a:pPr>
            <a:r>
              <a:rPr lang="en-US">
                <a:latin typeface="Courier New" pitchFamily="49" charset="0"/>
              </a:rPr>
              <a:t>    end</a:t>
            </a:r>
          </a:p>
          <a:p>
            <a:pPr marL="342900" indent="-342900">
              <a:spcBef>
                <a:spcPct val="20000"/>
              </a:spcBef>
            </a:pPr>
            <a:r>
              <a:rPr lang="en-US">
                <a:latin typeface="Courier New" pitchFamily="49" charset="0"/>
              </a:rPr>
              <a:t>endmodule</a:t>
            </a:r>
          </a:p>
          <a:p>
            <a:pPr marL="342900" indent="-342900">
              <a:spcBef>
                <a:spcPct val="20000"/>
              </a:spcBef>
            </a:pPr>
            <a:endParaRPr lang="en-US" sz="1000">
              <a:latin typeface="Courier New" pitchFamily="49" charset="0"/>
            </a:endParaRPr>
          </a:p>
          <a:p>
            <a:pPr marL="342900" indent="-342900">
              <a:spcBef>
                <a:spcPct val="20000"/>
              </a:spcBef>
            </a:pPr>
            <a:r>
              <a:rPr lang="en-US" sz="2000">
                <a:solidFill>
                  <a:schemeClr val="accent2"/>
                </a:solidFill>
                <a:latin typeface="Times New Roman" pitchFamily="18" charset="0"/>
              </a:rPr>
              <a:t>This hardware could be described with assign statements using fewer lines of code, so it’s better to use assign statements in this case.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5"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646146" name="Rectangle 3"/>
          <p:cNvSpPr>
            <a:spLocks noGrp="1" noChangeArrowheads="1"/>
          </p:cNvSpPr>
          <p:nvPr>
            <p:ph type="title"/>
            <p:custDataLst>
              <p:tags r:id="rId2"/>
            </p:custDataLst>
          </p:nvPr>
        </p:nvSpPr>
        <p:spPr>
          <a:xfrm>
            <a:off x="381000" y="76200"/>
            <a:ext cx="8458200" cy="762000"/>
          </a:xfrm>
        </p:spPr>
        <p:txBody>
          <a:bodyPr/>
          <a:lstStyle/>
          <a:p>
            <a:pPr eaLnBrk="1" hangingPunct="1"/>
            <a:r>
              <a:rPr lang="en-US" sz="2400" smtClean="0"/>
              <a:t>Trip down memory lane: Verilog 95/2001: Combinational Logic using </a:t>
            </a:r>
            <a:r>
              <a:rPr lang="en-US" sz="2400" b="1" smtClean="0">
                <a:latin typeface="Courier New" pitchFamily="49" charset="0"/>
              </a:rPr>
              <a:t>case</a:t>
            </a:r>
          </a:p>
        </p:txBody>
      </p:sp>
      <p:sp>
        <p:nvSpPr>
          <p:cNvPr id="646147" name="Rectangle 4"/>
          <p:cNvSpPr>
            <a:spLocks noChangeArrowheads="1"/>
          </p:cNvSpPr>
          <p:nvPr>
            <p:custDataLst>
              <p:tags r:id="rId3"/>
            </p:custDataLst>
          </p:nvPr>
        </p:nvSpPr>
        <p:spPr bwMode="auto">
          <a:xfrm>
            <a:off x="685800" y="1066800"/>
            <a:ext cx="8458200" cy="5181600"/>
          </a:xfrm>
          <a:prstGeom prst="rect">
            <a:avLst/>
          </a:prstGeom>
          <a:noFill/>
          <a:ln w="9525">
            <a:noFill/>
            <a:miter lim="800000"/>
            <a:headEnd/>
            <a:tailEnd/>
          </a:ln>
        </p:spPr>
        <p:txBody>
          <a:bodyPr/>
          <a:lstStyle/>
          <a:p>
            <a:pPr marL="342900" indent="-342900">
              <a:spcBef>
                <a:spcPct val="20000"/>
              </a:spcBef>
            </a:pPr>
            <a:r>
              <a:rPr lang="en-US" sz="1500">
                <a:latin typeface="Courier New" pitchFamily="49" charset="0"/>
              </a:rPr>
              <a:t>module sevenseg(input      [3:0] data, </a:t>
            </a:r>
          </a:p>
          <a:p>
            <a:pPr marL="342900" indent="-342900">
              <a:spcBef>
                <a:spcPct val="20000"/>
              </a:spcBef>
            </a:pPr>
            <a:r>
              <a:rPr lang="en-US" sz="1500">
                <a:latin typeface="Courier New" pitchFamily="49" charset="0"/>
              </a:rPr>
              <a:t>                output reg [6:0] segments);</a:t>
            </a:r>
          </a:p>
          <a:p>
            <a:pPr marL="342900" indent="-342900">
              <a:spcBef>
                <a:spcPct val="20000"/>
              </a:spcBef>
            </a:pPr>
            <a:r>
              <a:rPr lang="en-US" sz="1500">
                <a:solidFill>
                  <a:srgbClr val="CC3300"/>
                </a:solidFill>
                <a:latin typeface="Courier New" pitchFamily="49" charset="0"/>
              </a:rPr>
              <a:t>  always @(*)</a:t>
            </a:r>
          </a:p>
          <a:p>
            <a:pPr marL="342900" indent="-342900">
              <a:spcBef>
                <a:spcPct val="20000"/>
              </a:spcBef>
            </a:pPr>
            <a:r>
              <a:rPr lang="en-US" sz="1500">
                <a:latin typeface="Courier New" pitchFamily="49" charset="0"/>
              </a:rPr>
              <a:t>    case (data)</a:t>
            </a:r>
          </a:p>
          <a:p>
            <a:pPr marL="342900" indent="-342900">
              <a:spcBef>
                <a:spcPct val="20000"/>
              </a:spcBef>
            </a:pPr>
            <a:r>
              <a:rPr lang="en-US" sz="1500">
                <a:latin typeface="Courier New" pitchFamily="49" charset="0"/>
              </a:rPr>
              <a:t>      //                abc_defg     </a:t>
            </a:r>
          </a:p>
          <a:p>
            <a:pPr marL="342900" indent="-342900">
              <a:spcBef>
                <a:spcPct val="20000"/>
              </a:spcBef>
            </a:pPr>
            <a:r>
              <a:rPr lang="en-US" sz="1500">
                <a:latin typeface="Courier New" pitchFamily="49" charset="0"/>
              </a:rPr>
              <a:t>      0: segments = 7'b111_1110;</a:t>
            </a:r>
          </a:p>
          <a:p>
            <a:pPr marL="342900" indent="-342900">
              <a:spcBef>
                <a:spcPct val="20000"/>
              </a:spcBef>
            </a:pPr>
            <a:r>
              <a:rPr lang="en-US" sz="1500">
                <a:latin typeface="Courier New" pitchFamily="49" charset="0"/>
              </a:rPr>
              <a:t>      1: segments = 7'b011_0000;</a:t>
            </a:r>
          </a:p>
          <a:p>
            <a:pPr marL="342900" indent="-342900">
              <a:spcBef>
                <a:spcPct val="20000"/>
              </a:spcBef>
            </a:pPr>
            <a:r>
              <a:rPr lang="en-US" sz="1500">
                <a:latin typeface="Courier New" pitchFamily="49" charset="0"/>
              </a:rPr>
              <a:t>      2: segments = 7'b110_1101;</a:t>
            </a:r>
          </a:p>
          <a:p>
            <a:pPr marL="342900" indent="-342900">
              <a:spcBef>
                <a:spcPct val="20000"/>
              </a:spcBef>
            </a:pPr>
            <a:r>
              <a:rPr lang="en-US" sz="1500">
                <a:latin typeface="Courier New" pitchFamily="49" charset="0"/>
              </a:rPr>
              <a:t>      3: segments = 7'b111_1001;</a:t>
            </a:r>
          </a:p>
          <a:p>
            <a:pPr marL="342900" indent="-342900">
              <a:spcBef>
                <a:spcPct val="20000"/>
              </a:spcBef>
            </a:pPr>
            <a:r>
              <a:rPr lang="en-US" sz="1500">
                <a:latin typeface="Courier New" pitchFamily="49" charset="0"/>
              </a:rPr>
              <a:t>      4: segments = 7'b011_0011;</a:t>
            </a:r>
          </a:p>
          <a:p>
            <a:pPr marL="342900" indent="-342900">
              <a:spcBef>
                <a:spcPct val="20000"/>
              </a:spcBef>
            </a:pPr>
            <a:r>
              <a:rPr lang="en-US" sz="1500">
                <a:latin typeface="Courier New" pitchFamily="49" charset="0"/>
              </a:rPr>
              <a:t>      5: segments = 7'b101_1011;</a:t>
            </a:r>
          </a:p>
          <a:p>
            <a:pPr marL="342900" indent="-342900">
              <a:spcBef>
                <a:spcPct val="20000"/>
              </a:spcBef>
            </a:pPr>
            <a:r>
              <a:rPr lang="en-US" sz="1500">
                <a:latin typeface="Courier New" pitchFamily="49" charset="0"/>
              </a:rPr>
              <a:t>      6: segments = 7'b101_1111;</a:t>
            </a:r>
          </a:p>
          <a:p>
            <a:pPr marL="342900" indent="-342900">
              <a:spcBef>
                <a:spcPct val="20000"/>
              </a:spcBef>
            </a:pPr>
            <a:r>
              <a:rPr lang="en-US" sz="1500">
                <a:latin typeface="Courier New" pitchFamily="49" charset="0"/>
              </a:rPr>
              <a:t>      7: segments = 7'b111_0000;</a:t>
            </a:r>
          </a:p>
          <a:p>
            <a:pPr marL="342900" indent="-342900">
              <a:spcBef>
                <a:spcPct val="20000"/>
              </a:spcBef>
            </a:pPr>
            <a:r>
              <a:rPr lang="en-US" sz="1500">
                <a:latin typeface="Courier New" pitchFamily="49" charset="0"/>
              </a:rPr>
              <a:t>      8: segments = 7'b111_1111;</a:t>
            </a:r>
          </a:p>
          <a:p>
            <a:pPr marL="342900" indent="-342900">
              <a:spcBef>
                <a:spcPct val="20000"/>
              </a:spcBef>
            </a:pPr>
            <a:r>
              <a:rPr lang="en-US" sz="1500">
                <a:latin typeface="Courier New" pitchFamily="49" charset="0"/>
              </a:rPr>
              <a:t>      9: segments = 7'b111_1011;</a:t>
            </a:r>
          </a:p>
          <a:p>
            <a:pPr marL="342900" indent="-342900">
              <a:spcBef>
                <a:spcPct val="20000"/>
              </a:spcBef>
            </a:pPr>
            <a:r>
              <a:rPr lang="en-US" sz="1500">
                <a:latin typeface="Courier New" pitchFamily="49" charset="0"/>
              </a:rPr>
              <a:t>      default: segments = 7'b000_0000; </a:t>
            </a:r>
            <a:r>
              <a:rPr lang="en-US" sz="1500">
                <a:solidFill>
                  <a:schemeClr val="accent2"/>
                </a:solidFill>
                <a:latin typeface="Courier New" pitchFamily="49" charset="0"/>
              </a:rPr>
              <a:t>// required</a:t>
            </a:r>
          </a:p>
          <a:p>
            <a:pPr marL="342900" indent="-342900">
              <a:spcBef>
                <a:spcPct val="20000"/>
              </a:spcBef>
            </a:pPr>
            <a:r>
              <a:rPr lang="en-US" sz="1500">
                <a:latin typeface="Courier New" pitchFamily="49" charset="0"/>
              </a:rPr>
              <a:t>    endcase</a:t>
            </a:r>
          </a:p>
          <a:p>
            <a:pPr marL="342900" indent="-342900">
              <a:spcBef>
                <a:spcPct val="20000"/>
              </a:spcBef>
            </a:pPr>
            <a:r>
              <a:rPr lang="en-US" sz="1500">
                <a:latin typeface="Courier New" pitchFamily="49" charset="0"/>
              </a:rPr>
              <a:t>endmodule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3"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648194" name="Rectangle 3"/>
          <p:cNvSpPr>
            <a:spLocks noGrp="1" noChangeArrowheads="1"/>
          </p:cNvSpPr>
          <p:nvPr>
            <p:ph type="title"/>
            <p:custDataLst>
              <p:tags r:id="rId2"/>
            </p:custDataLst>
          </p:nvPr>
        </p:nvSpPr>
        <p:spPr>
          <a:xfrm>
            <a:off x="381000" y="76200"/>
            <a:ext cx="8458200" cy="762000"/>
          </a:xfrm>
        </p:spPr>
        <p:txBody>
          <a:bodyPr/>
          <a:lstStyle/>
          <a:p>
            <a:pPr eaLnBrk="1" hangingPunct="1"/>
            <a:r>
              <a:rPr lang="en-US" sz="2400" smtClean="0"/>
              <a:t>Trip down memory lane: Verilog 95/2001: </a:t>
            </a:r>
            <a:br>
              <a:rPr lang="en-US" sz="2400" smtClean="0"/>
            </a:br>
            <a:r>
              <a:rPr lang="en-US" sz="2400" smtClean="0"/>
              <a:t>Rules for Signal Assignment</a:t>
            </a:r>
          </a:p>
        </p:txBody>
      </p:sp>
      <p:sp>
        <p:nvSpPr>
          <p:cNvPr id="648195" name="Rectangle 4"/>
          <p:cNvSpPr>
            <a:spLocks noChangeArrowheads="1"/>
          </p:cNvSpPr>
          <p:nvPr>
            <p:custDataLst>
              <p:tags r:id="rId3"/>
            </p:custDataLst>
          </p:nvPr>
        </p:nvSpPr>
        <p:spPr bwMode="auto">
          <a:xfrm>
            <a:off x="685800" y="1066800"/>
            <a:ext cx="8077200" cy="5181600"/>
          </a:xfrm>
          <a:prstGeom prst="rect">
            <a:avLst/>
          </a:prstGeom>
          <a:noFill/>
          <a:ln w="9525">
            <a:noFill/>
            <a:miter lim="800000"/>
            <a:headEnd/>
            <a:tailEnd/>
          </a:ln>
        </p:spPr>
        <p:txBody>
          <a:bodyPr/>
          <a:lstStyle/>
          <a:p>
            <a:pPr marL="342900" indent="-342900">
              <a:spcBef>
                <a:spcPct val="20000"/>
              </a:spcBef>
              <a:buFontTx/>
              <a:buChar char="•"/>
            </a:pPr>
            <a:r>
              <a:rPr lang="en-US" sz="2400">
                <a:latin typeface="Times New Roman" pitchFamily="18" charset="0"/>
              </a:rPr>
              <a:t>Use </a:t>
            </a:r>
            <a:r>
              <a:rPr lang="en-US" sz="2400">
                <a:latin typeface="Courier New" pitchFamily="49" charset="0"/>
              </a:rPr>
              <a:t>always @(posedge clk)</a:t>
            </a:r>
            <a:r>
              <a:rPr lang="en-US" sz="2400">
                <a:latin typeface="Times New Roman" pitchFamily="18" charset="0"/>
              </a:rPr>
              <a:t> and nonblocking assignments (</a:t>
            </a:r>
            <a:r>
              <a:rPr lang="en-US" sz="2400">
                <a:solidFill>
                  <a:schemeClr val="accent2"/>
                </a:solidFill>
                <a:latin typeface="Times New Roman" pitchFamily="18" charset="0"/>
              </a:rPr>
              <a:t>&lt;=</a:t>
            </a:r>
            <a:r>
              <a:rPr lang="en-US" sz="2400">
                <a:latin typeface="Times New Roman" pitchFamily="18" charset="0"/>
              </a:rPr>
              <a:t>) to model synchronous sequential logic</a:t>
            </a:r>
          </a:p>
          <a:p>
            <a:pPr marL="342900" indent="-342900">
              <a:spcBef>
                <a:spcPct val="20000"/>
              </a:spcBef>
            </a:pPr>
            <a:r>
              <a:rPr lang="en-US">
                <a:latin typeface="Courier New" pitchFamily="49" charset="0"/>
              </a:rPr>
              <a:t>     always @ (posedge clk)</a:t>
            </a:r>
          </a:p>
          <a:p>
            <a:pPr marL="342900" indent="-342900">
              <a:spcBef>
                <a:spcPct val="20000"/>
              </a:spcBef>
            </a:pPr>
            <a:r>
              <a:rPr lang="en-US">
                <a:latin typeface="Courier New" pitchFamily="49" charset="0"/>
              </a:rPr>
              <a:t>		q &lt;= d; // nonblocking</a:t>
            </a:r>
          </a:p>
          <a:p>
            <a:pPr marL="342900" indent="-342900">
              <a:spcBef>
                <a:spcPct val="20000"/>
              </a:spcBef>
            </a:pPr>
            <a:endParaRPr lang="en-US" sz="800">
              <a:latin typeface="Courier New" pitchFamily="49" charset="0"/>
            </a:endParaRPr>
          </a:p>
          <a:p>
            <a:pPr marL="342900" indent="-342900">
              <a:spcBef>
                <a:spcPct val="20000"/>
              </a:spcBef>
              <a:buFontTx/>
              <a:buChar char="•"/>
            </a:pPr>
            <a:r>
              <a:rPr lang="en-US" sz="2400">
                <a:latin typeface="Times New Roman" pitchFamily="18" charset="0"/>
              </a:rPr>
              <a:t>Use continuous assignments (</a:t>
            </a:r>
            <a:r>
              <a:rPr lang="en-US" sz="2400">
                <a:solidFill>
                  <a:schemeClr val="accent2"/>
                </a:solidFill>
                <a:latin typeface="Times New Roman" pitchFamily="18" charset="0"/>
              </a:rPr>
              <a:t>assign …</a:t>
            </a:r>
            <a:r>
              <a:rPr lang="en-US" sz="2400">
                <a:latin typeface="Times New Roman" pitchFamily="18" charset="0"/>
              </a:rPr>
              <a:t>)to model simple combinational logic.</a:t>
            </a:r>
          </a:p>
          <a:p>
            <a:pPr marL="342900" indent="-342900">
              <a:spcBef>
                <a:spcPct val="20000"/>
              </a:spcBef>
            </a:pPr>
            <a:r>
              <a:rPr lang="en-US">
                <a:latin typeface="Courier New" pitchFamily="49" charset="0"/>
              </a:rPr>
              <a:t>      assign y = a &amp; b; </a:t>
            </a:r>
          </a:p>
          <a:p>
            <a:pPr marL="342900" indent="-342900">
              <a:spcBef>
                <a:spcPct val="20000"/>
              </a:spcBef>
            </a:pPr>
            <a:endParaRPr lang="en-US" sz="800">
              <a:latin typeface="Courier New" pitchFamily="49" charset="0"/>
            </a:endParaRPr>
          </a:p>
          <a:p>
            <a:pPr marL="342900" indent="-342900">
              <a:spcBef>
                <a:spcPct val="20000"/>
              </a:spcBef>
              <a:buFontTx/>
              <a:buChar char="•"/>
            </a:pPr>
            <a:r>
              <a:rPr lang="en-US" sz="2400">
                <a:latin typeface="Times New Roman" pitchFamily="18" charset="0"/>
              </a:rPr>
              <a:t>Use </a:t>
            </a:r>
            <a:r>
              <a:rPr lang="en-US" sz="2400">
                <a:latin typeface="Courier New" pitchFamily="49" charset="0"/>
              </a:rPr>
              <a:t>always @ (*)</a:t>
            </a:r>
            <a:r>
              <a:rPr lang="en-US" sz="2400">
                <a:latin typeface="Times New Roman" pitchFamily="18" charset="0"/>
              </a:rPr>
              <a:t> and blocking assignments (</a:t>
            </a:r>
            <a:r>
              <a:rPr lang="en-US" sz="2400">
                <a:solidFill>
                  <a:schemeClr val="accent2"/>
                </a:solidFill>
                <a:latin typeface="Times New Roman" pitchFamily="18" charset="0"/>
              </a:rPr>
              <a:t>=</a:t>
            </a:r>
            <a:r>
              <a:rPr lang="en-US" sz="2400">
                <a:latin typeface="Times New Roman" pitchFamily="18" charset="0"/>
              </a:rPr>
              <a:t>) to model more complicated combinational logic where the </a:t>
            </a:r>
            <a:r>
              <a:rPr lang="en-US" sz="2400">
                <a:latin typeface="Courier New" pitchFamily="49" charset="0"/>
              </a:rPr>
              <a:t>always</a:t>
            </a:r>
            <a:r>
              <a:rPr lang="en-US" sz="2400">
                <a:latin typeface="Times New Roman" pitchFamily="18" charset="0"/>
              </a:rPr>
              <a:t> statement is helpful.</a:t>
            </a:r>
          </a:p>
          <a:p>
            <a:pPr marL="342900" indent="-342900">
              <a:spcBef>
                <a:spcPct val="20000"/>
              </a:spcBef>
            </a:pPr>
            <a:endParaRPr lang="en-US" sz="800">
              <a:latin typeface="Courier New" pitchFamily="49" charset="0"/>
            </a:endParaRPr>
          </a:p>
          <a:p>
            <a:pPr marL="342900" indent="-342900">
              <a:spcBef>
                <a:spcPct val="20000"/>
              </a:spcBef>
              <a:buFontTx/>
              <a:buChar char="•"/>
            </a:pPr>
            <a:r>
              <a:rPr lang="en-US" sz="2400">
                <a:latin typeface="Times New Roman" pitchFamily="18" charset="0"/>
              </a:rPr>
              <a:t>Do not make assignments to the same signal in more than one </a:t>
            </a:r>
            <a:r>
              <a:rPr lang="en-US" sz="2400">
                <a:latin typeface="Courier New" pitchFamily="49" charset="0"/>
              </a:rPr>
              <a:t>always</a:t>
            </a:r>
            <a:r>
              <a:rPr lang="en-US" sz="2400">
                <a:latin typeface="Times New Roman" pitchFamily="18" charset="0"/>
              </a:rPr>
              <a:t> statement or continuous assignment statement.</a:t>
            </a:r>
          </a:p>
          <a:p>
            <a:pPr marL="342900" indent="-342900">
              <a:spcBef>
                <a:spcPct val="20000"/>
              </a:spcBef>
            </a:pPr>
            <a:endParaRPr lang="en-US" sz="2400">
              <a:latin typeface="Times New Roman" pitchFamily="18"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22" name="Rectangle 2"/>
          <p:cNvSpPr>
            <a:spLocks noChangeArrowheads="1"/>
          </p:cNvSpPr>
          <p:nvPr>
            <p:custDataLst>
              <p:tags r:id="rId2"/>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graphicFrame>
        <p:nvGraphicFramePr>
          <p:cNvPr id="230421" name="Object 21"/>
          <p:cNvGraphicFramePr>
            <a:graphicFrameLocks noGrp="1" noChangeAspect="1"/>
          </p:cNvGraphicFramePr>
          <p:nvPr>
            <p:ph idx="4294967295"/>
            <p:custDataLst>
              <p:tags r:id="rId3"/>
            </p:custDataLst>
          </p:nvPr>
        </p:nvGraphicFramePr>
        <p:xfrm>
          <a:off x="1066800" y="3505200"/>
          <a:ext cx="7772400" cy="1714500"/>
        </p:xfrm>
        <a:graphic>
          <a:graphicData uri="http://schemas.openxmlformats.org/presentationml/2006/ole">
            <p:oleObj spid="_x0000_s230421" name="VISIO" r:id="rId7" imgW="2607338" imgH="573981" progId="Visio.Drawing.11">
              <p:embed/>
            </p:oleObj>
          </a:graphicData>
        </a:graphic>
      </p:graphicFrame>
      <p:sp>
        <p:nvSpPr>
          <p:cNvPr id="230423" name="Rectangle 6"/>
          <p:cNvSpPr>
            <a:spLocks noChangeArrowheads="1"/>
          </p:cNvSpPr>
          <p:nvPr>
            <p:custDataLst>
              <p:tags r:id="rId4"/>
            </p:custDataLst>
          </p:nvPr>
        </p:nvSpPr>
        <p:spPr bwMode="auto">
          <a:xfrm>
            <a:off x="914400" y="1216025"/>
            <a:ext cx="8077200" cy="5181600"/>
          </a:xfrm>
          <a:prstGeom prst="rect">
            <a:avLst/>
          </a:prstGeom>
          <a:noFill/>
          <a:ln w="9525">
            <a:noFill/>
            <a:miter lim="800000"/>
            <a:headEnd/>
            <a:tailEnd/>
          </a:ln>
        </p:spPr>
        <p:txBody>
          <a:bodyPr/>
          <a:lstStyle/>
          <a:p>
            <a:pPr marL="342900" indent="-342900">
              <a:spcBef>
                <a:spcPct val="20000"/>
              </a:spcBef>
              <a:buFontTx/>
              <a:buChar char="•"/>
            </a:pPr>
            <a:r>
              <a:rPr lang="en-US" sz="3200" b="1">
                <a:solidFill>
                  <a:schemeClr val="accent1"/>
                </a:solidFill>
                <a:latin typeface="Times New Roman" pitchFamily="18" charset="0"/>
              </a:rPr>
              <a:t>Three blocks:</a:t>
            </a:r>
          </a:p>
          <a:p>
            <a:pPr marL="742950" lvl="1" indent="-285750">
              <a:spcBef>
                <a:spcPct val="20000"/>
              </a:spcBef>
              <a:buFontTx/>
              <a:buChar char="–"/>
            </a:pPr>
            <a:r>
              <a:rPr lang="en-US" sz="2600">
                <a:latin typeface="Times New Roman" pitchFamily="18" charset="0"/>
              </a:rPr>
              <a:t>next state logic</a:t>
            </a:r>
          </a:p>
          <a:p>
            <a:pPr marL="742950" lvl="1" indent="-285750">
              <a:spcBef>
                <a:spcPct val="20000"/>
              </a:spcBef>
              <a:buFontTx/>
              <a:buChar char="–"/>
            </a:pPr>
            <a:r>
              <a:rPr lang="en-US" sz="2600">
                <a:latin typeface="Times New Roman" pitchFamily="18" charset="0"/>
              </a:rPr>
              <a:t>state register</a:t>
            </a:r>
          </a:p>
          <a:p>
            <a:pPr marL="742950" lvl="1" indent="-285750">
              <a:spcBef>
                <a:spcPct val="20000"/>
              </a:spcBef>
              <a:buFontTx/>
              <a:buChar char="–"/>
            </a:pPr>
            <a:r>
              <a:rPr lang="en-US" sz="2600">
                <a:latin typeface="Times New Roman" pitchFamily="18" charset="0"/>
              </a:rPr>
              <a:t>output logic</a:t>
            </a:r>
          </a:p>
        </p:txBody>
      </p:sp>
      <p:sp>
        <p:nvSpPr>
          <p:cNvPr id="8" name="TextBox 7"/>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Finite State Machines (FSMs)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46" name="Rectangle 5"/>
          <p:cNvSpPr>
            <a:spLocks noChangeArrowheads="1"/>
          </p:cNvSpPr>
          <p:nvPr>
            <p:custDataLst>
              <p:tags r:id="rId2"/>
            </p:custDataLst>
          </p:nvPr>
        </p:nvSpPr>
        <p:spPr bwMode="auto">
          <a:xfrm>
            <a:off x="1905000" y="1219200"/>
            <a:ext cx="6400800" cy="5181600"/>
          </a:xfrm>
          <a:prstGeom prst="rect">
            <a:avLst/>
          </a:prstGeom>
          <a:noFill/>
          <a:ln w="9525">
            <a:noFill/>
            <a:miter lim="800000"/>
            <a:headEnd/>
            <a:tailEnd/>
          </a:ln>
        </p:spPr>
        <p:txBody>
          <a:bodyPr/>
          <a:lstStyle/>
          <a:p>
            <a:pPr marL="342900" indent="-342900">
              <a:spcBef>
                <a:spcPct val="20000"/>
              </a:spcBef>
            </a:pPr>
            <a:endParaRPr lang="en-US" sz="2400">
              <a:solidFill>
                <a:schemeClr val="tx2"/>
              </a:solidFill>
              <a:latin typeface="Times New Roman" pitchFamily="18" charset="0"/>
            </a:endParaRPr>
          </a:p>
          <a:p>
            <a:pPr marL="342900" indent="-342900">
              <a:spcBef>
                <a:spcPct val="20000"/>
              </a:spcBef>
            </a:pPr>
            <a:endParaRPr lang="en-US" sz="2400">
              <a:solidFill>
                <a:schemeClr val="tx2"/>
              </a:solidFill>
              <a:latin typeface="Times New Roman" pitchFamily="18" charset="0"/>
            </a:endParaRPr>
          </a:p>
          <a:p>
            <a:pPr marL="342900" indent="-342900">
              <a:spcBef>
                <a:spcPct val="20000"/>
              </a:spcBef>
            </a:pPr>
            <a:endParaRPr lang="en-US" sz="2400">
              <a:solidFill>
                <a:schemeClr val="tx2"/>
              </a:solidFill>
              <a:latin typeface="Times New Roman" pitchFamily="18" charset="0"/>
            </a:endParaRPr>
          </a:p>
          <a:p>
            <a:pPr marL="342900" indent="-342900">
              <a:spcBef>
                <a:spcPct val="20000"/>
              </a:spcBef>
            </a:pPr>
            <a:endParaRPr lang="en-US" sz="2400">
              <a:solidFill>
                <a:schemeClr val="tx2"/>
              </a:solidFill>
              <a:latin typeface="Times New Roman" pitchFamily="18" charset="0"/>
            </a:endParaRPr>
          </a:p>
          <a:p>
            <a:pPr marL="342900" indent="-342900">
              <a:spcBef>
                <a:spcPct val="20000"/>
              </a:spcBef>
            </a:pPr>
            <a:endParaRPr lang="en-US" sz="2400">
              <a:solidFill>
                <a:schemeClr val="tx2"/>
              </a:solidFill>
              <a:latin typeface="Times New Roman" pitchFamily="18" charset="0"/>
            </a:endParaRPr>
          </a:p>
          <a:p>
            <a:pPr marL="342900" indent="-342900">
              <a:spcBef>
                <a:spcPct val="20000"/>
              </a:spcBef>
            </a:pPr>
            <a:endParaRPr lang="en-US" sz="2400">
              <a:solidFill>
                <a:schemeClr val="tx2"/>
              </a:solidFill>
              <a:latin typeface="Times New Roman" pitchFamily="18" charset="0"/>
            </a:endParaRPr>
          </a:p>
          <a:p>
            <a:pPr marL="342900" indent="-342900">
              <a:spcBef>
                <a:spcPct val="20000"/>
              </a:spcBef>
            </a:pPr>
            <a:endParaRPr lang="en-US" sz="2400">
              <a:solidFill>
                <a:schemeClr val="tx2"/>
              </a:solidFill>
              <a:latin typeface="Times New Roman" pitchFamily="18" charset="0"/>
            </a:endParaRPr>
          </a:p>
          <a:p>
            <a:pPr marL="342900" indent="-342900">
              <a:spcBef>
                <a:spcPct val="20000"/>
              </a:spcBef>
            </a:pPr>
            <a:endParaRPr lang="en-US" sz="2400">
              <a:solidFill>
                <a:schemeClr val="tx2"/>
              </a:solidFill>
              <a:latin typeface="Times New Roman" pitchFamily="18" charset="0"/>
            </a:endParaRPr>
          </a:p>
          <a:p>
            <a:pPr marL="342900" indent="-342900">
              <a:spcBef>
                <a:spcPct val="20000"/>
              </a:spcBef>
            </a:pPr>
            <a:endParaRPr lang="en-US" sz="2400">
              <a:solidFill>
                <a:schemeClr val="tx2"/>
              </a:solidFill>
              <a:latin typeface="Times New Roman" pitchFamily="18" charset="0"/>
            </a:endParaRPr>
          </a:p>
          <a:p>
            <a:pPr marL="342900" indent="-342900">
              <a:spcBef>
                <a:spcPct val="20000"/>
              </a:spcBef>
            </a:pPr>
            <a:endParaRPr lang="en-US" sz="2400">
              <a:solidFill>
                <a:schemeClr val="tx2"/>
              </a:solidFill>
              <a:latin typeface="Times New Roman" pitchFamily="18" charset="0"/>
            </a:endParaRPr>
          </a:p>
          <a:p>
            <a:pPr marL="342900" indent="-342900">
              <a:spcBef>
                <a:spcPct val="20000"/>
              </a:spcBef>
            </a:pPr>
            <a:r>
              <a:rPr lang="en-US" sz="2400">
                <a:solidFill>
                  <a:schemeClr val="tx2"/>
                </a:solidFill>
                <a:latin typeface="Times New Roman" pitchFamily="18" charset="0"/>
              </a:rPr>
              <a:t>The double circle indicates the reset state</a:t>
            </a:r>
          </a:p>
        </p:txBody>
      </p:sp>
      <p:sp>
        <p:nvSpPr>
          <p:cNvPr id="231447" name="Rectangle 2"/>
          <p:cNvSpPr>
            <a:spLocks noChangeArrowheads="1"/>
          </p:cNvSpPr>
          <p:nvPr>
            <p:custDataLst>
              <p:tags r:id="rId3"/>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graphicFrame>
        <p:nvGraphicFramePr>
          <p:cNvPr id="231445" name="Object 21"/>
          <p:cNvGraphicFramePr>
            <a:graphicFrameLocks noGrp="1" noChangeAspect="1"/>
          </p:cNvGraphicFramePr>
          <p:nvPr>
            <p:ph idx="4294967295"/>
            <p:custDataLst>
              <p:tags r:id="rId4"/>
            </p:custDataLst>
          </p:nvPr>
        </p:nvGraphicFramePr>
        <p:xfrm>
          <a:off x="2425700" y="1254125"/>
          <a:ext cx="3987800" cy="4224338"/>
        </p:xfrm>
        <a:graphic>
          <a:graphicData uri="http://schemas.openxmlformats.org/presentationml/2006/ole">
            <p:oleObj spid="_x0000_s231445" name="VISIO" r:id="rId7" imgW="1072444" imgH="1196622" progId="Visio.Drawing.11">
              <p:embed/>
            </p:oleObj>
          </a:graphicData>
        </a:graphic>
      </p:graphicFrame>
      <p:sp>
        <p:nvSpPr>
          <p:cNvPr id="8" name="TextBox 7"/>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FSM Example: Divide by 3</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5"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874500" name="Rectangle 4"/>
          <p:cNvSpPr>
            <a:spLocks noGrp="1" noChangeArrowheads="1"/>
          </p:cNvSpPr>
          <p:nvPr>
            <p:ph idx="4294967295"/>
            <p:custDataLst>
              <p:tags r:id="rId2"/>
            </p:custDataLst>
          </p:nvPr>
        </p:nvSpPr>
        <p:spPr>
          <a:xfrm>
            <a:off x="914400" y="1219200"/>
            <a:ext cx="5257800" cy="5181600"/>
          </a:xfrm>
        </p:spPr>
        <p:txBody>
          <a:bodyPr rtlCol="0">
            <a:normAutofit/>
          </a:bodyPr>
          <a:lstStyle/>
          <a:p>
            <a:pPr eaLnBrk="1" fontAlgn="auto" hangingPunct="1">
              <a:spcAft>
                <a:spcPts val="0"/>
              </a:spcAft>
              <a:buFontTx/>
              <a:buNone/>
              <a:defRPr/>
            </a:pPr>
            <a:r>
              <a:rPr lang="en-US" sz="1200" dirty="0">
                <a:latin typeface="Courier10 BT" pitchFamily="49" charset="0"/>
              </a:rPr>
              <a:t>module divideby3FSM (input  </a:t>
            </a:r>
            <a:r>
              <a:rPr lang="en-US" sz="1200" dirty="0" smtClean="0">
                <a:latin typeface="Courier10 BT" pitchFamily="49" charset="0"/>
              </a:rPr>
              <a:t>logic </a:t>
            </a:r>
            <a:r>
              <a:rPr lang="en-US" sz="1200" dirty="0" err="1" smtClean="0">
                <a:latin typeface="Courier10 BT" pitchFamily="49" charset="0"/>
              </a:rPr>
              <a:t>clk</a:t>
            </a:r>
            <a:r>
              <a:rPr lang="en-US" sz="1200" dirty="0">
                <a:latin typeface="Courier10 BT" pitchFamily="49" charset="0"/>
              </a:rPr>
              <a:t>, </a:t>
            </a:r>
          </a:p>
          <a:p>
            <a:pPr eaLnBrk="1" fontAlgn="auto" hangingPunct="1">
              <a:spcAft>
                <a:spcPts val="0"/>
              </a:spcAft>
              <a:buFontTx/>
              <a:buNone/>
              <a:defRPr/>
            </a:pPr>
            <a:r>
              <a:rPr lang="en-US" sz="1200" dirty="0">
                <a:latin typeface="Courier10 BT" pitchFamily="49" charset="0"/>
              </a:rPr>
              <a:t>                     input  </a:t>
            </a:r>
            <a:r>
              <a:rPr lang="en-US" sz="1200" dirty="0" smtClean="0">
                <a:latin typeface="Courier10 BT" pitchFamily="49" charset="0"/>
              </a:rPr>
              <a:t>logic reset</a:t>
            </a:r>
            <a:r>
              <a:rPr lang="en-US" sz="1200" dirty="0">
                <a:latin typeface="Courier10 BT" pitchFamily="49" charset="0"/>
              </a:rPr>
              <a:t>, </a:t>
            </a:r>
          </a:p>
          <a:p>
            <a:pPr eaLnBrk="1" fontAlgn="auto" hangingPunct="1">
              <a:spcAft>
                <a:spcPts val="0"/>
              </a:spcAft>
              <a:buFontTx/>
              <a:buNone/>
              <a:defRPr/>
            </a:pPr>
            <a:r>
              <a:rPr lang="en-US" sz="1200" dirty="0">
                <a:latin typeface="Courier10 BT" pitchFamily="49" charset="0"/>
              </a:rPr>
              <a:t>                     output </a:t>
            </a:r>
            <a:r>
              <a:rPr lang="en-US" sz="1200" dirty="0" smtClean="0">
                <a:latin typeface="Courier10 BT" pitchFamily="49" charset="0"/>
              </a:rPr>
              <a:t>logic q</a:t>
            </a:r>
            <a:r>
              <a:rPr lang="en-US" sz="1200" dirty="0">
                <a:latin typeface="Courier10 BT" pitchFamily="49" charset="0"/>
              </a:rPr>
              <a:t>);</a:t>
            </a:r>
          </a:p>
          <a:p>
            <a:pPr marL="0" indent="0" eaLnBrk="1" fontAlgn="auto" hangingPunct="1">
              <a:spcAft>
                <a:spcPts val="0"/>
              </a:spcAft>
              <a:buFont typeface="Arial" pitchFamily="34" charset="0"/>
              <a:buNone/>
              <a:defRPr/>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typedef</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enum</a:t>
            </a:r>
            <a:r>
              <a:rPr lang="en-US" sz="1200" dirty="0">
                <a:latin typeface="Courier New" pitchFamily="49" charset="0"/>
                <a:cs typeface="Courier New" pitchFamily="49" charset="0"/>
              </a:rPr>
              <a:t> logic [1:0] {S0, S1, S2} </a:t>
            </a:r>
            <a:r>
              <a:rPr lang="en-US" sz="1200" dirty="0" err="1">
                <a:latin typeface="Courier New" pitchFamily="49" charset="0"/>
                <a:cs typeface="Courier New" pitchFamily="49" charset="0"/>
              </a:rPr>
              <a:t>statetype</a:t>
            </a:r>
            <a:r>
              <a:rPr lang="en-US" sz="1200" dirty="0">
                <a:latin typeface="Courier New" pitchFamily="49" charset="0"/>
                <a:cs typeface="Courier New" pitchFamily="49" charset="0"/>
              </a:rPr>
              <a:t>;</a:t>
            </a:r>
          </a:p>
          <a:p>
            <a:pPr marL="0" indent="0" eaLnBrk="1" fontAlgn="auto" hangingPunct="1">
              <a:spcAft>
                <a:spcPts val="0"/>
              </a:spcAft>
              <a:buFont typeface="Arial" pitchFamily="34" charset="0"/>
              <a:buNone/>
              <a:defRPr/>
            </a:pP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statetype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[1:0] state, </a:t>
            </a:r>
            <a:r>
              <a:rPr lang="en-US" sz="1200" dirty="0" err="1">
                <a:latin typeface="Courier New" pitchFamily="49" charset="0"/>
                <a:cs typeface="Courier New" pitchFamily="49" charset="0"/>
              </a:rPr>
              <a:t>nextstate</a:t>
            </a:r>
            <a:r>
              <a:rPr lang="en-US" sz="1200" dirty="0">
                <a:latin typeface="Courier New" pitchFamily="49" charset="0"/>
                <a:cs typeface="Courier New" pitchFamily="49" charset="0"/>
              </a:rPr>
              <a:t>;</a:t>
            </a:r>
            <a:r>
              <a:rPr lang="en-US" sz="1200" dirty="0" smtClean="0">
                <a:latin typeface="Courier New" pitchFamily="49" charset="0"/>
                <a:cs typeface="Courier New" pitchFamily="49" charset="0"/>
              </a:rPr>
              <a:t>  </a:t>
            </a:r>
          </a:p>
          <a:p>
            <a:pPr marL="0" indent="0" eaLnBrk="1" fontAlgn="auto" hangingPunct="1">
              <a:spcAft>
                <a:spcPts val="0"/>
              </a:spcAft>
              <a:buFont typeface="Arial" pitchFamily="34" charset="0"/>
              <a:buNone/>
              <a:defRPr/>
            </a:pPr>
            <a:r>
              <a:rPr lang="en-US" sz="1200" dirty="0" smtClean="0">
                <a:latin typeface="Courier New" pitchFamily="49" charset="0"/>
                <a:cs typeface="Courier New" pitchFamily="49" charset="0"/>
              </a:rPr>
              <a:t> </a:t>
            </a:r>
            <a:endParaRPr lang="en-US" sz="1200" dirty="0">
              <a:latin typeface="Courier New" pitchFamily="49" charset="0"/>
              <a:cs typeface="Courier New" pitchFamily="49" charset="0"/>
            </a:endParaRPr>
          </a:p>
          <a:p>
            <a:pPr eaLnBrk="1" fontAlgn="auto" hangingPunct="1">
              <a:spcAft>
                <a:spcPts val="0"/>
              </a:spcAft>
              <a:buFontTx/>
              <a:buNone/>
              <a:defRPr/>
            </a:pPr>
            <a:r>
              <a:rPr lang="en-US" sz="1200" dirty="0" smtClean="0">
                <a:solidFill>
                  <a:schemeClr val="accent2"/>
                </a:solidFill>
                <a:latin typeface="Courier10 BT" pitchFamily="49" charset="0"/>
              </a:rPr>
              <a:t>   </a:t>
            </a:r>
            <a:r>
              <a:rPr lang="en-US" sz="1200" b="1" dirty="0" smtClean="0">
                <a:solidFill>
                  <a:schemeClr val="accent1"/>
                </a:solidFill>
                <a:latin typeface="Courier10 BT" pitchFamily="49" charset="0"/>
              </a:rPr>
              <a:t>// </a:t>
            </a:r>
            <a:r>
              <a:rPr lang="en-US" sz="1200" b="1" dirty="0">
                <a:solidFill>
                  <a:schemeClr val="accent1"/>
                </a:solidFill>
                <a:latin typeface="Courier10 BT" pitchFamily="49" charset="0"/>
              </a:rPr>
              <a:t>state register</a:t>
            </a:r>
          </a:p>
          <a:p>
            <a:pPr eaLnBrk="1" fontAlgn="auto" hangingPunct="1">
              <a:spcAft>
                <a:spcPts val="0"/>
              </a:spcAft>
              <a:buFontTx/>
              <a:buNone/>
              <a:defRPr/>
            </a:pPr>
            <a:r>
              <a:rPr lang="en-US" sz="1200" dirty="0">
                <a:latin typeface="Courier10 BT" pitchFamily="49" charset="0"/>
              </a:rPr>
              <a:t>   </a:t>
            </a:r>
            <a:r>
              <a:rPr lang="en-US" sz="1200" dirty="0" err="1" smtClean="0">
                <a:latin typeface="Courier10 BT" pitchFamily="49" charset="0"/>
              </a:rPr>
              <a:t>always_ff</a:t>
            </a:r>
            <a:r>
              <a:rPr lang="en-US" sz="1200" dirty="0" smtClean="0">
                <a:latin typeface="Courier10 BT" pitchFamily="49" charset="0"/>
              </a:rPr>
              <a:t> </a:t>
            </a:r>
            <a:r>
              <a:rPr lang="en-US" sz="1200" dirty="0">
                <a:latin typeface="Courier10 BT" pitchFamily="49" charset="0"/>
              </a:rPr>
              <a:t>@ (</a:t>
            </a:r>
            <a:r>
              <a:rPr lang="en-US" sz="1200" dirty="0" err="1">
                <a:latin typeface="Courier10 BT" pitchFamily="49" charset="0"/>
              </a:rPr>
              <a:t>posedge</a:t>
            </a:r>
            <a:r>
              <a:rPr lang="en-US" sz="1200" dirty="0">
                <a:latin typeface="Courier10 BT" pitchFamily="49" charset="0"/>
              </a:rPr>
              <a:t> </a:t>
            </a:r>
            <a:r>
              <a:rPr lang="en-US" sz="1200" dirty="0" err="1">
                <a:latin typeface="Courier10 BT" pitchFamily="49" charset="0"/>
              </a:rPr>
              <a:t>clk</a:t>
            </a:r>
            <a:r>
              <a:rPr lang="en-US" sz="1200" dirty="0">
                <a:latin typeface="Courier10 BT" pitchFamily="49" charset="0"/>
              </a:rPr>
              <a:t>, </a:t>
            </a:r>
            <a:r>
              <a:rPr lang="en-US" sz="1200" dirty="0" err="1">
                <a:latin typeface="Courier10 BT" pitchFamily="49" charset="0"/>
              </a:rPr>
              <a:t>posedge</a:t>
            </a:r>
            <a:r>
              <a:rPr lang="en-US" sz="1200" dirty="0">
                <a:latin typeface="Courier10 BT" pitchFamily="49" charset="0"/>
              </a:rPr>
              <a:t> reset)</a:t>
            </a:r>
          </a:p>
          <a:p>
            <a:pPr eaLnBrk="1" fontAlgn="auto" hangingPunct="1">
              <a:spcAft>
                <a:spcPts val="0"/>
              </a:spcAft>
              <a:buFontTx/>
              <a:buNone/>
              <a:defRPr/>
            </a:pPr>
            <a:r>
              <a:rPr lang="en-US" sz="1200" dirty="0">
                <a:latin typeface="Courier10 BT" pitchFamily="49" charset="0"/>
              </a:rPr>
              <a:t>      if (reset) state &lt;= S0;</a:t>
            </a:r>
          </a:p>
          <a:p>
            <a:pPr eaLnBrk="1" fontAlgn="auto" hangingPunct="1">
              <a:spcAft>
                <a:spcPts val="0"/>
              </a:spcAft>
              <a:buFontTx/>
              <a:buNone/>
              <a:defRPr/>
            </a:pPr>
            <a:r>
              <a:rPr lang="en-US" sz="1200" dirty="0">
                <a:latin typeface="Courier10 BT" pitchFamily="49" charset="0"/>
              </a:rPr>
              <a:t>      else       state &lt;= </a:t>
            </a:r>
            <a:r>
              <a:rPr lang="en-US" sz="1200" dirty="0" err="1">
                <a:latin typeface="Courier10 BT" pitchFamily="49" charset="0"/>
              </a:rPr>
              <a:t>nextstate</a:t>
            </a:r>
            <a:r>
              <a:rPr lang="en-US" sz="1200" dirty="0" smtClean="0">
                <a:latin typeface="Courier10 BT" pitchFamily="49" charset="0"/>
              </a:rPr>
              <a:t>;</a:t>
            </a:r>
          </a:p>
          <a:p>
            <a:pPr eaLnBrk="1" fontAlgn="auto" hangingPunct="1">
              <a:spcAft>
                <a:spcPts val="0"/>
              </a:spcAft>
              <a:buFontTx/>
              <a:buNone/>
              <a:defRPr/>
            </a:pPr>
            <a:endParaRPr lang="en-US" sz="1200" dirty="0">
              <a:latin typeface="Courier10 BT" pitchFamily="49" charset="0"/>
            </a:endParaRPr>
          </a:p>
          <a:p>
            <a:pPr eaLnBrk="1" fontAlgn="auto" hangingPunct="1">
              <a:spcAft>
                <a:spcPts val="0"/>
              </a:spcAft>
              <a:buFontTx/>
              <a:buNone/>
              <a:defRPr/>
            </a:pPr>
            <a:r>
              <a:rPr lang="en-US" sz="1200" dirty="0">
                <a:latin typeface="Courier10 BT" pitchFamily="49" charset="0"/>
              </a:rPr>
              <a:t> </a:t>
            </a:r>
            <a:r>
              <a:rPr lang="en-US" sz="1200" dirty="0" smtClean="0">
                <a:latin typeface="Courier10 BT" pitchFamily="49" charset="0"/>
              </a:rPr>
              <a:t>  </a:t>
            </a:r>
            <a:r>
              <a:rPr lang="en-US" sz="1200" b="1" dirty="0" smtClean="0">
                <a:solidFill>
                  <a:schemeClr val="accent1"/>
                </a:solidFill>
                <a:latin typeface="Courier10 BT" pitchFamily="49" charset="0"/>
              </a:rPr>
              <a:t>// </a:t>
            </a:r>
            <a:r>
              <a:rPr lang="en-US" sz="1200" b="1" dirty="0">
                <a:solidFill>
                  <a:schemeClr val="accent1"/>
                </a:solidFill>
                <a:latin typeface="Courier10 BT" pitchFamily="49" charset="0"/>
              </a:rPr>
              <a:t>next state logic</a:t>
            </a:r>
          </a:p>
          <a:p>
            <a:pPr eaLnBrk="1" fontAlgn="auto" hangingPunct="1">
              <a:spcAft>
                <a:spcPts val="0"/>
              </a:spcAft>
              <a:buFontTx/>
              <a:buNone/>
              <a:defRPr/>
            </a:pPr>
            <a:r>
              <a:rPr lang="en-US" sz="1200" dirty="0">
                <a:latin typeface="Courier10 BT" pitchFamily="49" charset="0"/>
              </a:rPr>
              <a:t>   </a:t>
            </a:r>
            <a:r>
              <a:rPr lang="en-US" sz="1200" dirty="0" err="1" smtClean="0">
                <a:latin typeface="Courier10 BT" pitchFamily="49" charset="0"/>
              </a:rPr>
              <a:t>always_comb</a:t>
            </a:r>
            <a:endParaRPr lang="en-US" sz="1200" dirty="0">
              <a:latin typeface="Courier10 BT" pitchFamily="49" charset="0"/>
            </a:endParaRPr>
          </a:p>
          <a:p>
            <a:pPr eaLnBrk="1" fontAlgn="auto" hangingPunct="1">
              <a:spcAft>
                <a:spcPts val="0"/>
              </a:spcAft>
              <a:buFontTx/>
              <a:buNone/>
              <a:defRPr/>
            </a:pPr>
            <a:r>
              <a:rPr lang="en-US" sz="1200" dirty="0">
                <a:latin typeface="Courier10 BT" pitchFamily="49" charset="0"/>
              </a:rPr>
              <a:t>      case (state)</a:t>
            </a:r>
          </a:p>
          <a:p>
            <a:pPr eaLnBrk="1" fontAlgn="auto" hangingPunct="1">
              <a:spcAft>
                <a:spcPts val="0"/>
              </a:spcAft>
              <a:buFontTx/>
              <a:buNone/>
              <a:defRPr/>
            </a:pPr>
            <a:r>
              <a:rPr lang="en-US" sz="1200" dirty="0">
                <a:latin typeface="Courier10 BT" pitchFamily="49" charset="0"/>
              </a:rPr>
              <a:t>         S0:      </a:t>
            </a:r>
            <a:r>
              <a:rPr lang="en-US" sz="1200" dirty="0" err="1">
                <a:latin typeface="Courier10 BT" pitchFamily="49" charset="0"/>
              </a:rPr>
              <a:t>nextstate</a:t>
            </a:r>
            <a:r>
              <a:rPr lang="en-US" sz="1200" dirty="0">
                <a:latin typeface="Courier10 BT" pitchFamily="49" charset="0"/>
              </a:rPr>
              <a:t> = S1;</a:t>
            </a:r>
          </a:p>
          <a:p>
            <a:pPr eaLnBrk="1" fontAlgn="auto" hangingPunct="1">
              <a:spcAft>
                <a:spcPts val="0"/>
              </a:spcAft>
              <a:buFontTx/>
              <a:buNone/>
              <a:defRPr/>
            </a:pPr>
            <a:r>
              <a:rPr lang="en-US" sz="1200" dirty="0">
                <a:latin typeface="Courier10 BT" pitchFamily="49" charset="0"/>
              </a:rPr>
              <a:t>         S1:      </a:t>
            </a:r>
            <a:r>
              <a:rPr lang="en-US" sz="1200" dirty="0" err="1">
                <a:latin typeface="Courier10 BT" pitchFamily="49" charset="0"/>
              </a:rPr>
              <a:t>nextstate</a:t>
            </a:r>
            <a:r>
              <a:rPr lang="en-US" sz="1200" dirty="0">
                <a:latin typeface="Courier10 BT" pitchFamily="49" charset="0"/>
              </a:rPr>
              <a:t> = S2;</a:t>
            </a:r>
          </a:p>
          <a:p>
            <a:pPr eaLnBrk="1" fontAlgn="auto" hangingPunct="1">
              <a:spcAft>
                <a:spcPts val="0"/>
              </a:spcAft>
              <a:buFontTx/>
              <a:buNone/>
              <a:defRPr/>
            </a:pPr>
            <a:r>
              <a:rPr lang="en-US" sz="1200" dirty="0">
                <a:latin typeface="Courier10 BT" pitchFamily="49" charset="0"/>
              </a:rPr>
              <a:t>         S2:      </a:t>
            </a:r>
            <a:r>
              <a:rPr lang="en-US" sz="1200" dirty="0" err="1">
                <a:latin typeface="Courier10 BT" pitchFamily="49" charset="0"/>
              </a:rPr>
              <a:t>nextstate</a:t>
            </a:r>
            <a:r>
              <a:rPr lang="en-US" sz="1200" dirty="0">
                <a:latin typeface="Courier10 BT" pitchFamily="49" charset="0"/>
              </a:rPr>
              <a:t> = S0;</a:t>
            </a:r>
          </a:p>
          <a:p>
            <a:pPr eaLnBrk="1" fontAlgn="auto" hangingPunct="1">
              <a:spcAft>
                <a:spcPts val="0"/>
              </a:spcAft>
              <a:buFontTx/>
              <a:buNone/>
              <a:defRPr/>
            </a:pPr>
            <a:r>
              <a:rPr lang="en-US" sz="1200" dirty="0">
                <a:latin typeface="Courier10 BT" pitchFamily="49" charset="0"/>
              </a:rPr>
              <a:t>         default: </a:t>
            </a:r>
            <a:r>
              <a:rPr lang="en-US" sz="1200" dirty="0" err="1">
                <a:latin typeface="Courier10 BT" pitchFamily="49" charset="0"/>
              </a:rPr>
              <a:t>nextstate</a:t>
            </a:r>
            <a:r>
              <a:rPr lang="en-US" sz="1200" dirty="0">
                <a:latin typeface="Courier10 BT" pitchFamily="49" charset="0"/>
              </a:rPr>
              <a:t> = S0;</a:t>
            </a:r>
          </a:p>
          <a:p>
            <a:pPr eaLnBrk="1" fontAlgn="auto" hangingPunct="1">
              <a:spcAft>
                <a:spcPts val="0"/>
              </a:spcAft>
              <a:buFontTx/>
              <a:buNone/>
              <a:defRPr/>
            </a:pPr>
            <a:r>
              <a:rPr lang="en-US" sz="1200" dirty="0">
                <a:latin typeface="Courier10 BT" pitchFamily="49" charset="0"/>
              </a:rPr>
              <a:t>      </a:t>
            </a:r>
            <a:r>
              <a:rPr lang="en-US" sz="1200" dirty="0" err="1">
                <a:latin typeface="Courier10 BT" pitchFamily="49" charset="0"/>
              </a:rPr>
              <a:t>endcase</a:t>
            </a:r>
            <a:endParaRPr lang="en-US" sz="1200" dirty="0">
              <a:latin typeface="Courier10 BT" pitchFamily="49" charset="0"/>
            </a:endParaRPr>
          </a:p>
          <a:p>
            <a:pPr eaLnBrk="1" fontAlgn="auto" hangingPunct="1">
              <a:spcAft>
                <a:spcPts val="0"/>
              </a:spcAft>
              <a:buFontTx/>
              <a:buNone/>
              <a:defRPr/>
            </a:pPr>
            <a:endParaRPr lang="en-US" sz="1200" dirty="0" smtClean="0">
              <a:solidFill>
                <a:schemeClr val="accent2"/>
              </a:solidFill>
              <a:latin typeface="Courier10 BT" pitchFamily="49" charset="0"/>
            </a:endParaRPr>
          </a:p>
          <a:p>
            <a:pPr eaLnBrk="1" fontAlgn="auto" hangingPunct="1">
              <a:spcAft>
                <a:spcPts val="0"/>
              </a:spcAft>
              <a:buFontTx/>
              <a:buNone/>
              <a:defRPr/>
            </a:pPr>
            <a:r>
              <a:rPr lang="en-US" sz="1200" dirty="0" smtClean="0">
                <a:solidFill>
                  <a:schemeClr val="accent2"/>
                </a:solidFill>
                <a:latin typeface="Courier10 BT" pitchFamily="49" charset="0"/>
              </a:rPr>
              <a:t>   </a:t>
            </a:r>
            <a:r>
              <a:rPr lang="en-US" sz="1200" b="1" dirty="0">
                <a:solidFill>
                  <a:schemeClr val="accent1"/>
                </a:solidFill>
                <a:latin typeface="Courier10 BT" pitchFamily="49" charset="0"/>
              </a:rPr>
              <a:t>// output logic</a:t>
            </a:r>
          </a:p>
          <a:p>
            <a:pPr eaLnBrk="1" fontAlgn="auto" hangingPunct="1">
              <a:spcAft>
                <a:spcPts val="0"/>
              </a:spcAft>
              <a:buFontTx/>
              <a:buNone/>
              <a:defRPr/>
            </a:pPr>
            <a:r>
              <a:rPr lang="en-US" sz="1200" dirty="0">
                <a:latin typeface="Courier10 BT" pitchFamily="49" charset="0"/>
              </a:rPr>
              <a:t>   assign q = (state == S0);</a:t>
            </a:r>
          </a:p>
          <a:p>
            <a:pPr eaLnBrk="1" fontAlgn="auto" hangingPunct="1">
              <a:spcAft>
                <a:spcPts val="0"/>
              </a:spcAft>
              <a:buFontTx/>
              <a:buNone/>
              <a:defRPr/>
            </a:pPr>
            <a:r>
              <a:rPr lang="en-US" sz="1200" dirty="0" err="1">
                <a:latin typeface="Courier10 BT" pitchFamily="49" charset="0"/>
              </a:rPr>
              <a:t>endmodule</a:t>
            </a:r>
            <a:r>
              <a:rPr lang="en-US" sz="1200" dirty="0">
                <a:latin typeface="Courier10 BT" pitchFamily="49" charset="0"/>
              </a:rPr>
              <a:t> </a:t>
            </a:r>
          </a:p>
        </p:txBody>
      </p:sp>
      <p:sp>
        <p:nvSpPr>
          <p:cNvPr id="7" name="TextBox 6"/>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FSM in </a:t>
            </a:r>
            <a:r>
              <a:rPr lang="en-US" sz="4400" dirty="0" err="1">
                <a:solidFill>
                  <a:schemeClr val="bg1"/>
                </a:solidFill>
                <a:latin typeface="+mj-lt"/>
                <a:cs typeface="+mn-cs"/>
              </a:rPr>
              <a:t>SystemVerilog</a:t>
            </a:r>
            <a:endParaRPr lang="en-US" sz="4400" dirty="0">
              <a:solidFill>
                <a:schemeClr val="bg1"/>
              </a:solidFill>
              <a:latin typeface="+mj-lt"/>
              <a:cs typeface="+mn-cs"/>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3"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875524" name="Rectangle 4"/>
          <p:cNvSpPr>
            <a:spLocks noGrp="1" noChangeArrowheads="1"/>
          </p:cNvSpPr>
          <p:nvPr>
            <p:ph idx="4294967295"/>
            <p:custDataLst>
              <p:tags r:id="rId2"/>
            </p:custDataLst>
          </p:nvPr>
        </p:nvSpPr>
        <p:spPr>
          <a:xfrm>
            <a:off x="914400" y="1295400"/>
            <a:ext cx="8229600" cy="4525963"/>
          </a:xfrm>
        </p:spPr>
        <p:txBody>
          <a:bodyPr rtlCol="0">
            <a:normAutofit lnSpcReduction="10000"/>
          </a:bodyPr>
          <a:lstStyle/>
          <a:p>
            <a:pPr eaLnBrk="1" fontAlgn="auto" hangingPunct="1">
              <a:spcAft>
                <a:spcPts val="0"/>
              </a:spcAft>
              <a:buFontTx/>
              <a:buNone/>
              <a:defRPr/>
            </a:pPr>
            <a:r>
              <a:rPr lang="en-US" sz="2400" b="1" dirty="0">
                <a:solidFill>
                  <a:schemeClr val="accent1"/>
                </a:solidFill>
              </a:rPr>
              <a:t>2:1 mux:</a:t>
            </a:r>
          </a:p>
          <a:p>
            <a:pPr eaLnBrk="1" fontAlgn="auto" hangingPunct="1">
              <a:spcAft>
                <a:spcPts val="0"/>
              </a:spcAft>
              <a:buFontTx/>
              <a:buNone/>
              <a:defRPr/>
            </a:pPr>
            <a:r>
              <a:rPr lang="en-US" sz="1800" dirty="0">
                <a:latin typeface="Courier New" pitchFamily="49" charset="0"/>
              </a:rPr>
              <a:t>module mux2</a:t>
            </a:r>
          </a:p>
          <a:p>
            <a:pPr eaLnBrk="1" fontAlgn="auto" hangingPunct="1">
              <a:spcAft>
                <a:spcPts val="0"/>
              </a:spcAft>
              <a:buFontTx/>
              <a:buNone/>
              <a:defRPr/>
            </a:pPr>
            <a:r>
              <a:rPr lang="en-US" sz="1800" dirty="0">
                <a:latin typeface="Courier New" pitchFamily="49" charset="0"/>
              </a:rPr>
              <a:t>  #(parameter width = 8)  // name and default value</a:t>
            </a:r>
          </a:p>
          <a:p>
            <a:pPr eaLnBrk="1" fontAlgn="auto" hangingPunct="1">
              <a:spcAft>
                <a:spcPts val="0"/>
              </a:spcAft>
              <a:buFontTx/>
              <a:buNone/>
              <a:defRPr/>
            </a:pPr>
            <a:r>
              <a:rPr lang="en-US" sz="1800" dirty="0">
                <a:latin typeface="Courier New" pitchFamily="49" charset="0"/>
              </a:rPr>
              <a:t>   (input  </a:t>
            </a:r>
            <a:r>
              <a:rPr lang="en-US" sz="1800" dirty="0" smtClean="0">
                <a:latin typeface="Courier New" pitchFamily="49" charset="0"/>
              </a:rPr>
              <a:t>logic [width-1:0</a:t>
            </a:r>
            <a:r>
              <a:rPr lang="en-US" sz="1800" dirty="0">
                <a:latin typeface="Courier New" pitchFamily="49" charset="0"/>
              </a:rPr>
              <a:t>] d0, d1, </a:t>
            </a:r>
          </a:p>
          <a:p>
            <a:pPr eaLnBrk="1" fontAlgn="auto" hangingPunct="1">
              <a:spcAft>
                <a:spcPts val="0"/>
              </a:spcAft>
              <a:buFontTx/>
              <a:buNone/>
              <a:defRPr/>
            </a:pPr>
            <a:r>
              <a:rPr lang="en-US" sz="1800" dirty="0">
                <a:latin typeface="Courier New" pitchFamily="49" charset="0"/>
              </a:rPr>
              <a:t>    input  </a:t>
            </a:r>
            <a:r>
              <a:rPr lang="en-US" sz="1800" dirty="0" smtClean="0">
                <a:latin typeface="Courier New" pitchFamily="49" charset="0"/>
              </a:rPr>
              <a:t>logic             </a:t>
            </a:r>
            <a:r>
              <a:rPr lang="en-US" sz="1800" dirty="0">
                <a:latin typeface="Courier New" pitchFamily="49" charset="0"/>
              </a:rPr>
              <a:t>s,</a:t>
            </a:r>
          </a:p>
          <a:p>
            <a:pPr eaLnBrk="1" fontAlgn="auto" hangingPunct="1">
              <a:spcAft>
                <a:spcPts val="0"/>
              </a:spcAft>
              <a:buFontTx/>
              <a:buNone/>
              <a:defRPr/>
            </a:pPr>
            <a:r>
              <a:rPr lang="en-US" sz="1800" dirty="0">
                <a:latin typeface="Courier New" pitchFamily="49" charset="0"/>
              </a:rPr>
              <a:t>    output </a:t>
            </a:r>
            <a:r>
              <a:rPr lang="en-US" sz="1800" dirty="0" smtClean="0">
                <a:latin typeface="Courier New" pitchFamily="49" charset="0"/>
              </a:rPr>
              <a:t>logic [width-1:0</a:t>
            </a:r>
            <a:r>
              <a:rPr lang="en-US" sz="1800" dirty="0">
                <a:latin typeface="Courier New" pitchFamily="49" charset="0"/>
              </a:rPr>
              <a:t>] y);</a:t>
            </a:r>
          </a:p>
          <a:p>
            <a:pPr eaLnBrk="1" fontAlgn="auto" hangingPunct="1">
              <a:spcAft>
                <a:spcPts val="0"/>
              </a:spcAft>
              <a:buFontTx/>
              <a:buNone/>
              <a:defRPr/>
            </a:pPr>
            <a:r>
              <a:rPr lang="en-US" sz="1800" dirty="0">
                <a:latin typeface="Courier New" pitchFamily="49" charset="0"/>
              </a:rPr>
              <a:t>  assign y = s ? d1 : d0; </a:t>
            </a:r>
          </a:p>
          <a:p>
            <a:pPr eaLnBrk="1" fontAlgn="auto" hangingPunct="1">
              <a:spcAft>
                <a:spcPts val="0"/>
              </a:spcAft>
              <a:buFontTx/>
              <a:buNone/>
              <a:defRPr/>
            </a:pPr>
            <a:r>
              <a:rPr lang="en-US" sz="1800" dirty="0" err="1">
                <a:latin typeface="Courier New" pitchFamily="49" charset="0"/>
              </a:rPr>
              <a:t>endmodule</a:t>
            </a:r>
            <a:r>
              <a:rPr lang="en-US" sz="1800" dirty="0">
                <a:latin typeface="Courier New" pitchFamily="49" charset="0"/>
              </a:rPr>
              <a:t> </a:t>
            </a:r>
          </a:p>
          <a:p>
            <a:pPr eaLnBrk="1" fontAlgn="auto" hangingPunct="1">
              <a:spcAft>
                <a:spcPts val="0"/>
              </a:spcAft>
              <a:buFontTx/>
              <a:buNone/>
              <a:defRPr/>
            </a:pPr>
            <a:endParaRPr lang="en-US" sz="1800" dirty="0">
              <a:latin typeface="Courier New" pitchFamily="49" charset="0"/>
            </a:endParaRPr>
          </a:p>
          <a:p>
            <a:pPr eaLnBrk="1" fontAlgn="auto" hangingPunct="1">
              <a:spcAft>
                <a:spcPts val="0"/>
              </a:spcAft>
              <a:buFontTx/>
              <a:buNone/>
              <a:defRPr/>
            </a:pPr>
            <a:r>
              <a:rPr lang="en-US" sz="2400" b="1" dirty="0">
                <a:solidFill>
                  <a:schemeClr val="accent1"/>
                </a:solidFill>
              </a:rPr>
              <a:t>Instance with 8-bit bus width (uses default):</a:t>
            </a:r>
          </a:p>
          <a:p>
            <a:pPr eaLnBrk="1" fontAlgn="auto" hangingPunct="1">
              <a:spcAft>
                <a:spcPts val="0"/>
              </a:spcAft>
              <a:buFontTx/>
              <a:buNone/>
              <a:defRPr/>
            </a:pPr>
            <a:r>
              <a:rPr lang="en-US" sz="1800" dirty="0">
                <a:latin typeface="Courier New" pitchFamily="49" charset="0"/>
              </a:rPr>
              <a:t>  mux2 mux1(d0, d1, s, out);</a:t>
            </a:r>
            <a:endParaRPr lang="en-US" dirty="0"/>
          </a:p>
          <a:p>
            <a:pPr eaLnBrk="1" fontAlgn="auto" hangingPunct="1">
              <a:spcAft>
                <a:spcPts val="0"/>
              </a:spcAft>
              <a:buFontTx/>
              <a:buNone/>
              <a:defRPr/>
            </a:pPr>
            <a:endParaRPr lang="en-US" sz="1400" dirty="0"/>
          </a:p>
          <a:p>
            <a:pPr eaLnBrk="1" fontAlgn="auto" hangingPunct="1">
              <a:spcAft>
                <a:spcPts val="0"/>
              </a:spcAft>
              <a:buFontTx/>
              <a:buNone/>
              <a:defRPr/>
            </a:pPr>
            <a:r>
              <a:rPr lang="en-US" sz="2400" b="1" dirty="0">
                <a:solidFill>
                  <a:schemeClr val="accent1"/>
                </a:solidFill>
              </a:rPr>
              <a:t>Instance with 12-bit bus width:</a:t>
            </a:r>
          </a:p>
          <a:p>
            <a:pPr eaLnBrk="1" fontAlgn="auto" hangingPunct="1">
              <a:spcAft>
                <a:spcPts val="0"/>
              </a:spcAft>
              <a:buFontTx/>
              <a:buNone/>
              <a:defRPr/>
            </a:pPr>
            <a:r>
              <a:rPr lang="en-US" sz="1800" dirty="0">
                <a:latin typeface="Courier New" pitchFamily="49" charset="0"/>
              </a:rPr>
              <a:t>	mux2 #(12) </a:t>
            </a:r>
            <a:r>
              <a:rPr lang="en-US" sz="1800" dirty="0" err="1">
                <a:latin typeface="Courier New" pitchFamily="49" charset="0"/>
              </a:rPr>
              <a:t>lowmux</a:t>
            </a:r>
            <a:r>
              <a:rPr lang="en-US" sz="1800" dirty="0">
                <a:latin typeface="Courier New" pitchFamily="49" charset="0"/>
              </a:rPr>
              <a:t>(d0, d1, s, out); </a:t>
            </a:r>
          </a:p>
        </p:txBody>
      </p:sp>
      <p:sp>
        <p:nvSpPr>
          <p:cNvPr id="7" name="TextBox 6"/>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Parameterized Modules</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3602" name="Object 2"/>
          <p:cNvGraphicFramePr>
            <a:graphicFrameLocks noGrp="1" noChangeAspect="1"/>
          </p:cNvGraphicFramePr>
          <p:nvPr>
            <p:ph idx="4294967295"/>
            <p:custDataLst>
              <p:tags r:id="rId2"/>
            </p:custDataLst>
          </p:nvPr>
        </p:nvGraphicFramePr>
        <p:xfrm>
          <a:off x="2438400" y="3505200"/>
          <a:ext cx="4697413" cy="2744788"/>
        </p:xfrm>
        <a:graphic>
          <a:graphicData uri="http://schemas.openxmlformats.org/presentationml/2006/ole">
            <p:oleObj spid="_x0000_s793602" name="VISIO" r:id="rId8" imgW="2080680" imgH="1216656" progId="Visio.Drawing.11">
              <p:embed/>
            </p:oleObj>
          </a:graphicData>
        </a:graphic>
      </p:graphicFrame>
      <p:sp>
        <p:nvSpPr>
          <p:cNvPr id="793603" name="Rectangle 2"/>
          <p:cNvSpPr>
            <a:spLocks noChangeArrowheads="1"/>
          </p:cNvSpPr>
          <p:nvPr>
            <p:custDataLst>
              <p:tags r:id="rId3"/>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793604" name="Rectangle 4"/>
          <p:cNvSpPr>
            <a:spLocks noChangeArrowheads="1"/>
          </p:cNvSpPr>
          <p:nvPr>
            <p:custDataLst>
              <p:tags r:id="rId4"/>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793605" name="Rectangle 5"/>
          <p:cNvSpPr>
            <a:spLocks noChangeArrowheads="1"/>
          </p:cNvSpPr>
          <p:nvPr>
            <p:custDataLst>
              <p:tags r:id="rId5"/>
            </p:custDataLst>
          </p:nvPr>
        </p:nvSpPr>
        <p:spPr bwMode="auto">
          <a:xfrm>
            <a:off x="914400" y="1143000"/>
            <a:ext cx="8077200" cy="5181600"/>
          </a:xfrm>
          <a:prstGeom prst="rect">
            <a:avLst/>
          </a:prstGeom>
          <a:noFill/>
          <a:ln w="9525">
            <a:noFill/>
            <a:miter lim="800000"/>
            <a:headEnd/>
            <a:tailEnd/>
          </a:ln>
        </p:spPr>
        <p:txBody>
          <a:bodyPr/>
          <a:lstStyle/>
          <a:p>
            <a:pPr marL="342900" indent="-342900">
              <a:spcBef>
                <a:spcPct val="20000"/>
              </a:spcBef>
              <a:buFontTx/>
              <a:buChar char="•"/>
            </a:pPr>
            <a:r>
              <a:rPr lang="en-US" sz="2600">
                <a:latin typeface="Times New Roman" pitchFamily="18" charset="0"/>
              </a:rPr>
              <a:t>Increments on each clock edge</a:t>
            </a:r>
          </a:p>
          <a:p>
            <a:pPr marL="342900" indent="-342900">
              <a:spcBef>
                <a:spcPct val="20000"/>
              </a:spcBef>
              <a:buFontTx/>
              <a:buChar char="•"/>
            </a:pPr>
            <a:r>
              <a:rPr lang="en-US" sz="2600">
                <a:latin typeface="Times New Roman" pitchFamily="18" charset="0"/>
              </a:rPr>
              <a:t>Used to cycle through numbers. For example, </a:t>
            </a:r>
          </a:p>
          <a:p>
            <a:pPr marL="742950" lvl="1" indent="-285750">
              <a:spcBef>
                <a:spcPct val="20000"/>
              </a:spcBef>
              <a:buFontTx/>
              <a:buChar char="–"/>
            </a:pPr>
            <a:r>
              <a:rPr lang="en-US" sz="2000">
                <a:latin typeface="Times New Roman" pitchFamily="18" charset="0"/>
              </a:rPr>
              <a:t>000, 001, 010, 011, 100, 101, 110, 111, 000, 001…</a:t>
            </a:r>
          </a:p>
          <a:p>
            <a:pPr marL="342900" indent="-342900">
              <a:spcBef>
                <a:spcPct val="20000"/>
              </a:spcBef>
              <a:buFontTx/>
              <a:buChar char="•"/>
            </a:pPr>
            <a:r>
              <a:rPr lang="en-US" sz="2600">
                <a:latin typeface="Times New Roman" pitchFamily="18" charset="0"/>
              </a:rPr>
              <a:t>Example uses:</a:t>
            </a:r>
          </a:p>
          <a:p>
            <a:pPr marL="742950" lvl="1" indent="-285750">
              <a:spcBef>
                <a:spcPct val="20000"/>
              </a:spcBef>
              <a:buFontTx/>
              <a:buChar char="–"/>
            </a:pPr>
            <a:r>
              <a:rPr lang="en-US" sz="2000">
                <a:latin typeface="Times New Roman" pitchFamily="18" charset="0"/>
              </a:rPr>
              <a:t>Digital clock displays</a:t>
            </a:r>
          </a:p>
          <a:p>
            <a:pPr marL="742950" lvl="1" indent="-285750">
              <a:spcBef>
                <a:spcPct val="20000"/>
              </a:spcBef>
              <a:buFontTx/>
              <a:buChar char="–"/>
            </a:pPr>
            <a:r>
              <a:rPr lang="en-US" sz="2000">
                <a:latin typeface="Times New Roman" pitchFamily="18" charset="0"/>
              </a:rPr>
              <a:t>Program counter: keeps track of current instruction executing</a:t>
            </a:r>
          </a:p>
        </p:txBody>
      </p:sp>
      <p:sp>
        <p:nvSpPr>
          <p:cNvPr id="9" name="TextBox 8"/>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Counters</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5650" name="Object 2"/>
          <p:cNvGraphicFramePr>
            <a:graphicFrameLocks noGrp="1" noChangeAspect="1"/>
          </p:cNvGraphicFramePr>
          <p:nvPr>
            <p:ph sz="half" idx="4294967295"/>
            <p:custDataLst>
              <p:tags r:id="rId2"/>
            </p:custDataLst>
          </p:nvPr>
        </p:nvGraphicFramePr>
        <p:xfrm>
          <a:off x="1981200" y="4267200"/>
          <a:ext cx="1360488" cy="1528763"/>
        </p:xfrm>
        <a:graphic>
          <a:graphicData uri="http://schemas.openxmlformats.org/presentationml/2006/ole">
            <p:oleObj spid="_x0000_s795650" name="VISIO" r:id="rId11" imgW="612648" imgH="719328" progId="Visio.Drawing.11">
              <p:embed/>
            </p:oleObj>
          </a:graphicData>
        </a:graphic>
      </p:graphicFrame>
      <p:graphicFrame>
        <p:nvGraphicFramePr>
          <p:cNvPr id="795651" name="Object 3"/>
          <p:cNvGraphicFramePr>
            <a:graphicFrameLocks noGrp="1" noChangeAspect="1"/>
          </p:cNvGraphicFramePr>
          <p:nvPr>
            <p:ph sz="half" idx="4294967295"/>
            <p:custDataLst>
              <p:tags r:id="rId3"/>
            </p:custDataLst>
          </p:nvPr>
        </p:nvGraphicFramePr>
        <p:xfrm>
          <a:off x="3498850" y="4035425"/>
          <a:ext cx="5257800" cy="1949450"/>
        </p:xfrm>
        <a:graphic>
          <a:graphicData uri="http://schemas.openxmlformats.org/presentationml/2006/ole">
            <p:oleObj spid="_x0000_s795651" name="VISIO" r:id="rId12" imgW="1915668" imgH="742188" progId="Visio.Drawing.11">
              <p:embed/>
            </p:oleObj>
          </a:graphicData>
        </a:graphic>
      </p:graphicFrame>
      <p:sp>
        <p:nvSpPr>
          <p:cNvPr id="795652" name="Rectangle 2"/>
          <p:cNvSpPr>
            <a:spLocks noChangeArrowheads="1"/>
          </p:cNvSpPr>
          <p:nvPr>
            <p:custDataLst>
              <p:tags r:id="rId4"/>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795653" name="Rectangle 5"/>
          <p:cNvSpPr>
            <a:spLocks noChangeArrowheads="1"/>
          </p:cNvSpPr>
          <p:nvPr>
            <p:custDataLst>
              <p:tags r:id="rId5"/>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795654" name="Text Box 7"/>
          <p:cNvSpPr txBox="1">
            <a:spLocks noChangeArrowheads="1"/>
          </p:cNvSpPr>
          <p:nvPr>
            <p:custDataLst>
              <p:tags r:id="rId6"/>
            </p:custDataLst>
          </p:nvPr>
        </p:nvSpPr>
        <p:spPr bwMode="auto">
          <a:xfrm>
            <a:off x="4495800" y="3595688"/>
            <a:ext cx="3048000" cy="523875"/>
          </a:xfrm>
          <a:prstGeom prst="rect">
            <a:avLst/>
          </a:prstGeom>
          <a:noFill/>
          <a:ln w="9525">
            <a:noFill/>
            <a:miter lim="800000"/>
            <a:headEnd/>
            <a:tailEnd/>
          </a:ln>
        </p:spPr>
        <p:txBody>
          <a:bodyPr>
            <a:spAutoFit/>
          </a:bodyPr>
          <a:lstStyle/>
          <a:p>
            <a:pPr>
              <a:spcBef>
                <a:spcPct val="50000"/>
              </a:spcBef>
            </a:pPr>
            <a:r>
              <a:rPr lang="en-US" sz="2800" b="1">
                <a:solidFill>
                  <a:srgbClr val="1D40EF"/>
                </a:solidFill>
                <a:latin typeface="Calibri" pitchFamily="34" charset="0"/>
              </a:rPr>
              <a:t>Implementation:</a:t>
            </a:r>
          </a:p>
        </p:txBody>
      </p:sp>
      <p:sp>
        <p:nvSpPr>
          <p:cNvPr id="795655" name="Rectangle 9"/>
          <p:cNvSpPr>
            <a:spLocks noChangeArrowheads="1"/>
          </p:cNvSpPr>
          <p:nvPr>
            <p:custDataLst>
              <p:tags r:id="rId7"/>
            </p:custDataLst>
          </p:nvPr>
        </p:nvSpPr>
        <p:spPr bwMode="auto">
          <a:xfrm>
            <a:off x="914400" y="1143000"/>
            <a:ext cx="8077200" cy="5181600"/>
          </a:xfrm>
          <a:prstGeom prst="rect">
            <a:avLst/>
          </a:prstGeom>
          <a:noFill/>
          <a:ln w="9525">
            <a:noFill/>
            <a:miter lim="800000"/>
            <a:headEnd/>
            <a:tailEnd/>
          </a:ln>
        </p:spPr>
        <p:txBody>
          <a:bodyPr/>
          <a:lstStyle/>
          <a:p>
            <a:pPr marL="342900" indent="-342900">
              <a:spcBef>
                <a:spcPct val="20000"/>
              </a:spcBef>
              <a:buFontTx/>
              <a:buChar char="•"/>
            </a:pPr>
            <a:r>
              <a:rPr lang="en-US" sz="2600">
                <a:latin typeface="Times New Roman" pitchFamily="18" charset="0"/>
              </a:rPr>
              <a:t>Shift a new bit in on each clock edge</a:t>
            </a:r>
          </a:p>
          <a:p>
            <a:pPr marL="342900" indent="-342900">
              <a:spcBef>
                <a:spcPct val="20000"/>
              </a:spcBef>
              <a:buFontTx/>
              <a:buChar char="•"/>
            </a:pPr>
            <a:r>
              <a:rPr lang="en-US" sz="2600">
                <a:latin typeface="Times New Roman" pitchFamily="18" charset="0"/>
              </a:rPr>
              <a:t>Shift a bit out on each clock edge</a:t>
            </a:r>
          </a:p>
          <a:p>
            <a:pPr marL="342900" indent="-342900">
              <a:spcBef>
                <a:spcPct val="20000"/>
              </a:spcBef>
              <a:buFontTx/>
              <a:buChar char="•"/>
            </a:pPr>
            <a:r>
              <a:rPr lang="en-US" sz="2600" i="1">
                <a:latin typeface="Times New Roman" pitchFamily="18" charset="0"/>
              </a:rPr>
              <a:t>Serial-to-parallel converter</a:t>
            </a:r>
            <a:r>
              <a:rPr lang="en-US" sz="2600">
                <a:latin typeface="Times New Roman" pitchFamily="18" charset="0"/>
              </a:rPr>
              <a:t>: converts serial input (</a:t>
            </a:r>
            <a:r>
              <a:rPr lang="en-US" sz="2600" i="1">
                <a:latin typeface="Times New Roman" pitchFamily="18" charset="0"/>
              </a:rPr>
              <a:t>S</a:t>
            </a:r>
            <a:r>
              <a:rPr lang="en-US" sz="2600" baseline="-25000">
                <a:latin typeface="Times New Roman" pitchFamily="18" charset="0"/>
              </a:rPr>
              <a:t>in</a:t>
            </a:r>
            <a:r>
              <a:rPr lang="en-US" sz="2600">
                <a:latin typeface="Times New Roman" pitchFamily="18" charset="0"/>
              </a:rPr>
              <a:t>) to parallel output (</a:t>
            </a:r>
            <a:r>
              <a:rPr lang="en-US" sz="2600" i="1">
                <a:latin typeface="Times New Roman" pitchFamily="18" charset="0"/>
              </a:rPr>
              <a:t>Q</a:t>
            </a:r>
            <a:r>
              <a:rPr lang="en-US" sz="2600" baseline="-25000">
                <a:latin typeface="Times New Roman" pitchFamily="18" charset="0"/>
              </a:rPr>
              <a:t>0:</a:t>
            </a:r>
            <a:r>
              <a:rPr lang="en-US" sz="2600" i="1" baseline="-25000">
                <a:latin typeface="Times New Roman" pitchFamily="18" charset="0"/>
              </a:rPr>
              <a:t>N</a:t>
            </a:r>
            <a:r>
              <a:rPr lang="en-US" sz="2600" baseline="-25000">
                <a:latin typeface="Times New Roman" pitchFamily="18" charset="0"/>
              </a:rPr>
              <a:t>-1</a:t>
            </a:r>
            <a:r>
              <a:rPr lang="en-US" sz="2600">
                <a:latin typeface="Times New Roman" pitchFamily="18" charset="0"/>
              </a:rPr>
              <a:t>)</a:t>
            </a:r>
          </a:p>
        </p:txBody>
      </p:sp>
      <p:sp>
        <p:nvSpPr>
          <p:cNvPr id="12" name="TextBox 11"/>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Shift Registers</a:t>
            </a:r>
          </a:p>
        </p:txBody>
      </p:sp>
      <p:sp>
        <p:nvSpPr>
          <p:cNvPr id="795657" name="Text Box 7"/>
          <p:cNvSpPr txBox="1">
            <a:spLocks noChangeArrowheads="1"/>
          </p:cNvSpPr>
          <p:nvPr>
            <p:custDataLst>
              <p:tags r:id="rId8"/>
            </p:custDataLst>
          </p:nvPr>
        </p:nvSpPr>
        <p:spPr bwMode="auto">
          <a:xfrm>
            <a:off x="1981200" y="3590925"/>
            <a:ext cx="1905000" cy="523875"/>
          </a:xfrm>
          <a:prstGeom prst="rect">
            <a:avLst/>
          </a:prstGeom>
          <a:noFill/>
          <a:ln w="9525">
            <a:noFill/>
            <a:miter lim="800000"/>
            <a:headEnd/>
            <a:tailEnd/>
          </a:ln>
        </p:spPr>
        <p:txBody>
          <a:bodyPr>
            <a:spAutoFit/>
          </a:bodyPr>
          <a:lstStyle/>
          <a:p>
            <a:pPr>
              <a:spcBef>
                <a:spcPct val="50000"/>
              </a:spcBef>
            </a:pPr>
            <a:r>
              <a:rPr lang="en-US" sz="2800" b="1">
                <a:solidFill>
                  <a:srgbClr val="1D40EF"/>
                </a:solidFill>
                <a:latin typeface="Calibri" pitchFamily="34" charset="0"/>
              </a:rPr>
              <a:t>Symbol:</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205" name="Rectangle 2"/>
          <p:cNvSpPr>
            <a:spLocks noChangeArrowheads="1"/>
          </p:cNvSpPr>
          <p:nvPr>
            <p:custDataLst>
              <p:tags r:id="rId2"/>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graphicFrame>
        <p:nvGraphicFramePr>
          <p:cNvPr id="221204" name="Object 20"/>
          <p:cNvGraphicFramePr>
            <a:graphicFrameLocks noGrp="1" noChangeAspect="1"/>
          </p:cNvGraphicFramePr>
          <p:nvPr>
            <p:ph idx="4294967295"/>
            <p:custDataLst>
              <p:tags r:id="rId3"/>
            </p:custDataLst>
          </p:nvPr>
        </p:nvGraphicFramePr>
        <p:xfrm>
          <a:off x="2057400" y="1371600"/>
          <a:ext cx="4605338" cy="1684338"/>
        </p:xfrm>
        <a:graphic>
          <a:graphicData uri="http://schemas.openxmlformats.org/presentationml/2006/ole">
            <p:oleObj spid="_x0000_s221204" name="VISIO" r:id="rId7" imgW="1287780" imgH="490728" progId="Visio.Drawing.11">
              <p:embed/>
            </p:oleObj>
          </a:graphicData>
        </a:graphic>
      </p:graphicFrame>
      <p:sp>
        <p:nvSpPr>
          <p:cNvPr id="221206" name="Rectangle 4"/>
          <p:cNvSpPr>
            <a:spLocks noChangeArrowheads="1"/>
          </p:cNvSpPr>
          <p:nvPr>
            <p:custDataLst>
              <p:tags r:id="rId4"/>
            </p:custDataLst>
          </p:nvPr>
        </p:nvSpPr>
        <p:spPr bwMode="auto">
          <a:xfrm>
            <a:off x="1095375" y="3636963"/>
            <a:ext cx="7620000" cy="2057400"/>
          </a:xfrm>
          <a:prstGeom prst="rect">
            <a:avLst/>
          </a:prstGeom>
          <a:noFill/>
          <a:ln w="9525">
            <a:noFill/>
            <a:miter lim="800000"/>
            <a:headEnd/>
            <a:tailEnd/>
          </a:ln>
        </p:spPr>
        <p:txBody>
          <a:bodyPr/>
          <a:lstStyle/>
          <a:p>
            <a:pPr marL="342900" indent="-342900">
              <a:spcBef>
                <a:spcPct val="20000"/>
              </a:spcBef>
            </a:pPr>
            <a:r>
              <a:rPr lang="en-US" sz="3200" b="1">
                <a:latin typeface="Times New Roman" pitchFamily="18" charset="0"/>
              </a:rPr>
              <a:t>Two types of Modules:</a:t>
            </a:r>
          </a:p>
          <a:p>
            <a:pPr marL="742950" lvl="1" indent="-285750">
              <a:spcBef>
                <a:spcPct val="20000"/>
              </a:spcBef>
              <a:buFontTx/>
              <a:buChar char="–"/>
            </a:pPr>
            <a:r>
              <a:rPr lang="en-US" sz="2600" b="1">
                <a:solidFill>
                  <a:schemeClr val="accent1"/>
                </a:solidFill>
                <a:latin typeface="Times New Roman" pitchFamily="18" charset="0"/>
              </a:rPr>
              <a:t>Behavioral:</a:t>
            </a:r>
            <a:r>
              <a:rPr lang="en-US" sz="2600" b="1">
                <a:latin typeface="Times New Roman" pitchFamily="18" charset="0"/>
              </a:rPr>
              <a:t> </a:t>
            </a:r>
            <a:r>
              <a:rPr lang="en-US" sz="2600">
                <a:latin typeface="Times New Roman" pitchFamily="18" charset="0"/>
              </a:rPr>
              <a:t>describe what a module does</a:t>
            </a:r>
          </a:p>
          <a:p>
            <a:pPr marL="742950" lvl="1" indent="-285750">
              <a:spcBef>
                <a:spcPct val="20000"/>
              </a:spcBef>
              <a:buFontTx/>
              <a:buChar char="–"/>
            </a:pPr>
            <a:r>
              <a:rPr lang="en-US" sz="2600" b="1">
                <a:solidFill>
                  <a:schemeClr val="accent1"/>
                </a:solidFill>
                <a:latin typeface="Times New Roman" pitchFamily="18" charset="0"/>
              </a:rPr>
              <a:t>Structural: </a:t>
            </a:r>
            <a:r>
              <a:rPr lang="en-US" sz="2600">
                <a:latin typeface="Times New Roman" pitchFamily="18" charset="0"/>
              </a:rPr>
              <a:t>describe how it is built from simpler modules</a:t>
            </a:r>
          </a:p>
        </p:txBody>
      </p:sp>
      <p:sp>
        <p:nvSpPr>
          <p:cNvPr id="8" name="TextBox 7"/>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err="1">
                <a:solidFill>
                  <a:schemeClr val="bg1"/>
                </a:solidFill>
                <a:latin typeface="+mj-lt"/>
                <a:cs typeface="+mn-cs"/>
              </a:rPr>
              <a:t>SystemVerilog</a:t>
            </a:r>
            <a:r>
              <a:rPr lang="en-US" sz="4400" dirty="0">
                <a:solidFill>
                  <a:schemeClr val="bg1"/>
                </a:solidFill>
                <a:latin typeface="+mj-lt"/>
                <a:cs typeface="+mn-cs"/>
              </a:rPr>
              <a:t> Modules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7698" name="Object 2"/>
          <p:cNvGraphicFramePr>
            <a:graphicFrameLocks noGrp="1" noChangeAspect="1"/>
          </p:cNvGraphicFramePr>
          <p:nvPr>
            <p:ph sz="half" idx="4294967295"/>
            <p:custDataLst>
              <p:tags r:id="rId2"/>
            </p:custDataLst>
          </p:nvPr>
        </p:nvGraphicFramePr>
        <p:xfrm>
          <a:off x="1295400" y="3416300"/>
          <a:ext cx="7315200" cy="2146300"/>
        </p:xfrm>
        <a:graphic>
          <a:graphicData uri="http://schemas.openxmlformats.org/presentationml/2006/ole">
            <p:oleObj spid="_x0000_s797698" name="VISIO" r:id="rId8" imgW="3261360" imgH="998220" progId="Visio.Drawing.11">
              <p:embed/>
            </p:oleObj>
          </a:graphicData>
        </a:graphic>
      </p:graphicFrame>
      <p:sp>
        <p:nvSpPr>
          <p:cNvPr id="797699" name="Rectangle 2"/>
          <p:cNvSpPr>
            <a:spLocks noChangeArrowheads="1"/>
          </p:cNvSpPr>
          <p:nvPr>
            <p:custDataLst>
              <p:tags r:id="rId3"/>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797700" name="Rectangle 4"/>
          <p:cNvSpPr>
            <a:spLocks noChangeArrowheads="1"/>
          </p:cNvSpPr>
          <p:nvPr>
            <p:custDataLst>
              <p:tags r:id="rId4"/>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797701" name="Rectangle 6"/>
          <p:cNvSpPr>
            <a:spLocks noChangeArrowheads="1"/>
          </p:cNvSpPr>
          <p:nvPr>
            <p:custDataLst>
              <p:tags r:id="rId5"/>
            </p:custDataLst>
          </p:nvPr>
        </p:nvSpPr>
        <p:spPr bwMode="auto">
          <a:xfrm>
            <a:off x="914400" y="1143000"/>
            <a:ext cx="8077200" cy="5181600"/>
          </a:xfrm>
          <a:prstGeom prst="rect">
            <a:avLst/>
          </a:prstGeom>
          <a:noFill/>
          <a:ln w="9525">
            <a:noFill/>
            <a:miter lim="800000"/>
            <a:headEnd/>
            <a:tailEnd/>
          </a:ln>
        </p:spPr>
        <p:txBody>
          <a:bodyPr/>
          <a:lstStyle/>
          <a:p>
            <a:pPr marL="342900" indent="-342900">
              <a:spcBef>
                <a:spcPct val="20000"/>
              </a:spcBef>
              <a:buFontTx/>
              <a:buChar char="•"/>
            </a:pPr>
            <a:r>
              <a:rPr lang="en-US" sz="2400">
                <a:latin typeface="Times New Roman" pitchFamily="18" charset="0"/>
              </a:rPr>
              <a:t>When </a:t>
            </a:r>
            <a:r>
              <a:rPr lang="en-US" sz="2400" i="1">
                <a:latin typeface="Times New Roman" pitchFamily="18" charset="0"/>
              </a:rPr>
              <a:t>Load</a:t>
            </a:r>
            <a:r>
              <a:rPr lang="en-US" sz="2400">
                <a:latin typeface="Times New Roman" pitchFamily="18" charset="0"/>
              </a:rPr>
              <a:t> = 1, acts as a normal </a:t>
            </a:r>
            <a:r>
              <a:rPr lang="en-US" sz="2400" i="1">
                <a:latin typeface="Times New Roman" pitchFamily="18" charset="0"/>
              </a:rPr>
              <a:t>N</a:t>
            </a:r>
            <a:r>
              <a:rPr lang="en-US" sz="2400">
                <a:latin typeface="Times New Roman" pitchFamily="18" charset="0"/>
              </a:rPr>
              <a:t>-bit register</a:t>
            </a:r>
          </a:p>
          <a:p>
            <a:pPr marL="342900" indent="-342900">
              <a:spcBef>
                <a:spcPct val="20000"/>
              </a:spcBef>
              <a:buFontTx/>
              <a:buChar char="•"/>
            </a:pPr>
            <a:r>
              <a:rPr lang="en-US" sz="2400">
                <a:latin typeface="Times New Roman" pitchFamily="18" charset="0"/>
              </a:rPr>
              <a:t>When </a:t>
            </a:r>
            <a:r>
              <a:rPr lang="en-US" sz="2400" i="1">
                <a:latin typeface="Times New Roman" pitchFamily="18" charset="0"/>
              </a:rPr>
              <a:t>Load</a:t>
            </a:r>
            <a:r>
              <a:rPr lang="en-US" sz="2400">
                <a:latin typeface="Times New Roman" pitchFamily="18" charset="0"/>
              </a:rPr>
              <a:t> = 0, acts as a shift register</a:t>
            </a:r>
          </a:p>
          <a:p>
            <a:pPr marL="342900" indent="-342900">
              <a:spcBef>
                <a:spcPct val="20000"/>
              </a:spcBef>
              <a:buFontTx/>
              <a:buChar char="•"/>
            </a:pPr>
            <a:r>
              <a:rPr lang="en-US" sz="2400">
                <a:latin typeface="Times New Roman" pitchFamily="18" charset="0"/>
              </a:rPr>
              <a:t>Now can act as a </a:t>
            </a:r>
            <a:r>
              <a:rPr lang="en-US" sz="2400" i="1">
                <a:latin typeface="Times New Roman" pitchFamily="18" charset="0"/>
              </a:rPr>
              <a:t>serial-to-parallel converter</a:t>
            </a:r>
            <a:r>
              <a:rPr lang="en-US" sz="2400">
                <a:latin typeface="Times New Roman" pitchFamily="18" charset="0"/>
              </a:rPr>
              <a:t> (S</a:t>
            </a:r>
            <a:r>
              <a:rPr lang="en-US" sz="2400" baseline="-25000">
                <a:latin typeface="Times New Roman" pitchFamily="18" charset="0"/>
              </a:rPr>
              <a:t>in</a:t>
            </a:r>
            <a:r>
              <a:rPr lang="en-US" sz="2400">
                <a:latin typeface="Times New Roman" pitchFamily="18" charset="0"/>
              </a:rPr>
              <a:t> to </a:t>
            </a:r>
            <a:r>
              <a:rPr lang="en-US" sz="2400" i="1">
                <a:latin typeface="Times New Roman" pitchFamily="18" charset="0"/>
              </a:rPr>
              <a:t>Q</a:t>
            </a:r>
            <a:r>
              <a:rPr lang="en-US" sz="2400" baseline="-25000">
                <a:latin typeface="Times New Roman" pitchFamily="18" charset="0"/>
              </a:rPr>
              <a:t>0:</a:t>
            </a:r>
            <a:r>
              <a:rPr lang="en-US" sz="2400" i="1" baseline="-25000">
                <a:latin typeface="Times New Roman" pitchFamily="18" charset="0"/>
              </a:rPr>
              <a:t>N</a:t>
            </a:r>
            <a:r>
              <a:rPr lang="en-US" sz="2400" baseline="-25000">
                <a:latin typeface="Times New Roman" pitchFamily="18" charset="0"/>
              </a:rPr>
              <a:t>-1</a:t>
            </a:r>
            <a:r>
              <a:rPr lang="en-US" sz="2400">
                <a:latin typeface="Times New Roman" pitchFamily="18" charset="0"/>
              </a:rPr>
              <a:t>) or a </a:t>
            </a:r>
            <a:r>
              <a:rPr lang="en-US" sz="2400" i="1">
                <a:latin typeface="Times New Roman" pitchFamily="18" charset="0"/>
              </a:rPr>
              <a:t>parallel-to-serial converter</a:t>
            </a:r>
            <a:r>
              <a:rPr lang="en-US" sz="2400">
                <a:latin typeface="Times New Roman" pitchFamily="18" charset="0"/>
              </a:rPr>
              <a:t> (</a:t>
            </a:r>
            <a:r>
              <a:rPr lang="en-US" sz="2400" i="1">
                <a:latin typeface="Times New Roman" pitchFamily="18" charset="0"/>
              </a:rPr>
              <a:t>D</a:t>
            </a:r>
            <a:r>
              <a:rPr lang="en-US" sz="2400" baseline="-25000">
                <a:latin typeface="Times New Roman" pitchFamily="18" charset="0"/>
              </a:rPr>
              <a:t>0:</a:t>
            </a:r>
            <a:r>
              <a:rPr lang="en-US" sz="2400" i="1" baseline="-25000">
                <a:latin typeface="Times New Roman" pitchFamily="18" charset="0"/>
              </a:rPr>
              <a:t>N</a:t>
            </a:r>
            <a:r>
              <a:rPr lang="en-US" sz="2400" baseline="-25000">
                <a:latin typeface="Times New Roman" pitchFamily="18" charset="0"/>
              </a:rPr>
              <a:t>-1</a:t>
            </a:r>
            <a:r>
              <a:rPr lang="en-US" sz="2400">
                <a:latin typeface="Times New Roman" pitchFamily="18" charset="0"/>
              </a:rPr>
              <a:t> to </a:t>
            </a:r>
            <a:r>
              <a:rPr lang="en-US" sz="2400" i="1">
                <a:latin typeface="Times New Roman" pitchFamily="18" charset="0"/>
              </a:rPr>
              <a:t>S</a:t>
            </a:r>
            <a:r>
              <a:rPr lang="en-US" sz="2400" baseline="-25000">
                <a:latin typeface="Times New Roman" pitchFamily="18" charset="0"/>
              </a:rPr>
              <a:t>out</a:t>
            </a:r>
            <a:r>
              <a:rPr lang="en-US" sz="2400">
                <a:latin typeface="Times New Roman" pitchFamily="18" charset="0"/>
              </a:rPr>
              <a:t>)</a:t>
            </a:r>
          </a:p>
        </p:txBody>
      </p:sp>
      <p:sp>
        <p:nvSpPr>
          <p:cNvPr id="9" name="TextBox 8"/>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Shift Register with Parallel Load</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468313" y="328613"/>
            <a:ext cx="8280400" cy="1371600"/>
          </a:xfrm>
        </p:spPr>
        <p:txBody>
          <a:bodyPr/>
          <a:lstStyle/>
          <a:p>
            <a:pPr eaLnBrk="1" hangingPunct="1">
              <a:defRPr/>
            </a:pPr>
            <a:r>
              <a:rPr lang="en-US" altLang="zh-TW" b="1"/>
              <a:t>The Power of Verilog: Integer Arithmetic</a:t>
            </a:r>
            <a:endParaRPr lang="zh-TW" altLang="en-US"/>
          </a:p>
        </p:txBody>
      </p:sp>
      <p:pic>
        <p:nvPicPr>
          <p:cNvPr id="836610" name="Picture 3"/>
          <p:cNvPicPr>
            <a:picLocks noChangeAspect="1" noChangeArrowheads="1"/>
          </p:cNvPicPr>
          <p:nvPr>
            <p:ph idx="1"/>
          </p:nvPr>
        </p:nvPicPr>
        <p:blipFill>
          <a:blip r:embed="rId3"/>
          <a:srcRect/>
          <a:stretch>
            <a:fillRect/>
          </a:stretch>
        </p:blipFill>
        <p:spPr>
          <a:xfrm>
            <a:off x="1042988" y="1857375"/>
            <a:ext cx="7416800" cy="4524375"/>
          </a:xfr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468313" y="328613"/>
            <a:ext cx="8229600" cy="1371600"/>
          </a:xfrm>
        </p:spPr>
        <p:txBody>
          <a:bodyPr/>
          <a:lstStyle/>
          <a:p>
            <a:pPr eaLnBrk="1" hangingPunct="1">
              <a:defRPr/>
            </a:pPr>
            <a:r>
              <a:rPr lang="en-US" altLang="zh-TW" b="1"/>
              <a:t>Dangers of Verilog: Incomplete Specification</a:t>
            </a:r>
            <a:endParaRPr lang="zh-TW" altLang="en-US"/>
          </a:p>
        </p:txBody>
      </p:sp>
      <p:pic>
        <p:nvPicPr>
          <p:cNvPr id="838658" name="Picture 3"/>
          <p:cNvPicPr>
            <a:picLocks noChangeAspect="1" noChangeArrowheads="1"/>
          </p:cNvPicPr>
          <p:nvPr>
            <p:ph idx="1"/>
          </p:nvPr>
        </p:nvPicPr>
        <p:blipFill>
          <a:blip r:embed="rId3"/>
          <a:srcRect/>
          <a:stretch>
            <a:fillRect/>
          </a:stretch>
        </p:blipFill>
        <p:spPr>
          <a:xfrm>
            <a:off x="754063" y="1773238"/>
            <a:ext cx="7705725" cy="4778375"/>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468313" y="260350"/>
            <a:ext cx="8229600" cy="1371600"/>
          </a:xfrm>
        </p:spPr>
        <p:txBody>
          <a:bodyPr/>
          <a:lstStyle/>
          <a:p>
            <a:pPr eaLnBrk="1" hangingPunct="1">
              <a:defRPr/>
            </a:pPr>
            <a:r>
              <a:rPr lang="en-US" altLang="zh-TW" b="1"/>
              <a:t>Incomplete Specification Infers Latches – so use always_comb!!!</a:t>
            </a:r>
            <a:endParaRPr lang="zh-TW" altLang="en-US"/>
          </a:p>
        </p:txBody>
      </p:sp>
      <p:pic>
        <p:nvPicPr>
          <p:cNvPr id="840706" name="Picture 3"/>
          <p:cNvPicPr>
            <a:picLocks noChangeAspect="1" noChangeArrowheads="1"/>
          </p:cNvPicPr>
          <p:nvPr>
            <p:ph idx="1"/>
          </p:nvPr>
        </p:nvPicPr>
        <p:blipFill>
          <a:blip r:embed="rId3"/>
          <a:srcRect/>
          <a:stretch>
            <a:fillRect/>
          </a:stretch>
        </p:blipFill>
        <p:spPr>
          <a:xfrm>
            <a:off x="827088" y="1636713"/>
            <a:ext cx="7632700" cy="4960937"/>
          </a:xfr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pPr eaLnBrk="1" hangingPunct="1">
              <a:defRPr/>
            </a:pPr>
            <a:r>
              <a:rPr lang="en-US" altLang="zh-TW" b="1"/>
              <a:t>The Sequential always Block</a:t>
            </a:r>
            <a:endParaRPr lang="zh-TW" altLang="en-US"/>
          </a:p>
        </p:txBody>
      </p:sp>
      <p:pic>
        <p:nvPicPr>
          <p:cNvPr id="842754" name="Picture 3"/>
          <p:cNvPicPr>
            <a:picLocks noChangeAspect="1" noChangeArrowheads="1"/>
          </p:cNvPicPr>
          <p:nvPr>
            <p:ph idx="1"/>
          </p:nvPr>
        </p:nvPicPr>
        <p:blipFill>
          <a:blip r:embed="rId3"/>
          <a:srcRect/>
          <a:stretch>
            <a:fillRect/>
          </a:stretch>
        </p:blipFill>
        <p:spPr>
          <a:xfrm>
            <a:off x="914400" y="1295400"/>
            <a:ext cx="7561263" cy="5267325"/>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lstStyle/>
          <a:p>
            <a:pPr eaLnBrk="1" hangingPunct="1">
              <a:defRPr/>
            </a:pPr>
            <a:r>
              <a:rPr lang="en-US" altLang="zh-TW" b="1"/>
              <a:t>Importance of the Sensitivity List</a:t>
            </a:r>
            <a:endParaRPr lang="zh-TW" altLang="en-US"/>
          </a:p>
        </p:txBody>
      </p:sp>
      <p:pic>
        <p:nvPicPr>
          <p:cNvPr id="844802" name="Picture 3"/>
          <p:cNvPicPr>
            <a:picLocks noChangeAspect="1" noChangeArrowheads="1"/>
          </p:cNvPicPr>
          <p:nvPr>
            <p:ph idx="1"/>
          </p:nvPr>
        </p:nvPicPr>
        <p:blipFill>
          <a:blip r:embed="rId3"/>
          <a:srcRect/>
          <a:stretch>
            <a:fillRect/>
          </a:stretch>
        </p:blipFill>
        <p:spPr>
          <a:xfrm>
            <a:off x="609600" y="1066800"/>
            <a:ext cx="7993063" cy="5262563"/>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pPr eaLnBrk="1" hangingPunct="1">
              <a:defRPr/>
            </a:pPr>
            <a:r>
              <a:rPr lang="en-US" altLang="zh-TW" b="1"/>
              <a:t>Simulation</a:t>
            </a:r>
            <a:endParaRPr lang="zh-TW" altLang="en-US"/>
          </a:p>
        </p:txBody>
      </p:sp>
      <p:pic>
        <p:nvPicPr>
          <p:cNvPr id="846850" name="Picture 3"/>
          <p:cNvPicPr>
            <a:picLocks noChangeAspect="1" noChangeArrowheads="1"/>
          </p:cNvPicPr>
          <p:nvPr>
            <p:ph idx="1"/>
          </p:nvPr>
        </p:nvPicPr>
        <p:blipFill>
          <a:blip r:embed="rId3"/>
          <a:srcRect/>
          <a:stretch>
            <a:fillRect/>
          </a:stretch>
        </p:blipFill>
        <p:spPr>
          <a:xfrm>
            <a:off x="755650" y="1196975"/>
            <a:ext cx="7848600" cy="5237163"/>
          </a:xfr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a:xfrm>
            <a:off x="468313" y="328613"/>
            <a:ext cx="8229600" cy="1371600"/>
          </a:xfrm>
        </p:spPr>
        <p:txBody>
          <a:bodyPr/>
          <a:lstStyle/>
          <a:p>
            <a:pPr eaLnBrk="1" hangingPunct="1">
              <a:defRPr/>
            </a:pPr>
            <a:r>
              <a:rPr lang="en-US" altLang="zh-TW" b="1"/>
              <a:t>Blocking vs. Nonblocking Assignments</a:t>
            </a:r>
            <a:endParaRPr lang="zh-TW" altLang="en-US"/>
          </a:p>
        </p:txBody>
      </p:sp>
      <p:pic>
        <p:nvPicPr>
          <p:cNvPr id="848898" name="Picture 3"/>
          <p:cNvPicPr>
            <a:picLocks noChangeAspect="1" noChangeArrowheads="1"/>
          </p:cNvPicPr>
          <p:nvPr>
            <p:ph idx="1"/>
          </p:nvPr>
        </p:nvPicPr>
        <p:blipFill>
          <a:blip r:embed="rId3"/>
          <a:srcRect/>
          <a:stretch>
            <a:fillRect/>
          </a:stretch>
        </p:blipFill>
        <p:spPr>
          <a:xfrm>
            <a:off x="971550" y="1700213"/>
            <a:ext cx="7561263" cy="4984750"/>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68313" y="328613"/>
            <a:ext cx="8229600" cy="1371600"/>
          </a:xfrm>
        </p:spPr>
        <p:txBody>
          <a:bodyPr/>
          <a:lstStyle/>
          <a:p>
            <a:pPr eaLnBrk="1" hangingPunct="1">
              <a:defRPr/>
            </a:pPr>
            <a:r>
              <a:rPr lang="en-US" altLang="zh-TW" b="1"/>
              <a:t>Assignment Styles for Sequential Logic</a:t>
            </a:r>
            <a:endParaRPr lang="zh-TW" altLang="en-US"/>
          </a:p>
        </p:txBody>
      </p:sp>
      <p:pic>
        <p:nvPicPr>
          <p:cNvPr id="850946" name="Picture 3"/>
          <p:cNvPicPr>
            <a:picLocks noChangeAspect="1" noChangeArrowheads="1"/>
          </p:cNvPicPr>
          <p:nvPr>
            <p:ph idx="1"/>
          </p:nvPr>
        </p:nvPicPr>
        <p:blipFill>
          <a:blip r:embed="rId3"/>
          <a:srcRect/>
          <a:stretch>
            <a:fillRect/>
          </a:stretch>
        </p:blipFill>
        <p:spPr>
          <a:xfrm>
            <a:off x="1042988" y="1700213"/>
            <a:ext cx="7200900" cy="4948237"/>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468313" y="328613"/>
            <a:ext cx="8229600" cy="1371600"/>
          </a:xfrm>
        </p:spPr>
        <p:txBody>
          <a:bodyPr/>
          <a:lstStyle/>
          <a:p>
            <a:pPr eaLnBrk="1" hangingPunct="1">
              <a:defRPr/>
            </a:pPr>
            <a:r>
              <a:rPr lang="en-US" altLang="zh-TW" b="1"/>
              <a:t>Use Nonblocking for Sequential Logic</a:t>
            </a:r>
            <a:endParaRPr lang="zh-TW" altLang="en-US"/>
          </a:p>
        </p:txBody>
      </p:sp>
      <p:pic>
        <p:nvPicPr>
          <p:cNvPr id="852994" name="Picture 3"/>
          <p:cNvPicPr>
            <a:picLocks noChangeAspect="1" noChangeArrowheads="1"/>
          </p:cNvPicPr>
          <p:nvPr>
            <p:ph idx="1"/>
          </p:nvPr>
        </p:nvPicPr>
        <p:blipFill>
          <a:blip r:embed="rId3"/>
          <a:srcRect/>
          <a:stretch>
            <a:fillRect/>
          </a:stretch>
        </p:blipFill>
        <p:spPr>
          <a:xfrm>
            <a:off x="900113" y="1700213"/>
            <a:ext cx="7632700" cy="493553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241666" name="Rectangle 4"/>
          <p:cNvSpPr>
            <a:spLocks noChangeArrowheads="1"/>
          </p:cNvSpPr>
          <p:nvPr>
            <p:custDataLst>
              <p:tags r:id="rId2"/>
            </p:custDataLst>
          </p:nvPr>
        </p:nvSpPr>
        <p:spPr bwMode="auto">
          <a:xfrm>
            <a:off x="914400" y="1600200"/>
            <a:ext cx="8305800" cy="4800600"/>
          </a:xfrm>
          <a:prstGeom prst="rect">
            <a:avLst/>
          </a:prstGeom>
          <a:noFill/>
          <a:ln w="9525">
            <a:noFill/>
            <a:miter lim="800000"/>
            <a:headEnd/>
            <a:tailEnd/>
          </a:ln>
        </p:spPr>
        <p:txBody>
          <a:bodyPr/>
          <a:lstStyle/>
          <a:p>
            <a:pPr marL="342900" indent="-342900">
              <a:spcBef>
                <a:spcPct val="20000"/>
              </a:spcBef>
            </a:pPr>
            <a:r>
              <a:rPr lang="en-US">
                <a:latin typeface="Courier New" pitchFamily="49" charset="0"/>
              </a:rPr>
              <a:t>module example(input  logic a, b, c,</a:t>
            </a:r>
          </a:p>
          <a:p>
            <a:pPr marL="342900" indent="-342900">
              <a:spcBef>
                <a:spcPct val="20000"/>
              </a:spcBef>
            </a:pPr>
            <a:r>
              <a:rPr lang="en-US">
                <a:latin typeface="Courier New" pitchFamily="49" charset="0"/>
              </a:rPr>
              <a:t>               output logic y);</a:t>
            </a:r>
          </a:p>
          <a:p>
            <a:pPr marL="342900" indent="-342900">
              <a:spcBef>
                <a:spcPct val="20000"/>
              </a:spcBef>
            </a:pPr>
            <a:r>
              <a:rPr lang="en-US">
                <a:latin typeface="Courier New" pitchFamily="49" charset="0"/>
              </a:rPr>
              <a:t>  assign y = ~a &amp; ~b &amp; ~c | a &amp; ~b &amp; ~c | a &amp; ~b &amp;  c;</a:t>
            </a:r>
          </a:p>
          <a:p>
            <a:pPr marL="342900" indent="-342900">
              <a:spcBef>
                <a:spcPct val="20000"/>
              </a:spcBef>
            </a:pPr>
            <a:r>
              <a:rPr lang="en-US">
                <a:latin typeface="Courier New" pitchFamily="49" charset="0"/>
              </a:rPr>
              <a:t>endmodule</a:t>
            </a:r>
          </a:p>
        </p:txBody>
      </p:sp>
      <p:sp>
        <p:nvSpPr>
          <p:cNvPr id="241667" name="Rectangle 5"/>
          <p:cNvSpPr>
            <a:spLocks noChangeArrowheads="1"/>
          </p:cNvSpPr>
          <p:nvPr>
            <p:custDataLst>
              <p:tags r:id="rId3"/>
            </p:custDataLst>
          </p:nvPr>
        </p:nvSpPr>
        <p:spPr bwMode="auto">
          <a:xfrm>
            <a:off x="0" y="2466975"/>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41668" name="Text Box 6"/>
          <p:cNvSpPr txBox="1">
            <a:spLocks noChangeArrowheads="1"/>
          </p:cNvSpPr>
          <p:nvPr>
            <p:custDataLst>
              <p:tags r:id="rId4"/>
            </p:custDataLst>
          </p:nvPr>
        </p:nvSpPr>
        <p:spPr bwMode="auto">
          <a:xfrm>
            <a:off x="914400" y="1081088"/>
            <a:ext cx="4267200" cy="584200"/>
          </a:xfrm>
          <a:prstGeom prst="rect">
            <a:avLst/>
          </a:prstGeom>
          <a:noFill/>
          <a:ln w="9525">
            <a:noFill/>
            <a:miter lim="800000"/>
            <a:headEnd/>
            <a:tailEnd/>
          </a:ln>
        </p:spPr>
        <p:txBody>
          <a:bodyPr>
            <a:spAutoFit/>
          </a:bodyPr>
          <a:lstStyle/>
          <a:p>
            <a:pPr>
              <a:spcBef>
                <a:spcPct val="50000"/>
              </a:spcBef>
            </a:pPr>
            <a:r>
              <a:rPr lang="en-US" sz="3200" b="1">
                <a:solidFill>
                  <a:schemeClr val="accent1"/>
                </a:solidFill>
                <a:latin typeface="Calibri" pitchFamily="34" charset="0"/>
              </a:rPr>
              <a:t>SystemVerilog:</a:t>
            </a:r>
          </a:p>
        </p:txBody>
      </p:sp>
      <p:sp>
        <p:nvSpPr>
          <p:cNvPr id="9" name="TextBox 8"/>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Behavioral </a:t>
            </a:r>
            <a:r>
              <a:rPr lang="en-US" sz="4400" dirty="0" err="1">
                <a:solidFill>
                  <a:schemeClr val="bg1"/>
                </a:solidFill>
                <a:latin typeface="+mj-lt"/>
                <a:cs typeface="+mn-cs"/>
              </a:rPr>
              <a:t>SystemVerilog</a:t>
            </a:r>
            <a:endParaRPr lang="en-US" sz="4400" dirty="0">
              <a:solidFill>
                <a:schemeClr val="bg1"/>
              </a:solidFill>
              <a:latin typeface="+mj-lt"/>
              <a:cs typeface="+mn-cs"/>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pPr eaLnBrk="1" hangingPunct="1">
              <a:defRPr/>
            </a:pPr>
            <a:r>
              <a:rPr lang="en-US" altLang="zh-TW" b="1"/>
              <a:t>Simulation</a:t>
            </a:r>
            <a:endParaRPr lang="zh-TW" altLang="en-US"/>
          </a:p>
        </p:txBody>
      </p:sp>
      <p:pic>
        <p:nvPicPr>
          <p:cNvPr id="855042" name="Picture 3"/>
          <p:cNvPicPr>
            <a:picLocks noChangeAspect="1" noChangeArrowheads="1"/>
          </p:cNvPicPr>
          <p:nvPr>
            <p:ph idx="1"/>
          </p:nvPr>
        </p:nvPicPr>
        <p:blipFill>
          <a:blip r:embed="rId3"/>
          <a:srcRect/>
          <a:stretch>
            <a:fillRect/>
          </a:stretch>
        </p:blipFill>
        <p:spPr>
          <a:xfrm>
            <a:off x="971550" y="1268413"/>
            <a:ext cx="7488238" cy="5135562"/>
          </a:xfr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a:xfrm>
            <a:off x="468313" y="328613"/>
            <a:ext cx="8229600" cy="1371600"/>
          </a:xfrm>
        </p:spPr>
        <p:txBody>
          <a:bodyPr/>
          <a:lstStyle/>
          <a:p>
            <a:pPr eaLnBrk="1" hangingPunct="1">
              <a:defRPr/>
            </a:pPr>
            <a:r>
              <a:rPr lang="en-US" altLang="zh-TW" b="1"/>
              <a:t>Use Blocking for Combinational Logic</a:t>
            </a:r>
            <a:endParaRPr lang="zh-TW" altLang="en-US"/>
          </a:p>
        </p:txBody>
      </p:sp>
      <p:pic>
        <p:nvPicPr>
          <p:cNvPr id="857090" name="Picture 3"/>
          <p:cNvPicPr>
            <a:picLocks noChangeAspect="1" noChangeArrowheads="1"/>
          </p:cNvPicPr>
          <p:nvPr>
            <p:ph idx="1"/>
          </p:nvPr>
        </p:nvPicPr>
        <p:blipFill>
          <a:blip r:embed="rId3"/>
          <a:srcRect/>
          <a:stretch>
            <a:fillRect/>
          </a:stretch>
        </p:blipFill>
        <p:spPr>
          <a:xfrm>
            <a:off x="828675" y="1590675"/>
            <a:ext cx="7775575" cy="5127625"/>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pPr eaLnBrk="1" hangingPunct="1">
              <a:defRPr/>
            </a:pPr>
            <a:r>
              <a:rPr lang="en-US" altLang="zh-TW" b="1"/>
              <a:t>Dangers of Verilog : Priority Logic</a:t>
            </a:r>
            <a:endParaRPr lang="zh-TW" altLang="en-US"/>
          </a:p>
        </p:txBody>
      </p:sp>
      <p:pic>
        <p:nvPicPr>
          <p:cNvPr id="859138" name="Picture 3"/>
          <p:cNvPicPr>
            <a:picLocks noChangeAspect="1" noChangeArrowheads="1"/>
          </p:cNvPicPr>
          <p:nvPr>
            <p:ph idx="1"/>
          </p:nvPr>
        </p:nvPicPr>
        <p:blipFill>
          <a:blip r:embed="rId3"/>
          <a:srcRect/>
          <a:stretch>
            <a:fillRect/>
          </a:stretch>
        </p:blipFill>
        <p:spPr>
          <a:xfrm>
            <a:off x="684213" y="1484313"/>
            <a:ext cx="7920037" cy="4689475"/>
          </a:xfr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pPr eaLnBrk="1" hangingPunct="1">
              <a:defRPr/>
            </a:pPr>
            <a:r>
              <a:rPr lang="en-US" altLang="zh-TW" b="1"/>
              <a:t>Priority Logic</a:t>
            </a:r>
            <a:endParaRPr lang="zh-TW" altLang="en-US"/>
          </a:p>
        </p:txBody>
      </p:sp>
      <p:pic>
        <p:nvPicPr>
          <p:cNvPr id="861186" name="Picture 3"/>
          <p:cNvPicPr>
            <a:picLocks noChangeAspect="1" noChangeArrowheads="1"/>
          </p:cNvPicPr>
          <p:nvPr>
            <p:ph idx="1"/>
          </p:nvPr>
        </p:nvPicPr>
        <p:blipFill>
          <a:blip r:embed="rId3"/>
          <a:srcRect/>
          <a:stretch>
            <a:fillRect/>
          </a:stretch>
        </p:blipFill>
        <p:spPr>
          <a:xfrm>
            <a:off x="755650" y="1412875"/>
            <a:ext cx="7920038" cy="4976813"/>
          </a:xfr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p:txBody>
          <a:bodyPr/>
          <a:lstStyle/>
          <a:p>
            <a:pPr eaLnBrk="1" hangingPunct="1">
              <a:defRPr/>
            </a:pPr>
            <a:r>
              <a:rPr lang="en-US" altLang="zh-TW" b="1"/>
              <a:t>Interconnecting Modules</a:t>
            </a:r>
            <a:endParaRPr lang="zh-TW" altLang="en-US"/>
          </a:p>
        </p:txBody>
      </p:sp>
      <p:pic>
        <p:nvPicPr>
          <p:cNvPr id="863234" name="Picture 3"/>
          <p:cNvPicPr>
            <a:picLocks noChangeAspect="1" noChangeArrowheads="1"/>
          </p:cNvPicPr>
          <p:nvPr>
            <p:ph idx="1"/>
          </p:nvPr>
        </p:nvPicPr>
        <p:blipFill>
          <a:blip r:embed="rId3"/>
          <a:srcRect/>
          <a:stretch>
            <a:fillRect/>
          </a:stretch>
        </p:blipFill>
        <p:spPr>
          <a:xfrm>
            <a:off x="684213" y="1341438"/>
            <a:ext cx="7920037" cy="5149850"/>
          </a:xfr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pPr eaLnBrk="1" hangingPunct="1">
              <a:defRPr/>
            </a:pPr>
            <a:r>
              <a:rPr lang="en-US" altLang="zh-TW" b="1"/>
              <a:t>Module Definitions</a:t>
            </a:r>
            <a:endParaRPr lang="zh-TW" altLang="en-US"/>
          </a:p>
        </p:txBody>
      </p:sp>
      <p:pic>
        <p:nvPicPr>
          <p:cNvPr id="865282" name="Picture 3"/>
          <p:cNvPicPr>
            <a:picLocks noChangeAspect="1" noChangeArrowheads="1"/>
          </p:cNvPicPr>
          <p:nvPr>
            <p:ph idx="1"/>
          </p:nvPr>
        </p:nvPicPr>
        <p:blipFill>
          <a:blip r:embed="rId3"/>
          <a:srcRect/>
          <a:stretch>
            <a:fillRect/>
          </a:stretch>
        </p:blipFill>
        <p:spPr>
          <a:xfrm>
            <a:off x="323850" y="1341438"/>
            <a:ext cx="8424863" cy="5094287"/>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pPr eaLnBrk="1" hangingPunct="1">
              <a:defRPr/>
            </a:pPr>
            <a:r>
              <a:rPr lang="en-US" altLang="zh-TW" b="1"/>
              <a:t>Top-Level ALU Declaration</a:t>
            </a:r>
            <a:endParaRPr lang="zh-TW" altLang="en-US"/>
          </a:p>
        </p:txBody>
      </p:sp>
      <p:pic>
        <p:nvPicPr>
          <p:cNvPr id="867330" name="Picture 3"/>
          <p:cNvPicPr>
            <a:picLocks noChangeAspect="1" noChangeArrowheads="1"/>
          </p:cNvPicPr>
          <p:nvPr>
            <p:ph idx="1"/>
          </p:nvPr>
        </p:nvPicPr>
        <p:blipFill>
          <a:blip r:embed="rId3"/>
          <a:srcRect/>
          <a:stretch>
            <a:fillRect/>
          </a:stretch>
        </p:blipFill>
        <p:spPr>
          <a:xfrm>
            <a:off x="755650" y="1268413"/>
            <a:ext cx="8064500" cy="5410200"/>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pPr eaLnBrk="1" hangingPunct="1">
              <a:defRPr/>
            </a:pPr>
            <a:r>
              <a:rPr lang="en-US" altLang="zh-TW" b="1"/>
              <a:t>More on Module Interconnection</a:t>
            </a:r>
            <a:endParaRPr lang="zh-TW" altLang="en-US"/>
          </a:p>
        </p:txBody>
      </p:sp>
      <p:pic>
        <p:nvPicPr>
          <p:cNvPr id="869378" name="Picture 3"/>
          <p:cNvPicPr>
            <a:picLocks noChangeAspect="1" noChangeArrowheads="1"/>
          </p:cNvPicPr>
          <p:nvPr>
            <p:ph idx="1"/>
          </p:nvPr>
        </p:nvPicPr>
        <p:blipFill>
          <a:blip r:embed="rId3"/>
          <a:srcRect/>
          <a:stretch>
            <a:fillRect/>
          </a:stretch>
        </p:blipFill>
        <p:spPr>
          <a:xfrm>
            <a:off x="611188" y="1341438"/>
            <a:ext cx="8064500" cy="5075237"/>
          </a:xfr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pPr eaLnBrk="1" hangingPunct="1">
              <a:defRPr/>
            </a:pPr>
            <a:r>
              <a:rPr lang="en-US" altLang="zh-TW" b="1"/>
              <a:t>Useful Boolean Operators</a:t>
            </a:r>
            <a:endParaRPr lang="zh-TW" altLang="en-US"/>
          </a:p>
        </p:txBody>
      </p:sp>
      <p:pic>
        <p:nvPicPr>
          <p:cNvPr id="871426" name="Picture 3"/>
          <p:cNvPicPr>
            <a:picLocks noChangeAspect="1" noChangeArrowheads="1"/>
          </p:cNvPicPr>
          <p:nvPr>
            <p:ph idx="1"/>
          </p:nvPr>
        </p:nvPicPr>
        <p:blipFill>
          <a:blip r:embed="rId3"/>
          <a:srcRect/>
          <a:stretch>
            <a:fillRect/>
          </a:stretch>
        </p:blipFill>
        <p:spPr>
          <a:xfrm>
            <a:off x="900113" y="1268413"/>
            <a:ext cx="7632700" cy="5316537"/>
          </a:xfr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a:xfrm>
            <a:off x="468313" y="549275"/>
            <a:ext cx="4464050" cy="863600"/>
          </a:xfrm>
        </p:spPr>
        <p:txBody>
          <a:bodyPr/>
          <a:lstStyle/>
          <a:p>
            <a:pPr eaLnBrk="1" hangingPunct="1">
              <a:defRPr/>
            </a:pPr>
            <a:r>
              <a:rPr lang="en-US" sz="3200"/>
              <a:t>How to make your life miserable with Verilog</a:t>
            </a:r>
          </a:p>
        </p:txBody>
      </p:sp>
      <p:pic>
        <p:nvPicPr>
          <p:cNvPr id="873474" name="Picture 3"/>
          <p:cNvPicPr>
            <a:picLocks noChangeAspect="1" noChangeArrowheads="1"/>
          </p:cNvPicPr>
          <p:nvPr>
            <p:ph type="body" idx="1"/>
          </p:nvPr>
        </p:nvPicPr>
        <p:blipFill>
          <a:blip r:embed="rId3">
            <a:clrChange>
              <a:clrFrom>
                <a:srgbClr val="C0C0C0"/>
              </a:clrFrom>
              <a:clrTo>
                <a:srgbClr val="C0C0C0">
                  <a:alpha val="0"/>
                </a:srgbClr>
              </a:clrTo>
            </a:clrChange>
          </a:blip>
          <a:srcRect/>
          <a:stretch>
            <a:fillRect/>
          </a:stretch>
        </p:blipFill>
        <p:spPr>
          <a:xfrm>
            <a:off x="5148263" y="188913"/>
            <a:ext cx="3663950" cy="6381750"/>
          </a:xfrm>
        </p:spPr>
      </p:pic>
      <p:pic>
        <p:nvPicPr>
          <p:cNvPr id="873475" name="Picture 4"/>
          <p:cNvPicPr>
            <a:picLocks noChangeAspect="1" noChangeArrowheads="1"/>
          </p:cNvPicPr>
          <p:nvPr/>
        </p:nvPicPr>
        <p:blipFill>
          <a:blip r:embed="rId4">
            <a:clrChange>
              <a:clrFrom>
                <a:srgbClr val="C0C0C0"/>
              </a:clrFrom>
              <a:clrTo>
                <a:srgbClr val="C0C0C0">
                  <a:alpha val="0"/>
                </a:srgbClr>
              </a:clrTo>
            </a:clrChange>
          </a:blip>
          <a:srcRect/>
          <a:stretch>
            <a:fillRect/>
          </a:stretch>
        </p:blipFill>
        <p:spPr bwMode="auto">
          <a:xfrm>
            <a:off x="5076825" y="6442075"/>
            <a:ext cx="1871663" cy="415925"/>
          </a:xfrm>
          <a:prstGeom prst="rect">
            <a:avLst/>
          </a:prstGeom>
          <a:noFill/>
          <a:ln w="9525">
            <a:noFill/>
            <a:miter lim="800000"/>
            <a:headEnd/>
            <a:tailEnd/>
          </a:ln>
        </p:spPr>
      </p:pic>
      <p:pic>
        <p:nvPicPr>
          <p:cNvPr id="873476" name="Picture 5"/>
          <p:cNvPicPr>
            <a:picLocks noChangeAspect="1" noChangeArrowheads="1"/>
          </p:cNvPicPr>
          <p:nvPr/>
        </p:nvPicPr>
        <p:blipFill>
          <a:blip r:embed="rId5">
            <a:clrChange>
              <a:clrFrom>
                <a:srgbClr val="C0C0C0"/>
              </a:clrFrom>
              <a:clrTo>
                <a:srgbClr val="C0C0C0">
                  <a:alpha val="0"/>
                </a:srgbClr>
              </a:clrTo>
            </a:clrChange>
          </a:blip>
          <a:srcRect/>
          <a:stretch>
            <a:fillRect/>
          </a:stretch>
        </p:blipFill>
        <p:spPr bwMode="auto">
          <a:xfrm>
            <a:off x="323850" y="1341438"/>
            <a:ext cx="4391025" cy="2066925"/>
          </a:xfrm>
          <a:prstGeom prst="rect">
            <a:avLst/>
          </a:prstGeom>
          <a:noFill/>
          <a:ln w="9525">
            <a:noFill/>
            <a:miter lim="800000"/>
            <a:headEnd/>
            <a:tailEnd/>
          </a:ln>
        </p:spPr>
      </p:pic>
      <p:pic>
        <p:nvPicPr>
          <p:cNvPr id="873477" name="Picture 6"/>
          <p:cNvPicPr>
            <a:picLocks noChangeAspect="1" noChangeArrowheads="1"/>
          </p:cNvPicPr>
          <p:nvPr/>
        </p:nvPicPr>
        <p:blipFill>
          <a:blip r:embed="rId6"/>
          <a:srcRect/>
          <a:stretch>
            <a:fillRect/>
          </a:stretch>
        </p:blipFill>
        <p:spPr bwMode="auto">
          <a:xfrm>
            <a:off x="755650" y="3357563"/>
            <a:ext cx="3971925" cy="3227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253954" name="Rectangle 5"/>
          <p:cNvSpPr>
            <a:spLocks noChangeArrowheads="1"/>
          </p:cNvSpPr>
          <p:nvPr>
            <p:custDataLst>
              <p:tags r:id="rId2"/>
            </p:custDataLst>
          </p:nvPr>
        </p:nvSpPr>
        <p:spPr bwMode="auto">
          <a:xfrm>
            <a:off x="0" y="2466975"/>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253955" name="Picture 7"/>
          <p:cNvPicPr>
            <a:picLocks noChangeAspect="1" noChangeArrowheads="1"/>
          </p:cNvPicPr>
          <p:nvPr>
            <p:custDataLst>
              <p:tags r:id="rId3"/>
            </p:custDataLst>
          </p:nvPr>
        </p:nvPicPr>
        <p:blipFill>
          <a:blip r:embed="rId8"/>
          <a:srcRect/>
          <a:stretch>
            <a:fillRect/>
          </a:stretch>
        </p:blipFill>
        <p:spPr bwMode="auto">
          <a:xfrm>
            <a:off x="914400" y="3505200"/>
            <a:ext cx="6553200" cy="2270125"/>
          </a:xfrm>
          <a:prstGeom prst="rect">
            <a:avLst/>
          </a:prstGeom>
          <a:noFill/>
          <a:ln w="9525">
            <a:noFill/>
            <a:miter lim="800000"/>
            <a:headEnd/>
            <a:tailEnd/>
          </a:ln>
        </p:spPr>
      </p:pic>
      <p:sp>
        <p:nvSpPr>
          <p:cNvPr id="10" name="TextBox 9"/>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HDL Simulation</a:t>
            </a:r>
          </a:p>
        </p:txBody>
      </p:sp>
      <p:sp>
        <p:nvSpPr>
          <p:cNvPr id="253957" name="Rectangle 4"/>
          <p:cNvSpPr>
            <a:spLocks noChangeArrowheads="1"/>
          </p:cNvSpPr>
          <p:nvPr>
            <p:custDataLst>
              <p:tags r:id="rId4"/>
            </p:custDataLst>
          </p:nvPr>
        </p:nvSpPr>
        <p:spPr bwMode="auto">
          <a:xfrm>
            <a:off x="914400" y="1600200"/>
            <a:ext cx="8305800" cy="4800600"/>
          </a:xfrm>
          <a:prstGeom prst="rect">
            <a:avLst/>
          </a:prstGeom>
          <a:noFill/>
          <a:ln w="9525">
            <a:noFill/>
            <a:miter lim="800000"/>
            <a:headEnd/>
            <a:tailEnd/>
          </a:ln>
        </p:spPr>
        <p:txBody>
          <a:bodyPr/>
          <a:lstStyle/>
          <a:p>
            <a:pPr marL="342900" indent="-342900">
              <a:spcBef>
                <a:spcPct val="20000"/>
              </a:spcBef>
            </a:pPr>
            <a:r>
              <a:rPr lang="en-US">
                <a:latin typeface="Courier New" pitchFamily="49" charset="0"/>
              </a:rPr>
              <a:t>module example(input  logic a, b, c,</a:t>
            </a:r>
          </a:p>
          <a:p>
            <a:pPr marL="342900" indent="-342900">
              <a:spcBef>
                <a:spcPct val="20000"/>
              </a:spcBef>
            </a:pPr>
            <a:r>
              <a:rPr lang="en-US">
                <a:latin typeface="Courier New" pitchFamily="49" charset="0"/>
              </a:rPr>
              <a:t>               output logic y);</a:t>
            </a:r>
          </a:p>
          <a:p>
            <a:pPr marL="342900" indent="-342900">
              <a:spcBef>
                <a:spcPct val="20000"/>
              </a:spcBef>
            </a:pPr>
            <a:r>
              <a:rPr lang="en-US">
                <a:latin typeface="Courier New" pitchFamily="49" charset="0"/>
              </a:rPr>
              <a:t>  assign y = ~a &amp; ~b &amp; ~c | a &amp; ~b &amp; ~c | a &amp; ~b &amp;  c;</a:t>
            </a:r>
          </a:p>
          <a:p>
            <a:pPr marL="342900" indent="-342900">
              <a:spcBef>
                <a:spcPct val="20000"/>
              </a:spcBef>
            </a:pPr>
            <a:r>
              <a:rPr lang="en-US">
                <a:latin typeface="Courier New" pitchFamily="49" charset="0"/>
              </a:rPr>
              <a:t>endmodule</a:t>
            </a:r>
          </a:p>
        </p:txBody>
      </p:sp>
      <p:sp>
        <p:nvSpPr>
          <p:cNvPr id="253958" name="Text Box 6"/>
          <p:cNvSpPr txBox="1">
            <a:spLocks noChangeArrowheads="1"/>
          </p:cNvSpPr>
          <p:nvPr>
            <p:custDataLst>
              <p:tags r:id="rId5"/>
            </p:custDataLst>
          </p:nvPr>
        </p:nvSpPr>
        <p:spPr bwMode="auto">
          <a:xfrm>
            <a:off x="914400" y="1081088"/>
            <a:ext cx="4267200" cy="584200"/>
          </a:xfrm>
          <a:prstGeom prst="rect">
            <a:avLst/>
          </a:prstGeom>
          <a:noFill/>
          <a:ln w="9525">
            <a:noFill/>
            <a:miter lim="800000"/>
            <a:headEnd/>
            <a:tailEnd/>
          </a:ln>
        </p:spPr>
        <p:txBody>
          <a:bodyPr>
            <a:spAutoFit/>
          </a:bodyPr>
          <a:lstStyle/>
          <a:p>
            <a:pPr>
              <a:spcBef>
                <a:spcPct val="50000"/>
              </a:spcBef>
            </a:pPr>
            <a:r>
              <a:rPr lang="en-US" sz="3200" b="1">
                <a:solidFill>
                  <a:schemeClr val="accent1"/>
                </a:solidFill>
                <a:latin typeface="Calibri" pitchFamily="34" charset="0"/>
              </a:rPr>
              <a:t>SystemVerilog:</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pPr eaLnBrk="1" hangingPunct="1">
              <a:defRPr/>
            </a:pPr>
            <a:r>
              <a:rPr lang="en-US"/>
              <a:t>Adder – regular code</a:t>
            </a:r>
          </a:p>
        </p:txBody>
      </p:sp>
      <p:pic>
        <p:nvPicPr>
          <p:cNvPr id="875522" name="Picture 3"/>
          <p:cNvPicPr>
            <a:picLocks noChangeAspect="1" noChangeArrowheads="1"/>
          </p:cNvPicPr>
          <p:nvPr>
            <p:ph type="body" idx="1"/>
          </p:nvPr>
        </p:nvPicPr>
        <p:blipFill>
          <a:blip r:embed="rId3"/>
          <a:srcRect/>
          <a:stretch>
            <a:fillRect/>
          </a:stretch>
        </p:blipFill>
        <p:spPr>
          <a:xfrm>
            <a:off x="304800" y="1600200"/>
            <a:ext cx="8610600" cy="4067175"/>
          </a:xfr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p:txBody>
          <a:bodyPr/>
          <a:lstStyle/>
          <a:p>
            <a:pPr eaLnBrk="1" hangingPunct="1">
              <a:defRPr/>
            </a:pPr>
            <a:r>
              <a:rPr lang="en-US"/>
              <a:t>Adder – Better code</a:t>
            </a:r>
          </a:p>
        </p:txBody>
      </p:sp>
      <p:pic>
        <p:nvPicPr>
          <p:cNvPr id="877570" name="Picture 3"/>
          <p:cNvPicPr>
            <a:picLocks noChangeAspect="1" noChangeArrowheads="1"/>
          </p:cNvPicPr>
          <p:nvPr>
            <p:ph type="body" idx="1"/>
          </p:nvPr>
        </p:nvPicPr>
        <p:blipFill>
          <a:blip r:embed="rId3"/>
          <a:srcRect/>
          <a:stretch>
            <a:fillRect/>
          </a:stretch>
        </p:blipFill>
        <p:spPr>
          <a:xfrm>
            <a:off x="250825" y="1557338"/>
            <a:ext cx="7942263" cy="3886200"/>
          </a:xfr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pPr eaLnBrk="1" hangingPunct="1">
              <a:defRPr/>
            </a:pPr>
            <a:r>
              <a:rPr lang="en-US"/>
              <a:t>Parameter</a:t>
            </a:r>
          </a:p>
        </p:txBody>
      </p:sp>
      <p:sp>
        <p:nvSpPr>
          <p:cNvPr id="879618" name="Rectangle 3"/>
          <p:cNvSpPr>
            <a:spLocks noGrp="1" noChangeArrowheads="1"/>
          </p:cNvSpPr>
          <p:nvPr>
            <p:ph type="body" idx="1"/>
          </p:nvPr>
        </p:nvSpPr>
        <p:spPr/>
        <p:txBody>
          <a:bodyPr/>
          <a:lstStyle/>
          <a:p>
            <a:pPr eaLnBrk="1" hangingPunct="1">
              <a:lnSpc>
                <a:spcPct val="80000"/>
              </a:lnSpc>
            </a:pPr>
            <a:r>
              <a:rPr lang="en-US" sz="2400" smtClean="0"/>
              <a:t>Parameters are useful because they can be redefined on a module instance basis. That is, each different instance can have different parameter values. This is particularly useful for vector widths. </a:t>
            </a:r>
          </a:p>
          <a:p>
            <a:pPr eaLnBrk="1" hangingPunct="1">
              <a:lnSpc>
                <a:spcPct val="80000"/>
              </a:lnSpc>
            </a:pPr>
            <a:r>
              <a:rPr lang="en-US" sz="2400" smtClean="0"/>
              <a:t>For example, the following module implements a shifter: </a:t>
            </a:r>
          </a:p>
          <a:p>
            <a:pPr lvl="1" eaLnBrk="1" hangingPunct="1">
              <a:lnSpc>
                <a:spcPct val="80000"/>
              </a:lnSpc>
              <a:buFont typeface="Wingdings" pitchFamily="2" charset="2"/>
              <a:buNone/>
            </a:pPr>
            <a:r>
              <a:rPr lang="en-US" sz="2200" smtClean="0">
                <a:latin typeface="Courier New" pitchFamily="49" charset="0"/>
              </a:rPr>
              <a:t>module shift (shiftOut, dataIn, shiftCount); </a:t>
            </a:r>
          </a:p>
          <a:p>
            <a:pPr lvl="1" eaLnBrk="1" hangingPunct="1">
              <a:lnSpc>
                <a:spcPct val="80000"/>
              </a:lnSpc>
              <a:buFont typeface="Wingdings" pitchFamily="2" charset="2"/>
              <a:buNone/>
            </a:pPr>
            <a:r>
              <a:rPr lang="en-US" sz="2200" smtClean="0">
                <a:latin typeface="Courier New" pitchFamily="49" charset="0"/>
              </a:rPr>
              <a:t>	parameter width = 4; </a:t>
            </a:r>
          </a:p>
          <a:p>
            <a:pPr lvl="1" eaLnBrk="1" hangingPunct="1">
              <a:lnSpc>
                <a:spcPct val="80000"/>
              </a:lnSpc>
              <a:buFont typeface="Wingdings" pitchFamily="2" charset="2"/>
              <a:buNone/>
            </a:pPr>
            <a:r>
              <a:rPr lang="en-US" sz="2200" smtClean="0">
                <a:latin typeface="Courier New" pitchFamily="49" charset="0"/>
              </a:rPr>
              <a:t>	output [width-1:0] shiftOut; </a:t>
            </a:r>
          </a:p>
          <a:p>
            <a:pPr lvl="1" eaLnBrk="1" hangingPunct="1">
              <a:lnSpc>
                <a:spcPct val="80000"/>
              </a:lnSpc>
              <a:buFont typeface="Wingdings" pitchFamily="2" charset="2"/>
              <a:buNone/>
            </a:pPr>
            <a:r>
              <a:rPr lang="en-US" sz="2200" smtClean="0">
                <a:latin typeface="Courier New" pitchFamily="49" charset="0"/>
              </a:rPr>
              <a:t>	input [width-1:0] dataIn; </a:t>
            </a:r>
          </a:p>
          <a:p>
            <a:pPr lvl="1" eaLnBrk="1" hangingPunct="1">
              <a:lnSpc>
                <a:spcPct val="80000"/>
              </a:lnSpc>
              <a:buFont typeface="Wingdings" pitchFamily="2" charset="2"/>
              <a:buNone/>
            </a:pPr>
            <a:r>
              <a:rPr lang="en-US" sz="2200" smtClean="0">
                <a:latin typeface="Courier New" pitchFamily="49" charset="0"/>
              </a:rPr>
              <a:t>	input [31:0] shiftCount; </a:t>
            </a:r>
          </a:p>
          <a:p>
            <a:pPr lvl="1" eaLnBrk="1" hangingPunct="1">
              <a:lnSpc>
                <a:spcPct val="80000"/>
              </a:lnSpc>
              <a:buFont typeface="Wingdings" pitchFamily="2" charset="2"/>
              <a:buNone/>
            </a:pPr>
            <a:r>
              <a:rPr lang="en-US" sz="2200" smtClean="0">
                <a:latin typeface="Courier New" pitchFamily="49" charset="0"/>
              </a:rPr>
              <a:t>	assign shiftOut = dataIn &lt;&lt; shiftCount; </a:t>
            </a:r>
          </a:p>
          <a:p>
            <a:pPr lvl="1" eaLnBrk="1" hangingPunct="1">
              <a:lnSpc>
                <a:spcPct val="80000"/>
              </a:lnSpc>
              <a:buFont typeface="Wingdings" pitchFamily="2" charset="2"/>
              <a:buNone/>
            </a:pPr>
            <a:r>
              <a:rPr lang="en-US" sz="2200" smtClean="0">
                <a:latin typeface="Courier New" pitchFamily="49" charset="0"/>
              </a:rPr>
              <a:t>endmodule</a:t>
            </a:r>
            <a:r>
              <a:rPr lang="en-US" sz="2200" smtClean="0"/>
              <a:t> </a:t>
            </a:r>
          </a:p>
          <a:p>
            <a:pPr eaLnBrk="1" hangingPunct="1">
              <a:lnSpc>
                <a:spcPct val="80000"/>
              </a:lnSpc>
            </a:pPr>
            <a:r>
              <a:rPr lang="en-US" sz="2400" smtClean="0"/>
              <a:t>This module can now be used for shifters of various sizes, simply by changing the width parameter.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pPr eaLnBrk="1" hangingPunct="1">
              <a:defRPr/>
            </a:pPr>
            <a:r>
              <a:rPr lang="en-US"/>
              <a:t>Define Parameter Value</a:t>
            </a:r>
          </a:p>
        </p:txBody>
      </p:sp>
      <p:sp>
        <p:nvSpPr>
          <p:cNvPr id="881666" name="Rectangle 3"/>
          <p:cNvSpPr>
            <a:spLocks noGrp="1" noChangeArrowheads="1"/>
          </p:cNvSpPr>
          <p:nvPr>
            <p:ph type="body" idx="1"/>
          </p:nvPr>
        </p:nvSpPr>
        <p:spPr>
          <a:xfrm>
            <a:off x="250825" y="1628775"/>
            <a:ext cx="8686800" cy="4525963"/>
          </a:xfrm>
        </p:spPr>
        <p:txBody>
          <a:bodyPr/>
          <a:lstStyle/>
          <a:p>
            <a:pPr eaLnBrk="1" hangingPunct="1">
              <a:lnSpc>
                <a:spcPct val="90000"/>
              </a:lnSpc>
            </a:pPr>
            <a:r>
              <a:rPr lang="en-US" sz="2400" smtClean="0"/>
              <a:t>There are </a:t>
            </a:r>
            <a:r>
              <a:rPr lang="en-US" sz="2400" b="1" smtClean="0"/>
              <a:t>two</a:t>
            </a:r>
            <a:r>
              <a:rPr lang="en-US" sz="2400" smtClean="0"/>
              <a:t> ways to change parameter values from their defaults, </a:t>
            </a:r>
            <a:r>
              <a:rPr lang="en-US" sz="2400" smtClean="0">
                <a:latin typeface="Courier New" pitchFamily="49" charset="0"/>
              </a:rPr>
              <a:t>defparam </a:t>
            </a:r>
            <a:r>
              <a:rPr lang="en-US" sz="2400" smtClean="0"/>
              <a:t>statements and module instance parameter assignment. </a:t>
            </a:r>
          </a:p>
          <a:p>
            <a:pPr eaLnBrk="1" hangingPunct="1">
              <a:lnSpc>
                <a:spcPct val="90000"/>
              </a:lnSpc>
              <a:buFont typeface="Wingdings" pitchFamily="2" charset="2"/>
              <a:buNone/>
            </a:pPr>
            <a:endParaRPr lang="en-US" sz="2400" smtClean="0"/>
          </a:p>
          <a:p>
            <a:pPr lvl="1" eaLnBrk="1" hangingPunct="1">
              <a:lnSpc>
                <a:spcPct val="90000"/>
              </a:lnSpc>
            </a:pPr>
            <a:r>
              <a:rPr lang="en-US" sz="2200" smtClean="0"/>
              <a:t>The </a:t>
            </a:r>
            <a:r>
              <a:rPr lang="en-US" sz="2200" smtClean="0">
                <a:latin typeface="Courier New" pitchFamily="49" charset="0"/>
              </a:rPr>
              <a:t>defparam</a:t>
            </a:r>
            <a:r>
              <a:rPr lang="en-US" sz="2200" smtClean="0"/>
              <a:t> statement allows you to change a module instance parameter directly from another module. This is usually used as follows: </a:t>
            </a:r>
          </a:p>
          <a:p>
            <a:pPr lvl="1" eaLnBrk="1" hangingPunct="1">
              <a:lnSpc>
                <a:spcPct val="90000"/>
              </a:lnSpc>
              <a:buFont typeface="Wingdings" pitchFamily="2" charset="2"/>
              <a:buNone/>
            </a:pPr>
            <a:r>
              <a:rPr lang="en-US" sz="2200" smtClean="0"/>
              <a:t>	</a:t>
            </a:r>
            <a:r>
              <a:rPr lang="en-US" sz="1900" smtClean="0">
                <a:latin typeface="Courier New" pitchFamily="49" charset="0"/>
              </a:rPr>
              <a:t>shift sh1 (shiftedVal, inVal, 7); //instantiation defparam sh1.width = 16; // parameter redefinition</a:t>
            </a:r>
          </a:p>
          <a:p>
            <a:pPr lvl="1" eaLnBrk="1" hangingPunct="1">
              <a:lnSpc>
                <a:spcPct val="90000"/>
              </a:lnSpc>
            </a:pPr>
            <a:r>
              <a:rPr lang="en-US" sz="2200" smtClean="0"/>
              <a:t>Parameter values can be specified in the module instantiation directly. This is done as follows: </a:t>
            </a:r>
          </a:p>
          <a:p>
            <a:pPr lvl="1" eaLnBrk="1" hangingPunct="1">
              <a:lnSpc>
                <a:spcPct val="90000"/>
              </a:lnSpc>
              <a:buFont typeface="Wingdings" pitchFamily="2" charset="2"/>
              <a:buNone/>
            </a:pPr>
            <a:r>
              <a:rPr lang="en-US" sz="2200" smtClean="0"/>
              <a:t>	</a:t>
            </a:r>
            <a:r>
              <a:rPr lang="en-US" sz="1900" smtClean="0">
                <a:latin typeface="Courier New" pitchFamily="49" charset="0"/>
              </a:rPr>
              <a:t>shift #(16) sh1 (shiftedVal, inVal, 7); </a:t>
            </a:r>
          </a:p>
          <a:p>
            <a:pPr lvl="1" eaLnBrk="1" hangingPunct="1">
              <a:lnSpc>
                <a:spcPct val="90000"/>
              </a:lnSpc>
              <a:buFont typeface="Wingdings" pitchFamily="2" charset="2"/>
              <a:buNone/>
            </a:pPr>
            <a:r>
              <a:rPr lang="en-US" sz="1900" smtClean="0">
                <a:latin typeface="Courier New" pitchFamily="49" charset="0"/>
              </a:rPr>
              <a:t>	//instance of 16-bit shift module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lstStyle/>
          <a:p>
            <a:pPr eaLnBrk="1" hangingPunct="1">
              <a:defRPr/>
            </a:pPr>
            <a:r>
              <a:rPr lang="en-US"/>
              <a:t>Parameters</a:t>
            </a:r>
          </a:p>
        </p:txBody>
      </p:sp>
      <p:pic>
        <p:nvPicPr>
          <p:cNvPr id="883714" name="Picture 3"/>
          <p:cNvPicPr>
            <a:picLocks noChangeAspect="1" noChangeArrowheads="1"/>
          </p:cNvPicPr>
          <p:nvPr>
            <p:ph type="body" idx="1"/>
          </p:nvPr>
        </p:nvPicPr>
        <p:blipFill>
          <a:blip r:embed="rId3"/>
          <a:srcRect/>
          <a:stretch>
            <a:fillRect/>
          </a:stretch>
        </p:blipFill>
        <p:spPr>
          <a:xfrm>
            <a:off x="539750" y="1557338"/>
            <a:ext cx="8158163" cy="3852862"/>
          </a:xfr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pPr eaLnBrk="1" hangingPunct="1">
              <a:defRPr/>
            </a:pPr>
            <a:r>
              <a:rPr lang="en-US"/>
              <a:t>Parameter - Example</a:t>
            </a:r>
          </a:p>
        </p:txBody>
      </p:sp>
      <p:pic>
        <p:nvPicPr>
          <p:cNvPr id="885762" name="Picture 3"/>
          <p:cNvPicPr>
            <a:picLocks noChangeAspect="1" noChangeArrowheads="1"/>
          </p:cNvPicPr>
          <p:nvPr>
            <p:ph type="body" idx="1"/>
          </p:nvPr>
        </p:nvPicPr>
        <p:blipFill>
          <a:blip r:embed="rId3">
            <a:clrChange>
              <a:clrFrom>
                <a:srgbClr val="C0C0C0"/>
              </a:clrFrom>
              <a:clrTo>
                <a:srgbClr val="C0C0C0">
                  <a:alpha val="0"/>
                </a:srgbClr>
              </a:clrTo>
            </a:clrChange>
          </a:blip>
          <a:srcRect/>
          <a:stretch>
            <a:fillRect/>
          </a:stretch>
        </p:blipFill>
        <p:spPr>
          <a:xfrm>
            <a:off x="755650" y="1254125"/>
            <a:ext cx="5184775" cy="2449513"/>
          </a:xfrm>
        </p:spPr>
      </p:pic>
      <p:pic>
        <p:nvPicPr>
          <p:cNvPr id="885763" name="Picture 4"/>
          <p:cNvPicPr>
            <a:picLocks noChangeAspect="1" noChangeArrowheads="1"/>
          </p:cNvPicPr>
          <p:nvPr/>
        </p:nvPicPr>
        <p:blipFill>
          <a:blip r:embed="rId4">
            <a:clrChange>
              <a:clrFrom>
                <a:srgbClr val="C0C0C0"/>
              </a:clrFrom>
              <a:clrTo>
                <a:srgbClr val="C0C0C0">
                  <a:alpha val="0"/>
                </a:srgbClr>
              </a:clrTo>
            </a:clrChange>
          </a:blip>
          <a:srcRect/>
          <a:stretch>
            <a:fillRect/>
          </a:stretch>
        </p:blipFill>
        <p:spPr bwMode="auto">
          <a:xfrm>
            <a:off x="395288" y="3500438"/>
            <a:ext cx="6121400" cy="2759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lstStyle/>
          <a:p>
            <a:pPr eaLnBrk="1" hangingPunct="1">
              <a:defRPr/>
            </a:pPr>
            <a:r>
              <a:rPr lang="en-US"/>
              <a:t>Parameter - Example</a:t>
            </a:r>
          </a:p>
        </p:txBody>
      </p:sp>
      <p:pic>
        <p:nvPicPr>
          <p:cNvPr id="887810" name="Picture 3"/>
          <p:cNvPicPr>
            <a:picLocks noChangeAspect="1" noChangeArrowheads="1"/>
          </p:cNvPicPr>
          <p:nvPr>
            <p:ph type="body" idx="1"/>
          </p:nvPr>
        </p:nvPicPr>
        <p:blipFill>
          <a:blip r:embed="rId3">
            <a:clrChange>
              <a:clrFrom>
                <a:srgbClr val="C0C0C0"/>
              </a:clrFrom>
              <a:clrTo>
                <a:srgbClr val="C0C0C0">
                  <a:alpha val="0"/>
                </a:srgbClr>
              </a:clrTo>
            </a:clrChange>
          </a:blip>
          <a:srcRect/>
          <a:stretch>
            <a:fillRect/>
          </a:stretch>
        </p:blipFill>
        <p:spPr>
          <a:xfrm>
            <a:off x="900113" y="1557338"/>
            <a:ext cx="7797800" cy="4824412"/>
          </a:xfr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609600" y="2286000"/>
            <a:ext cx="7924800" cy="1362075"/>
          </a:xfrm>
        </p:spPr>
        <p:txBody>
          <a:bodyPr anchor="t"/>
          <a:lstStyle/>
          <a:p>
            <a:r>
              <a:rPr lang="en-US" sz="3400" b="1"/>
              <a:t>Generate Statements</a:t>
            </a:r>
          </a:p>
        </p:txBody>
      </p:sp>
      <p:sp>
        <p:nvSpPr>
          <p:cNvPr id="931843" name="Slide Number Placeholder 1"/>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r>
              <a:rPr lang="en-US" sz="1400">
                <a:ea typeface="MS PGothic" pitchFamily="34" charset="-128"/>
              </a:rPr>
              <a:t>Page </a:t>
            </a:r>
            <a:fld id="{02E067D4-0F30-4788-893F-3E0FDD683AEB}" type="slidenum">
              <a:rPr lang="en-US" sz="1400">
                <a:ea typeface="MS PGothic" pitchFamily="34" charset="-128"/>
              </a:rPr>
              <a:pPr algn="r"/>
              <a:t>77</a:t>
            </a:fld>
            <a:endParaRPr lang="en-US" sz="1400">
              <a:ea typeface="MS PGothic" pitchFamily="34" charset="-128"/>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idx="4294967295"/>
          </p:nvPr>
        </p:nvSpPr>
        <p:spPr/>
        <p:txBody>
          <a:bodyPr/>
          <a:lstStyle/>
          <a:p>
            <a:pPr eaLnBrk="1" hangingPunct="1"/>
            <a:r>
              <a:rPr lang="en-US"/>
              <a:t>Structural Descriptions</a:t>
            </a:r>
          </a:p>
        </p:txBody>
      </p:sp>
      <p:sp>
        <p:nvSpPr>
          <p:cNvPr id="934915" name="Rectangle 3"/>
          <p:cNvSpPr>
            <a:spLocks noGrp="1" noChangeArrowheads="1"/>
          </p:cNvSpPr>
          <p:nvPr>
            <p:ph type="body" idx="4294967295"/>
          </p:nvPr>
        </p:nvSpPr>
        <p:spPr>
          <a:xfrm>
            <a:off x="457200" y="990600"/>
            <a:ext cx="8229600" cy="5867400"/>
          </a:xfrm>
        </p:spPr>
        <p:txBody>
          <a:bodyPr/>
          <a:lstStyle/>
          <a:p>
            <a:pPr eaLnBrk="1" hangingPunct="1"/>
            <a:r>
              <a:rPr lang="en-US"/>
              <a:t>Suppose we want to design this circuit:</a:t>
            </a:r>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r>
              <a:rPr lang="en-US"/>
              <a:t>Further, suppose we already have a 4-input 1-bit mux component and </a:t>
            </a:r>
          </a:p>
          <a:p>
            <a:pPr eaLnBrk="1" hangingPunct="1"/>
            <a:r>
              <a:rPr lang="en-US"/>
              <a:t>we want to create a structural description</a:t>
            </a:r>
          </a:p>
        </p:txBody>
      </p:sp>
      <p:sp>
        <p:nvSpPr>
          <p:cNvPr id="934916" name="Line 4"/>
          <p:cNvSpPr>
            <a:spLocks noChangeShapeType="1"/>
          </p:cNvSpPr>
          <p:nvPr/>
        </p:nvSpPr>
        <p:spPr bwMode="auto">
          <a:xfrm>
            <a:off x="533400" y="838200"/>
            <a:ext cx="8077200" cy="0"/>
          </a:xfrm>
          <a:prstGeom prst="line">
            <a:avLst/>
          </a:prstGeom>
          <a:noFill/>
          <a:ln w="9525">
            <a:solidFill>
              <a:schemeClr val="accent2"/>
            </a:solidFill>
            <a:round/>
            <a:headEnd/>
            <a:tailEnd/>
          </a:ln>
        </p:spPr>
        <p:txBody>
          <a:bodyPr/>
          <a:lstStyle/>
          <a:p>
            <a:endParaRPr lang="en-US"/>
          </a:p>
        </p:txBody>
      </p:sp>
      <p:graphicFrame>
        <p:nvGraphicFramePr>
          <p:cNvPr id="934917" name="Object 2"/>
          <p:cNvGraphicFramePr>
            <a:graphicFrameLocks noChangeAspect="1"/>
          </p:cNvGraphicFramePr>
          <p:nvPr/>
        </p:nvGraphicFramePr>
        <p:xfrm>
          <a:off x="1295400" y="1600200"/>
          <a:ext cx="6400800" cy="4079875"/>
        </p:xfrm>
        <a:graphic>
          <a:graphicData uri="http://schemas.openxmlformats.org/presentationml/2006/ole">
            <p:oleObj spid="_x0000_s934917" name="Visio" r:id="rId4" imgW="6261100" imgH="3987800" progId="Visio.Drawing.6">
              <p:embed/>
            </p:oleObj>
          </a:graphicData>
        </a:graphic>
      </p:graphicFrame>
      <p:sp>
        <p:nvSpPr>
          <p:cNvPr id="934918" name="Slide Number Placeholder 1"/>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r>
              <a:rPr lang="en-US" sz="1400">
                <a:ea typeface="MS PGothic" pitchFamily="34" charset="-128"/>
              </a:rPr>
              <a:t>Slide Set 6, Page </a:t>
            </a:r>
            <a:fld id="{900A107D-3028-4587-8B82-44D3FB6E49AB}" type="slidenum">
              <a:rPr lang="en-US" sz="1400">
                <a:ea typeface="MS PGothic" pitchFamily="34" charset="-128"/>
              </a:rPr>
              <a:pPr algn="r"/>
              <a:t>78</a:t>
            </a:fld>
            <a:endParaRPr lang="en-US" sz="1400">
              <a:ea typeface="MS PGothic" pitchFamily="34" charset="-128"/>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Title 1"/>
          <p:cNvSpPr>
            <a:spLocks noGrp="1"/>
          </p:cNvSpPr>
          <p:nvPr>
            <p:ph type="title" idx="4294967295"/>
          </p:nvPr>
        </p:nvSpPr>
        <p:spPr/>
        <p:txBody>
          <a:bodyPr/>
          <a:lstStyle/>
          <a:p>
            <a:r>
              <a:rPr lang="en-US"/>
              <a:t>A Structural Description: Verilog</a:t>
            </a:r>
          </a:p>
        </p:txBody>
      </p:sp>
      <p:sp>
        <p:nvSpPr>
          <p:cNvPr id="936963" name="Content Placeholder 2"/>
          <p:cNvSpPr>
            <a:spLocks noGrp="1"/>
          </p:cNvSpPr>
          <p:nvPr>
            <p:ph idx="4294967295"/>
          </p:nvPr>
        </p:nvSpPr>
        <p:spPr>
          <a:xfrm>
            <a:off x="457200" y="1363663"/>
            <a:ext cx="8229600" cy="609600"/>
          </a:xfrm>
        </p:spPr>
        <p:txBody>
          <a:bodyPr/>
          <a:lstStyle/>
          <a:p>
            <a:r>
              <a:rPr lang="en-US"/>
              <a:t>fdfd</a:t>
            </a:r>
          </a:p>
        </p:txBody>
      </p:sp>
      <p:sp>
        <p:nvSpPr>
          <p:cNvPr id="5" name="Rectangle 4"/>
          <p:cNvSpPr>
            <a:spLocks noChangeArrowheads="1"/>
          </p:cNvSpPr>
          <p:nvPr/>
        </p:nvSpPr>
        <p:spPr bwMode="auto">
          <a:xfrm>
            <a:off x="0" y="1325563"/>
            <a:ext cx="8807450" cy="4999037"/>
          </a:xfrm>
          <a:prstGeom prst="rect">
            <a:avLst/>
          </a:prstGeom>
          <a:solidFill>
            <a:srgbClr val="D9D9D9"/>
          </a:solidFill>
          <a:ln w="9525">
            <a:noFill/>
            <a:miter lim="800000"/>
            <a:headEnd/>
            <a:tailEnd/>
          </a:ln>
          <a:effectLst>
            <a:outerShdw dist="38100" dir="5400000" algn="t" rotWithShape="0">
              <a:srgbClr val="808080">
                <a:alpha val="39999"/>
              </a:srgbClr>
            </a:outerShdw>
          </a:effectLst>
        </p:spPr>
        <p:txBody>
          <a:bodyPr lIns="288000" tIns="144000" rIns="288000" bIns="144000">
            <a:spAutoFit/>
          </a:bodyPr>
          <a:lstStyle/>
          <a:p>
            <a:pPr eaLnBrk="0" hangingPunct="0">
              <a:defRPr/>
            </a:pPr>
            <a:r>
              <a:rPr lang="en-US" dirty="0">
                <a:latin typeface="Courier" charset="0"/>
                <a:ea typeface="ＭＳ Ｐゴシック" charset="0"/>
                <a:cs typeface="Courier" charset="0"/>
              </a:rPr>
              <a:t>module mux_16to1 (W, S, F);</a:t>
            </a:r>
          </a:p>
          <a:p>
            <a:pPr eaLnBrk="0" hangingPunct="0">
              <a:defRPr/>
            </a:pPr>
            <a:r>
              <a:rPr lang="en-US" dirty="0">
                <a:latin typeface="Courier" charset="0"/>
                <a:ea typeface="ＭＳ Ｐゴシック" charset="0"/>
                <a:cs typeface="Courier" charset="0"/>
              </a:rPr>
              <a:t>input [15:0] W;</a:t>
            </a:r>
          </a:p>
          <a:p>
            <a:pPr eaLnBrk="0" hangingPunct="0">
              <a:defRPr/>
            </a:pPr>
            <a:r>
              <a:rPr lang="en-US" dirty="0">
                <a:latin typeface="Courier" charset="0"/>
                <a:ea typeface="ＭＳ Ｐゴシック" charset="0"/>
                <a:cs typeface="Courier" charset="0"/>
              </a:rPr>
              <a:t>input [3:0] S;</a:t>
            </a:r>
          </a:p>
          <a:p>
            <a:pPr eaLnBrk="0" hangingPunct="0">
              <a:defRPr/>
            </a:pPr>
            <a:r>
              <a:rPr lang="en-US" dirty="0">
                <a:latin typeface="Courier" charset="0"/>
                <a:ea typeface="ＭＳ Ｐゴシック" charset="0"/>
                <a:cs typeface="Courier" charset="0"/>
              </a:rPr>
              <a:t>output F;</a:t>
            </a:r>
          </a:p>
          <a:p>
            <a:pPr eaLnBrk="0" hangingPunct="0">
              <a:defRPr/>
            </a:pPr>
            <a:endParaRPr lang="en-US" dirty="0">
              <a:latin typeface="Courier" charset="0"/>
              <a:ea typeface="ＭＳ Ｐゴシック" charset="0"/>
              <a:cs typeface="Courier" charset="0"/>
            </a:endParaRPr>
          </a:p>
          <a:p>
            <a:pPr eaLnBrk="0" hangingPunct="0">
              <a:defRPr/>
            </a:pPr>
            <a:r>
              <a:rPr lang="en-US" dirty="0">
                <a:latin typeface="Courier" charset="0"/>
                <a:ea typeface="ＭＳ Ｐゴシック" charset="0"/>
                <a:cs typeface="Courier" charset="0"/>
              </a:rPr>
              <a:t>wire [3:0] M;</a:t>
            </a:r>
          </a:p>
          <a:p>
            <a:pPr eaLnBrk="0" hangingPunct="0">
              <a:defRPr/>
            </a:pPr>
            <a:endParaRPr lang="en-US" dirty="0">
              <a:latin typeface="Courier" charset="0"/>
              <a:ea typeface="ＭＳ Ｐゴシック" charset="0"/>
              <a:cs typeface="Courier" charset="0"/>
            </a:endParaRPr>
          </a:p>
          <a:p>
            <a:pPr eaLnBrk="0" hangingPunct="0">
              <a:defRPr/>
            </a:pPr>
            <a:r>
              <a:rPr lang="en-US" dirty="0">
                <a:latin typeface="Courier" charset="0"/>
                <a:ea typeface="ＭＳ Ｐゴシック" charset="0"/>
                <a:cs typeface="Courier" charset="0"/>
              </a:rPr>
              <a:t>// Second Stage Mux</a:t>
            </a:r>
          </a:p>
          <a:p>
            <a:pPr eaLnBrk="0" hangingPunct="0">
              <a:defRPr/>
            </a:pPr>
            <a:r>
              <a:rPr lang="en-US" dirty="0">
                <a:latin typeface="Courier" charset="0"/>
                <a:ea typeface="ＭＳ Ｐゴシック" charset="0"/>
                <a:cs typeface="Courier" charset="0"/>
              </a:rPr>
              <a:t>mux_4to1 mux4 (M[3], M[2], M[1], M[0], S[3:2], F);</a:t>
            </a:r>
          </a:p>
          <a:p>
            <a:pPr eaLnBrk="0" hangingPunct="0">
              <a:defRPr/>
            </a:pPr>
            <a:endParaRPr lang="en-US" dirty="0">
              <a:latin typeface="Courier" charset="0"/>
              <a:ea typeface="ＭＳ Ｐゴシック" charset="0"/>
              <a:cs typeface="Courier" charset="0"/>
            </a:endParaRPr>
          </a:p>
          <a:p>
            <a:pPr eaLnBrk="0" hangingPunct="0">
              <a:defRPr/>
            </a:pPr>
            <a:r>
              <a:rPr lang="en-US" dirty="0">
                <a:latin typeface="Courier" charset="0"/>
                <a:ea typeface="ＭＳ Ｐゴシック" charset="0"/>
                <a:cs typeface="Courier" charset="0"/>
              </a:rPr>
              <a:t>// First Stage Mux</a:t>
            </a:r>
          </a:p>
          <a:p>
            <a:pPr eaLnBrk="0" hangingPunct="0">
              <a:defRPr/>
            </a:pPr>
            <a:r>
              <a:rPr lang="en-US" dirty="0">
                <a:latin typeface="Courier" charset="0"/>
                <a:ea typeface="ＭＳ Ｐゴシック" charset="0"/>
                <a:cs typeface="Courier" charset="0"/>
              </a:rPr>
              <a:t>mux_4to1 mux3 (W[12], W[13], W[14], W[15], S[1:0], M[3]);</a:t>
            </a:r>
          </a:p>
          <a:p>
            <a:pPr eaLnBrk="0" hangingPunct="0">
              <a:defRPr/>
            </a:pPr>
            <a:r>
              <a:rPr lang="en-US" dirty="0">
                <a:latin typeface="Courier" charset="0"/>
                <a:ea typeface="ＭＳ Ｐゴシック" charset="0"/>
                <a:cs typeface="Courier" charset="0"/>
              </a:rPr>
              <a:t>mux_4to1 mux2 (W[8], W[9], W[10], W[11], S[1:0], M[2]);</a:t>
            </a:r>
          </a:p>
          <a:p>
            <a:pPr eaLnBrk="0" hangingPunct="0">
              <a:defRPr/>
            </a:pPr>
            <a:r>
              <a:rPr lang="en-US" dirty="0">
                <a:latin typeface="Courier" charset="0"/>
                <a:ea typeface="ＭＳ Ｐゴシック" charset="0"/>
                <a:cs typeface="Courier" charset="0"/>
              </a:rPr>
              <a:t>mux_4to1 mux1 (W[4], W[5], W[6], W[7], S[1:0], M[1]);</a:t>
            </a:r>
          </a:p>
          <a:p>
            <a:pPr eaLnBrk="0" hangingPunct="0">
              <a:defRPr/>
            </a:pPr>
            <a:r>
              <a:rPr lang="en-US" dirty="0">
                <a:latin typeface="Courier" charset="0"/>
                <a:ea typeface="ＭＳ Ｐゴシック" charset="0"/>
                <a:cs typeface="Courier" charset="0"/>
              </a:rPr>
              <a:t>mux_4to1 mux0 (W[0], W[1], W[2], W[3], S[1:0], M[0]);</a:t>
            </a:r>
          </a:p>
          <a:p>
            <a:pPr eaLnBrk="0" hangingPunct="0">
              <a:defRPr/>
            </a:pPr>
            <a:endParaRPr lang="en-US" dirty="0">
              <a:latin typeface="Courier" charset="0"/>
              <a:ea typeface="ＭＳ Ｐゴシック" charset="0"/>
              <a:cs typeface="Courier" charset="0"/>
            </a:endParaRPr>
          </a:p>
          <a:p>
            <a:pPr eaLnBrk="0" hangingPunct="0">
              <a:defRPr/>
            </a:pPr>
            <a:r>
              <a:rPr lang="en-US" dirty="0" err="1">
                <a:latin typeface="Courier" charset="0"/>
                <a:ea typeface="ＭＳ Ｐゴシック" charset="0"/>
                <a:cs typeface="Courier" charset="0"/>
              </a:rPr>
              <a:t>endmodule</a:t>
            </a:r>
            <a:endParaRPr lang="en-US" dirty="0">
              <a:latin typeface="Courier"/>
              <a:ea typeface="ＭＳ Ｐゴシック" charset="0"/>
              <a:cs typeface="Courier"/>
            </a:endParaRPr>
          </a:p>
        </p:txBody>
      </p:sp>
      <p:grpSp>
        <p:nvGrpSpPr>
          <p:cNvPr id="936965" name="Group 8"/>
          <p:cNvGrpSpPr>
            <a:grpSpLocks/>
          </p:cNvGrpSpPr>
          <p:nvPr/>
        </p:nvGrpSpPr>
        <p:grpSpPr bwMode="auto">
          <a:xfrm>
            <a:off x="5537200" y="914400"/>
            <a:ext cx="3581400" cy="2362200"/>
            <a:chOff x="5537200" y="914400"/>
            <a:chExt cx="3581400" cy="2362200"/>
          </a:xfrm>
        </p:grpSpPr>
        <p:sp>
          <p:nvSpPr>
            <p:cNvPr id="8" name="Rectangle 7"/>
            <p:cNvSpPr>
              <a:spLocks noChangeArrowheads="1"/>
            </p:cNvSpPr>
            <p:nvPr/>
          </p:nvSpPr>
          <p:spPr bwMode="auto">
            <a:xfrm>
              <a:off x="5537200" y="914400"/>
              <a:ext cx="3581400" cy="2362200"/>
            </a:xfrm>
            <a:prstGeom prst="rect">
              <a:avLst/>
            </a:prstGeom>
            <a:solidFill>
              <a:srgbClr val="FFFFFF"/>
            </a:solidFill>
            <a:ln w="28575">
              <a:solidFill>
                <a:srgbClr val="000000"/>
              </a:solidFill>
              <a:round/>
              <a:headEnd/>
              <a:tailEnd/>
            </a:ln>
            <a:effectLst>
              <a:outerShdw dist="38100" dir="5400000" algn="t" rotWithShape="0">
                <a:srgbClr val="808080">
                  <a:alpha val="39999"/>
                </a:srgbClr>
              </a:outerShdw>
            </a:effectLst>
          </p:spPr>
          <p:txBody>
            <a:bodyPr/>
            <a:lstStyle/>
            <a:p>
              <a:pPr eaLnBrk="0" hangingPunct="0">
                <a:defRPr/>
              </a:pPr>
              <a:endParaRPr lang="en-US">
                <a:latin typeface="Arial" pitchFamily="-108" charset="0"/>
                <a:ea typeface="ＭＳ Ｐゴシック" charset="0"/>
                <a:cs typeface="ＭＳ Ｐゴシック" charset="0"/>
              </a:endParaRPr>
            </a:p>
          </p:txBody>
        </p:sp>
        <p:graphicFrame>
          <p:nvGraphicFramePr>
            <p:cNvPr id="936967" name="Object 2"/>
            <p:cNvGraphicFramePr>
              <a:graphicFrameLocks noChangeAspect="1"/>
            </p:cNvGraphicFramePr>
            <p:nvPr/>
          </p:nvGraphicFramePr>
          <p:xfrm>
            <a:off x="5562600" y="1034288"/>
            <a:ext cx="3517900" cy="2242312"/>
          </p:xfrm>
          <a:graphic>
            <a:graphicData uri="http://schemas.openxmlformats.org/presentationml/2006/ole">
              <p:oleObj spid="_x0000_s936967" name="Visio" r:id="rId3" imgW="6261100" imgH="3987800" progId="Visio.Drawing.6">
                <p:embed/>
              </p:oleObj>
            </a:graphicData>
          </a:graphic>
        </p:graphicFrame>
      </p:grpSp>
      <p:sp>
        <p:nvSpPr>
          <p:cNvPr id="936968" name="Slide Number Placeholder 1"/>
          <p:cNvSpPr txBox="1">
            <a:spLocks noGrp="1"/>
          </p:cNvSpPr>
          <p:nvPr/>
        </p:nvSpPr>
        <p:spPr bwMode="auto">
          <a:xfrm>
            <a:off x="7010400" y="6553200"/>
            <a:ext cx="2133600" cy="476250"/>
          </a:xfrm>
          <a:prstGeom prst="rect">
            <a:avLst/>
          </a:prstGeom>
          <a:noFill/>
          <a:ln w="9525">
            <a:noFill/>
            <a:miter lim="800000"/>
            <a:headEnd/>
            <a:tailEnd/>
          </a:ln>
        </p:spPr>
        <p:txBody>
          <a:bodyPr/>
          <a:lstStyle/>
          <a:p>
            <a:pPr algn="r"/>
            <a:r>
              <a:rPr lang="en-US" sz="1400">
                <a:ea typeface="MS PGothic" pitchFamily="34" charset="-128"/>
              </a:rPr>
              <a:t>Slide Set 6, Page</a:t>
            </a:r>
            <a:fld id="{676E7D47-8E80-40D6-B126-86AB41F3986F}" type="slidenum">
              <a:rPr lang="en-US" sz="1400">
                <a:ea typeface="MS PGothic" pitchFamily="34" charset="-128"/>
              </a:rPr>
              <a:pPr algn="r"/>
              <a:t>79</a:t>
            </a:fld>
            <a:endParaRPr lang="en-US" sz="1400">
              <a:ea typeface="MS PGothic" pitchFamily="34"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29" name="Rectangle 2"/>
          <p:cNvSpPr>
            <a:spLocks noChangeArrowheads="1"/>
          </p:cNvSpPr>
          <p:nvPr>
            <p:custDataLst>
              <p:tags r:id="rId2"/>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222230" name="Rectangle 5"/>
          <p:cNvSpPr>
            <a:spLocks noChangeArrowheads="1"/>
          </p:cNvSpPr>
          <p:nvPr>
            <p:custDataLst>
              <p:tags r:id="rId3"/>
            </p:custDataLst>
          </p:nvPr>
        </p:nvSpPr>
        <p:spPr bwMode="auto">
          <a:xfrm>
            <a:off x="0" y="2466975"/>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22228" name="Object 20"/>
          <p:cNvGraphicFramePr>
            <a:graphicFrameLocks noChangeAspect="1"/>
          </p:cNvGraphicFramePr>
          <p:nvPr>
            <p:custDataLst>
              <p:tags r:id="rId4"/>
            </p:custDataLst>
          </p:nvPr>
        </p:nvGraphicFramePr>
        <p:xfrm>
          <a:off x="2590800" y="3683000"/>
          <a:ext cx="4724400" cy="2565400"/>
        </p:xfrm>
        <a:graphic>
          <a:graphicData uri="http://schemas.openxmlformats.org/presentationml/2006/ole">
            <p:oleObj spid="_x0000_s222228" name="VISIO" r:id="rId10" imgW="2545385" imgH="1374038" progId="Visio.Drawing.11">
              <p:embed/>
            </p:oleObj>
          </a:graphicData>
        </a:graphic>
      </p:graphicFrame>
      <p:sp>
        <p:nvSpPr>
          <p:cNvPr id="11" name="TextBox 10"/>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a:solidFill>
                  <a:schemeClr val="bg1"/>
                </a:solidFill>
                <a:latin typeface="+mj-lt"/>
                <a:cs typeface="+mn-cs"/>
              </a:rPr>
              <a:t>HDL Synthesis</a:t>
            </a:r>
          </a:p>
        </p:txBody>
      </p:sp>
      <p:sp>
        <p:nvSpPr>
          <p:cNvPr id="222232" name="Rectangle 4"/>
          <p:cNvSpPr>
            <a:spLocks noChangeArrowheads="1"/>
          </p:cNvSpPr>
          <p:nvPr>
            <p:custDataLst>
              <p:tags r:id="rId5"/>
            </p:custDataLst>
          </p:nvPr>
        </p:nvSpPr>
        <p:spPr bwMode="auto">
          <a:xfrm>
            <a:off x="914400" y="1600200"/>
            <a:ext cx="8305800" cy="4800600"/>
          </a:xfrm>
          <a:prstGeom prst="rect">
            <a:avLst/>
          </a:prstGeom>
          <a:noFill/>
          <a:ln w="9525">
            <a:noFill/>
            <a:miter lim="800000"/>
            <a:headEnd/>
            <a:tailEnd/>
          </a:ln>
        </p:spPr>
        <p:txBody>
          <a:bodyPr/>
          <a:lstStyle/>
          <a:p>
            <a:pPr marL="342900" indent="-342900">
              <a:spcBef>
                <a:spcPct val="20000"/>
              </a:spcBef>
            </a:pPr>
            <a:r>
              <a:rPr lang="en-US">
                <a:latin typeface="Courier New" pitchFamily="49" charset="0"/>
              </a:rPr>
              <a:t>module example(input  logic a, b, c,</a:t>
            </a:r>
          </a:p>
          <a:p>
            <a:pPr marL="342900" indent="-342900">
              <a:spcBef>
                <a:spcPct val="20000"/>
              </a:spcBef>
            </a:pPr>
            <a:r>
              <a:rPr lang="en-US">
                <a:latin typeface="Courier New" pitchFamily="49" charset="0"/>
              </a:rPr>
              <a:t>               output logic y);</a:t>
            </a:r>
          </a:p>
          <a:p>
            <a:pPr marL="342900" indent="-342900">
              <a:spcBef>
                <a:spcPct val="20000"/>
              </a:spcBef>
            </a:pPr>
            <a:r>
              <a:rPr lang="en-US">
                <a:latin typeface="Courier New" pitchFamily="49" charset="0"/>
              </a:rPr>
              <a:t>  assign y = ~a &amp; ~b &amp; ~c | a &amp; ~b &amp; ~c | a &amp; ~b &amp;  c;</a:t>
            </a:r>
          </a:p>
          <a:p>
            <a:pPr marL="342900" indent="-342900">
              <a:spcBef>
                <a:spcPct val="20000"/>
              </a:spcBef>
            </a:pPr>
            <a:r>
              <a:rPr lang="en-US">
                <a:latin typeface="Courier New" pitchFamily="49" charset="0"/>
              </a:rPr>
              <a:t>endmodule</a:t>
            </a:r>
          </a:p>
        </p:txBody>
      </p:sp>
      <p:sp>
        <p:nvSpPr>
          <p:cNvPr id="222233" name="Text Box 6"/>
          <p:cNvSpPr txBox="1">
            <a:spLocks noChangeArrowheads="1"/>
          </p:cNvSpPr>
          <p:nvPr>
            <p:custDataLst>
              <p:tags r:id="rId6"/>
            </p:custDataLst>
          </p:nvPr>
        </p:nvSpPr>
        <p:spPr bwMode="auto">
          <a:xfrm>
            <a:off x="914400" y="1081088"/>
            <a:ext cx="4267200" cy="584200"/>
          </a:xfrm>
          <a:prstGeom prst="rect">
            <a:avLst/>
          </a:prstGeom>
          <a:noFill/>
          <a:ln w="9525">
            <a:noFill/>
            <a:miter lim="800000"/>
            <a:headEnd/>
            <a:tailEnd/>
          </a:ln>
        </p:spPr>
        <p:txBody>
          <a:bodyPr>
            <a:spAutoFit/>
          </a:bodyPr>
          <a:lstStyle/>
          <a:p>
            <a:pPr>
              <a:spcBef>
                <a:spcPct val="50000"/>
              </a:spcBef>
            </a:pPr>
            <a:r>
              <a:rPr lang="en-US" sz="3200" b="1">
                <a:solidFill>
                  <a:schemeClr val="accent1"/>
                </a:solidFill>
                <a:latin typeface="Calibri" pitchFamily="34" charset="0"/>
              </a:rPr>
              <a:t>SystemVerilog:</a:t>
            </a:r>
          </a:p>
        </p:txBody>
      </p:sp>
      <p:sp>
        <p:nvSpPr>
          <p:cNvPr id="222234" name="Text Box 6"/>
          <p:cNvSpPr txBox="1">
            <a:spLocks noChangeArrowheads="1"/>
          </p:cNvSpPr>
          <p:nvPr>
            <p:custDataLst>
              <p:tags r:id="rId7"/>
            </p:custDataLst>
          </p:nvPr>
        </p:nvSpPr>
        <p:spPr bwMode="auto">
          <a:xfrm>
            <a:off x="914400" y="3084513"/>
            <a:ext cx="4267200" cy="584200"/>
          </a:xfrm>
          <a:prstGeom prst="rect">
            <a:avLst/>
          </a:prstGeom>
          <a:noFill/>
          <a:ln w="9525">
            <a:noFill/>
            <a:miter lim="800000"/>
            <a:headEnd/>
            <a:tailEnd/>
          </a:ln>
        </p:spPr>
        <p:txBody>
          <a:bodyPr>
            <a:spAutoFit/>
          </a:bodyPr>
          <a:lstStyle/>
          <a:p>
            <a:pPr>
              <a:spcBef>
                <a:spcPct val="50000"/>
              </a:spcBef>
            </a:pPr>
            <a:r>
              <a:rPr lang="en-US" sz="3200" b="1">
                <a:solidFill>
                  <a:schemeClr val="accent1"/>
                </a:solidFill>
                <a:latin typeface="Calibri" pitchFamily="34" charset="0"/>
              </a:rPr>
              <a:t>Synthesis:</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Title 1"/>
          <p:cNvSpPr>
            <a:spLocks noGrp="1"/>
          </p:cNvSpPr>
          <p:nvPr>
            <p:ph type="title" idx="4294967295"/>
          </p:nvPr>
        </p:nvSpPr>
        <p:spPr/>
        <p:txBody>
          <a:bodyPr/>
          <a:lstStyle/>
          <a:p>
            <a:r>
              <a:rPr lang="en-US"/>
              <a:t>Using Generate: Verilog</a:t>
            </a:r>
          </a:p>
        </p:txBody>
      </p:sp>
      <p:sp>
        <p:nvSpPr>
          <p:cNvPr id="937987" name="Content Placeholder 2"/>
          <p:cNvSpPr>
            <a:spLocks noGrp="1"/>
          </p:cNvSpPr>
          <p:nvPr>
            <p:ph idx="4294967295"/>
          </p:nvPr>
        </p:nvSpPr>
        <p:spPr>
          <a:xfrm>
            <a:off x="457200" y="876300"/>
            <a:ext cx="8229600" cy="609600"/>
          </a:xfrm>
        </p:spPr>
        <p:txBody>
          <a:bodyPr/>
          <a:lstStyle/>
          <a:p>
            <a:r>
              <a:rPr lang="en-US"/>
              <a:t>fdfd</a:t>
            </a:r>
          </a:p>
        </p:txBody>
      </p:sp>
      <p:sp>
        <p:nvSpPr>
          <p:cNvPr id="5" name="Rectangle 4"/>
          <p:cNvSpPr>
            <a:spLocks noChangeArrowheads="1"/>
          </p:cNvSpPr>
          <p:nvPr/>
        </p:nvSpPr>
        <p:spPr bwMode="auto">
          <a:xfrm>
            <a:off x="0" y="838200"/>
            <a:ext cx="9144000" cy="5800725"/>
          </a:xfrm>
          <a:prstGeom prst="rect">
            <a:avLst/>
          </a:prstGeom>
          <a:solidFill>
            <a:srgbClr val="D9D9D9"/>
          </a:solidFill>
          <a:ln w="9525">
            <a:noFill/>
            <a:miter lim="800000"/>
            <a:headEnd/>
            <a:tailEnd/>
          </a:ln>
          <a:effectLst>
            <a:outerShdw dist="38100" dir="5400000" algn="t" rotWithShape="0">
              <a:srgbClr val="808080">
                <a:alpha val="39999"/>
              </a:srgbClr>
            </a:outerShdw>
          </a:effectLst>
        </p:spPr>
        <p:txBody>
          <a:bodyPr lIns="288000" tIns="144000" rIns="288000" bIns="144000">
            <a:spAutoFit/>
          </a:bodyPr>
          <a:lstStyle/>
          <a:p>
            <a:pPr eaLnBrk="0" hangingPunct="0">
              <a:defRPr/>
            </a:pPr>
            <a:r>
              <a:rPr lang="en-US" dirty="0">
                <a:latin typeface="Courier" charset="0"/>
                <a:ea typeface="ＭＳ Ｐゴシック" charset="0"/>
                <a:cs typeface="Courier" charset="0"/>
              </a:rPr>
              <a:t>module mux_16to1 (W, S, F);</a:t>
            </a:r>
          </a:p>
          <a:p>
            <a:pPr eaLnBrk="0" hangingPunct="0">
              <a:defRPr/>
            </a:pPr>
            <a:r>
              <a:rPr lang="en-US" dirty="0">
                <a:latin typeface="Courier" charset="0"/>
                <a:ea typeface="ＭＳ Ｐゴシック" charset="0"/>
                <a:cs typeface="Courier" charset="0"/>
              </a:rPr>
              <a:t>input [15:0] W;</a:t>
            </a:r>
          </a:p>
          <a:p>
            <a:pPr eaLnBrk="0" hangingPunct="0">
              <a:defRPr/>
            </a:pPr>
            <a:r>
              <a:rPr lang="en-US" dirty="0">
                <a:latin typeface="Courier" charset="0"/>
                <a:ea typeface="ＭＳ Ｐゴシック" charset="0"/>
                <a:cs typeface="Courier" charset="0"/>
              </a:rPr>
              <a:t>input [3:0] S;</a:t>
            </a:r>
          </a:p>
          <a:p>
            <a:pPr eaLnBrk="0" hangingPunct="0">
              <a:defRPr/>
            </a:pPr>
            <a:r>
              <a:rPr lang="en-US" dirty="0">
                <a:latin typeface="Courier" charset="0"/>
                <a:ea typeface="ＭＳ Ｐゴシック" charset="0"/>
                <a:cs typeface="Courier" charset="0"/>
              </a:rPr>
              <a:t>output F;</a:t>
            </a:r>
          </a:p>
          <a:p>
            <a:pPr eaLnBrk="0" hangingPunct="0">
              <a:defRPr/>
            </a:pPr>
            <a:endParaRPr lang="en-US" dirty="0">
              <a:latin typeface="Courier" charset="0"/>
              <a:ea typeface="ＭＳ Ｐゴシック" charset="0"/>
              <a:cs typeface="Courier" charset="0"/>
            </a:endParaRPr>
          </a:p>
          <a:p>
            <a:pPr eaLnBrk="0" hangingPunct="0">
              <a:defRPr/>
            </a:pPr>
            <a:r>
              <a:rPr lang="en-US" dirty="0">
                <a:latin typeface="Courier" charset="0"/>
                <a:ea typeface="ＭＳ Ｐゴシック" charset="0"/>
                <a:cs typeface="Courier" charset="0"/>
              </a:rPr>
              <a:t>wire [3:0] M;</a:t>
            </a:r>
          </a:p>
          <a:p>
            <a:pPr eaLnBrk="0" hangingPunct="0">
              <a:defRPr/>
            </a:pPr>
            <a:endParaRPr lang="en-US" dirty="0">
              <a:latin typeface="Courier" charset="0"/>
              <a:ea typeface="ＭＳ Ｐゴシック" charset="0"/>
              <a:cs typeface="Courier" charset="0"/>
            </a:endParaRPr>
          </a:p>
          <a:p>
            <a:pPr eaLnBrk="0" hangingPunct="0">
              <a:defRPr/>
            </a:pPr>
            <a:r>
              <a:rPr lang="en-US" dirty="0">
                <a:latin typeface="Courier" charset="0"/>
                <a:ea typeface="ＭＳ Ｐゴシック" charset="0"/>
                <a:cs typeface="Courier" charset="0"/>
              </a:rPr>
              <a:t>// Second stage Mux</a:t>
            </a:r>
          </a:p>
          <a:p>
            <a:pPr eaLnBrk="0" hangingPunct="0">
              <a:defRPr/>
            </a:pPr>
            <a:r>
              <a:rPr lang="en-US" dirty="0">
                <a:latin typeface="Courier" charset="0"/>
                <a:ea typeface="ＭＳ Ｐゴシック" charset="0"/>
                <a:cs typeface="Courier" charset="0"/>
              </a:rPr>
              <a:t>mux_4to1 mux4 (M[3], M[2], M[1], M[0], S[3:2], F);</a:t>
            </a:r>
          </a:p>
          <a:p>
            <a:pPr eaLnBrk="0" hangingPunct="0">
              <a:defRPr/>
            </a:pPr>
            <a:endParaRPr lang="en-US" dirty="0">
              <a:latin typeface="Courier" charset="0"/>
              <a:ea typeface="ＭＳ Ｐゴシック" charset="0"/>
              <a:cs typeface="Courier" charset="0"/>
            </a:endParaRPr>
          </a:p>
          <a:p>
            <a:pPr eaLnBrk="0" hangingPunct="0">
              <a:defRPr/>
            </a:pPr>
            <a:r>
              <a:rPr lang="en-US" dirty="0">
                <a:latin typeface="Courier" charset="0"/>
                <a:ea typeface="ＭＳ Ｐゴシック" charset="0"/>
                <a:cs typeface="Courier" charset="0"/>
              </a:rPr>
              <a:t>// First stage </a:t>
            </a:r>
            <a:r>
              <a:rPr lang="en-US" dirty="0" err="1">
                <a:latin typeface="Courier" charset="0"/>
                <a:ea typeface="ＭＳ Ｐゴシック" charset="0"/>
                <a:cs typeface="Courier" charset="0"/>
              </a:rPr>
              <a:t>muxes</a:t>
            </a:r>
            <a:endParaRPr lang="en-US" dirty="0">
              <a:latin typeface="Courier" charset="0"/>
              <a:ea typeface="ＭＳ Ｐゴシック" charset="0"/>
              <a:cs typeface="Courier" charset="0"/>
            </a:endParaRPr>
          </a:p>
          <a:p>
            <a:pPr eaLnBrk="0" hangingPunct="0">
              <a:defRPr/>
            </a:pPr>
            <a:r>
              <a:rPr lang="da-DK" b="1" dirty="0" err="1">
                <a:latin typeface="Courier" charset="0"/>
                <a:ea typeface="ＭＳ Ｐゴシック" charset="0"/>
                <a:cs typeface="Courier" charset="0"/>
              </a:rPr>
              <a:t>genvar</a:t>
            </a:r>
            <a:r>
              <a:rPr lang="da-DK" b="1" dirty="0">
                <a:latin typeface="Courier" charset="0"/>
                <a:ea typeface="ＭＳ Ｐゴシック" charset="0"/>
                <a:cs typeface="Courier" charset="0"/>
              </a:rPr>
              <a:t> i;</a:t>
            </a:r>
          </a:p>
          <a:p>
            <a:pPr eaLnBrk="0" hangingPunct="0">
              <a:defRPr/>
            </a:pPr>
            <a:endParaRPr lang="da-DK" sz="800" b="1" dirty="0">
              <a:latin typeface="Courier" charset="0"/>
              <a:ea typeface="ＭＳ Ｐゴシック" charset="0"/>
              <a:cs typeface="Courier" charset="0"/>
            </a:endParaRPr>
          </a:p>
          <a:p>
            <a:pPr eaLnBrk="0" hangingPunct="0">
              <a:defRPr/>
            </a:pPr>
            <a:r>
              <a:rPr lang="da-DK" b="1" dirty="0">
                <a:latin typeface="Courier" charset="0"/>
                <a:ea typeface="ＭＳ Ｐゴシック" charset="0"/>
                <a:cs typeface="Courier" charset="0"/>
              </a:rPr>
              <a:t>generate</a:t>
            </a:r>
          </a:p>
          <a:p>
            <a:pPr eaLnBrk="0" hangingPunct="0">
              <a:defRPr/>
            </a:pPr>
            <a:r>
              <a:rPr lang="da-DK" b="1" dirty="0">
                <a:latin typeface="Courier" charset="0"/>
                <a:ea typeface="ＭＳ Ｐゴシック" charset="0"/>
                <a:cs typeface="Courier" charset="0"/>
              </a:rPr>
              <a:t>   for (i=0; i &lt; 4; i=i+1) </a:t>
            </a:r>
            <a:r>
              <a:rPr lang="da-DK" b="1" dirty="0" err="1">
                <a:latin typeface="Courier" charset="0"/>
                <a:ea typeface="ＭＳ Ｐゴシック" charset="0"/>
                <a:cs typeface="Courier" charset="0"/>
              </a:rPr>
              <a:t>begin</a:t>
            </a:r>
            <a:r>
              <a:rPr lang="da-DK" b="1" dirty="0">
                <a:latin typeface="Courier" charset="0"/>
                <a:ea typeface="ＭＳ Ｐゴシック" charset="0"/>
                <a:cs typeface="Courier" charset="0"/>
              </a:rPr>
              <a:t>: </a:t>
            </a:r>
            <a:r>
              <a:rPr lang="da-DK" b="1" dirty="0" err="1">
                <a:latin typeface="Courier" charset="0"/>
                <a:ea typeface="ＭＳ Ｐゴシック" charset="0"/>
                <a:cs typeface="Courier" charset="0"/>
              </a:rPr>
              <a:t>big_mux</a:t>
            </a:r>
            <a:endParaRPr lang="da-DK" b="1" dirty="0">
              <a:latin typeface="Courier" charset="0"/>
              <a:ea typeface="ＭＳ Ｐゴシック" charset="0"/>
              <a:cs typeface="Courier" charset="0"/>
            </a:endParaRPr>
          </a:p>
          <a:p>
            <a:pPr eaLnBrk="0" hangingPunct="0">
              <a:defRPr/>
            </a:pPr>
            <a:r>
              <a:rPr lang="da-DK" b="1" dirty="0">
                <a:latin typeface="Courier" charset="0"/>
                <a:ea typeface="ＭＳ Ｐゴシック" charset="0"/>
                <a:cs typeface="Courier" charset="0"/>
              </a:rPr>
              <a:t>	    mux_4to1 </a:t>
            </a:r>
            <a:r>
              <a:rPr lang="da-DK" b="1" dirty="0" err="1">
                <a:latin typeface="Courier" charset="0"/>
                <a:ea typeface="ＭＳ Ｐゴシック" charset="0"/>
                <a:cs typeface="Courier" charset="0"/>
              </a:rPr>
              <a:t>mux</a:t>
            </a:r>
            <a:r>
              <a:rPr lang="da-DK" b="1" dirty="0">
                <a:latin typeface="Courier" charset="0"/>
                <a:ea typeface="ＭＳ Ｐゴシック" charset="0"/>
                <a:cs typeface="Courier" charset="0"/>
              </a:rPr>
              <a:t> ( W[4*i], W[4*i+1], </a:t>
            </a:r>
          </a:p>
          <a:p>
            <a:pPr eaLnBrk="0" hangingPunct="0">
              <a:defRPr/>
            </a:pPr>
            <a:r>
              <a:rPr lang="da-DK" b="1" dirty="0">
                <a:latin typeface="Courier" charset="0"/>
                <a:ea typeface="ＭＳ Ｐゴシック" charset="0"/>
                <a:cs typeface="Courier" charset="0"/>
              </a:rPr>
              <a:t>                          W[4*i+2], W[4*i+3], S[1:0], M[i] );</a:t>
            </a:r>
          </a:p>
          <a:p>
            <a:pPr eaLnBrk="0" hangingPunct="0">
              <a:defRPr/>
            </a:pPr>
            <a:r>
              <a:rPr lang="da-DK" b="1" dirty="0">
                <a:latin typeface="Courier" charset="0"/>
                <a:ea typeface="ＭＳ Ｐゴシック" charset="0"/>
                <a:cs typeface="Courier" charset="0"/>
              </a:rPr>
              <a:t>   end</a:t>
            </a:r>
          </a:p>
          <a:p>
            <a:pPr eaLnBrk="0" hangingPunct="0">
              <a:defRPr/>
            </a:pPr>
            <a:r>
              <a:rPr lang="da-DK" b="1" dirty="0" err="1">
                <a:latin typeface="Courier" charset="0"/>
                <a:ea typeface="ＭＳ Ｐゴシック" charset="0"/>
                <a:cs typeface="Courier" charset="0"/>
              </a:rPr>
              <a:t>endgenerate</a:t>
            </a:r>
            <a:endParaRPr lang="da-DK" b="1" dirty="0">
              <a:latin typeface="Courier" charset="0"/>
              <a:ea typeface="ＭＳ Ｐゴシック" charset="0"/>
              <a:cs typeface="Courier" charset="0"/>
            </a:endParaRPr>
          </a:p>
          <a:p>
            <a:pPr eaLnBrk="0" hangingPunct="0">
              <a:defRPr/>
            </a:pPr>
            <a:endParaRPr lang="en-US" sz="800" dirty="0">
              <a:latin typeface="Courier" charset="0"/>
              <a:ea typeface="ＭＳ Ｐゴシック" charset="0"/>
              <a:cs typeface="Courier" charset="0"/>
            </a:endParaRPr>
          </a:p>
          <a:p>
            <a:pPr eaLnBrk="0" hangingPunct="0">
              <a:defRPr/>
            </a:pPr>
            <a:r>
              <a:rPr lang="en-US" dirty="0" err="1">
                <a:latin typeface="Courier" charset="0"/>
                <a:ea typeface="ＭＳ Ｐゴシック" charset="0"/>
                <a:cs typeface="Courier" charset="0"/>
              </a:rPr>
              <a:t>endmodule</a:t>
            </a:r>
            <a:endParaRPr lang="en-US" dirty="0">
              <a:latin typeface="Courier"/>
              <a:ea typeface="ＭＳ Ｐゴシック" charset="0"/>
              <a:cs typeface="Courier"/>
            </a:endParaRPr>
          </a:p>
        </p:txBody>
      </p:sp>
      <p:grpSp>
        <p:nvGrpSpPr>
          <p:cNvPr id="937989" name="Group 8"/>
          <p:cNvGrpSpPr>
            <a:grpSpLocks/>
          </p:cNvGrpSpPr>
          <p:nvPr/>
        </p:nvGrpSpPr>
        <p:grpSpPr bwMode="auto">
          <a:xfrm>
            <a:off x="5548313" y="762000"/>
            <a:ext cx="3581400" cy="2362200"/>
            <a:chOff x="5537200" y="914400"/>
            <a:chExt cx="3581400" cy="2362200"/>
          </a:xfrm>
        </p:grpSpPr>
        <p:sp>
          <p:nvSpPr>
            <p:cNvPr id="8" name="Rectangle 7"/>
            <p:cNvSpPr>
              <a:spLocks noChangeArrowheads="1"/>
            </p:cNvSpPr>
            <p:nvPr/>
          </p:nvSpPr>
          <p:spPr bwMode="auto">
            <a:xfrm>
              <a:off x="5537200" y="914400"/>
              <a:ext cx="3581400" cy="2362200"/>
            </a:xfrm>
            <a:prstGeom prst="rect">
              <a:avLst/>
            </a:prstGeom>
            <a:solidFill>
              <a:srgbClr val="FFFFFF"/>
            </a:solidFill>
            <a:ln w="28575">
              <a:solidFill>
                <a:srgbClr val="000000"/>
              </a:solidFill>
              <a:round/>
              <a:headEnd/>
              <a:tailEnd/>
            </a:ln>
            <a:effectLst>
              <a:outerShdw dist="38100" dir="5400000" algn="t" rotWithShape="0">
                <a:srgbClr val="808080">
                  <a:alpha val="39999"/>
                </a:srgbClr>
              </a:outerShdw>
            </a:effectLst>
          </p:spPr>
          <p:txBody>
            <a:bodyPr/>
            <a:lstStyle/>
            <a:p>
              <a:pPr eaLnBrk="0" hangingPunct="0">
                <a:defRPr/>
              </a:pPr>
              <a:endParaRPr lang="en-US">
                <a:latin typeface="Arial" pitchFamily="-108" charset="0"/>
                <a:ea typeface="ＭＳ Ｐゴシック" charset="0"/>
                <a:cs typeface="ＭＳ Ｐゴシック" charset="0"/>
              </a:endParaRPr>
            </a:p>
          </p:txBody>
        </p:sp>
        <p:graphicFrame>
          <p:nvGraphicFramePr>
            <p:cNvPr id="937991" name="Object 2"/>
            <p:cNvGraphicFramePr>
              <a:graphicFrameLocks noChangeAspect="1"/>
            </p:cNvGraphicFramePr>
            <p:nvPr/>
          </p:nvGraphicFramePr>
          <p:xfrm>
            <a:off x="5562600" y="1034288"/>
            <a:ext cx="3517900" cy="2242312"/>
          </p:xfrm>
          <a:graphic>
            <a:graphicData uri="http://schemas.openxmlformats.org/presentationml/2006/ole">
              <p:oleObj spid="_x0000_s937991" name="Visio" r:id="rId3" imgW="6261100" imgH="3987800" progId="Visio.Drawing.6">
                <p:embed/>
              </p:oleObj>
            </a:graphicData>
          </a:graphic>
        </p:graphicFrame>
      </p:grpSp>
      <p:sp>
        <p:nvSpPr>
          <p:cNvPr id="937992" name="Slide Number Placeholder 1"/>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r>
              <a:rPr lang="en-US" sz="1400">
                <a:ea typeface="MS PGothic" pitchFamily="34" charset="-128"/>
              </a:rPr>
              <a:t>Slide Set 6, Page </a:t>
            </a:r>
            <a:fld id="{AB625B9E-A3EF-450B-8ED9-9E71729308C2}" type="slidenum">
              <a:rPr lang="en-US" sz="1400">
                <a:ea typeface="MS PGothic" pitchFamily="34" charset="-128"/>
              </a:rPr>
              <a:pPr algn="r"/>
              <a:t>80</a:t>
            </a:fld>
            <a:endParaRPr lang="en-US" sz="1400">
              <a:ea typeface="MS PGothic" pitchFamily="34" charset="-128"/>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Title 1"/>
          <p:cNvSpPr>
            <a:spLocks noGrp="1"/>
          </p:cNvSpPr>
          <p:nvPr>
            <p:ph type="title" idx="4294967295"/>
          </p:nvPr>
        </p:nvSpPr>
        <p:spPr/>
        <p:txBody>
          <a:bodyPr/>
          <a:lstStyle/>
          <a:p>
            <a:r>
              <a:rPr lang="en-US"/>
              <a:t>Unrolling:</a:t>
            </a:r>
          </a:p>
        </p:txBody>
      </p:sp>
      <p:sp>
        <p:nvSpPr>
          <p:cNvPr id="5" name="Rectangle 4"/>
          <p:cNvSpPr>
            <a:spLocks noChangeArrowheads="1"/>
          </p:cNvSpPr>
          <p:nvPr/>
        </p:nvSpPr>
        <p:spPr bwMode="auto">
          <a:xfrm>
            <a:off x="0" y="1028700"/>
            <a:ext cx="9144000" cy="2476500"/>
          </a:xfrm>
          <a:prstGeom prst="rect">
            <a:avLst/>
          </a:prstGeom>
          <a:solidFill>
            <a:srgbClr val="D9D9D9"/>
          </a:solidFill>
          <a:ln w="9525">
            <a:noFill/>
            <a:miter lim="800000"/>
            <a:headEnd/>
            <a:tailEnd/>
          </a:ln>
          <a:effectLst>
            <a:outerShdw dist="38100" dir="5400000" algn="t" rotWithShape="0">
              <a:srgbClr val="808080">
                <a:alpha val="39999"/>
              </a:srgbClr>
            </a:outerShdw>
          </a:effectLst>
        </p:spPr>
        <p:txBody>
          <a:bodyPr lIns="288000" tIns="144000" rIns="288000" bIns="144000">
            <a:spAutoFit/>
          </a:bodyPr>
          <a:lstStyle/>
          <a:p>
            <a:pPr eaLnBrk="0" hangingPunct="0">
              <a:defRPr/>
            </a:pPr>
            <a:r>
              <a:rPr lang="da-DK" dirty="0" err="1">
                <a:latin typeface="Courier" charset="0"/>
                <a:ea typeface="ＭＳ Ｐゴシック" charset="0"/>
                <a:cs typeface="Courier" charset="0"/>
              </a:rPr>
              <a:t>genvar</a:t>
            </a:r>
            <a:r>
              <a:rPr lang="da-DK" dirty="0">
                <a:latin typeface="Courier" charset="0"/>
                <a:ea typeface="ＭＳ Ｐゴシック" charset="0"/>
                <a:cs typeface="Courier" charset="0"/>
              </a:rPr>
              <a:t> i;</a:t>
            </a:r>
          </a:p>
          <a:p>
            <a:pPr eaLnBrk="0" hangingPunct="0">
              <a:defRPr/>
            </a:pPr>
            <a:endParaRPr lang="da-DK" sz="800" dirty="0">
              <a:latin typeface="Courier" charset="0"/>
              <a:ea typeface="ＭＳ Ｐゴシック" charset="0"/>
              <a:cs typeface="Courier" charset="0"/>
            </a:endParaRPr>
          </a:p>
          <a:p>
            <a:pPr eaLnBrk="0" hangingPunct="0">
              <a:defRPr/>
            </a:pPr>
            <a:r>
              <a:rPr lang="da-DK" dirty="0">
                <a:latin typeface="Courier" charset="0"/>
                <a:ea typeface="ＭＳ Ｐゴシック" charset="0"/>
                <a:cs typeface="Courier" charset="0"/>
              </a:rPr>
              <a:t>generate</a:t>
            </a:r>
          </a:p>
          <a:p>
            <a:pPr eaLnBrk="0" hangingPunct="0">
              <a:defRPr/>
            </a:pPr>
            <a:r>
              <a:rPr lang="da-DK" dirty="0">
                <a:latin typeface="Courier" charset="0"/>
                <a:ea typeface="ＭＳ Ｐゴシック" charset="0"/>
                <a:cs typeface="Courier" charset="0"/>
              </a:rPr>
              <a:t>   for (i=0; i &lt; 4; i=i+1) </a:t>
            </a:r>
            <a:r>
              <a:rPr lang="da-DK" dirty="0" err="1">
                <a:latin typeface="Courier" charset="0"/>
                <a:ea typeface="ＭＳ Ｐゴシック" charset="0"/>
                <a:cs typeface="Courier" charset="0"/>
              </a:rPr>
              <a:t>begin</a:t>
            </a:r>
            <a:r>
              <a:rPr lang="da-DK" dirty="0">
                <a:latin typeface="Courier" charset="0"/>
                <a:ea typeface="ＭＳ Ｐゴシック" charset="0"/>
                <a:cs typeface="Courier" charset="0"/>
              </a:rPr>
              <a:t>: </a:t>
            </a:r>
            <a:r>
              <a:rPr lang="da-DK" dirty="0" err="1">
                <a:latin typeface="Courier" charset="0"/>
                <a:ea typeface="ＭＳ Ｐゴシック" charset="0"/>
                <a:cs typeface="Courier" charset="0"/>
              </a:rPr>
              <a:t>big_mux</a:t>
            </a:r>
            <a:endParaRPr lang="da-DK" dirty="0">
              <a:latin typeface="Courier" charset="0"/>
              <a:ea typeface="ＭＳ Ｐゴシック" charset="0"/>
              <a:cs typeface="Courier" charset="0"/>
            </a:endParaRPr>
          </a:p>
          <a:p>
            <a:pPr eaLnBrk="0" hangingPunct="0">
              <a:defRPr/>
            </a:pPr>
            <a:r>
              <a:rPr lang="da-DK" dirty="0">
                <a:latin typeface="Courier" charset="0"/>
                <a:ea typeface="ＭＳ Ｐゴシック" charset="0"/>
                <a:cs typeface="Courier" charset="0"/>
              </a:rPr>
              <a:t>	    mux_4to1 </a:t>
            </a:r>
            <a:r>
              <a:rPr lang="da-DK" dirty="0" err="1">
                <a:latin typeface="Courier" charset="0"/>
                <a:ea typeface="ＭＳ Ｐゴシック" charset="0"/>
                <a:cs typeface="Courier" charset="0"/>
              </a:rPr>
              <a:t>mux</a:t>
            </a:r>
            <a:r>
              <a:rPr lang="da-DK" dirty="0">
                <a:latin typeface="Courier" charset="0"/>
                <a:ea typeface="ＭＳ Ｐゴシック" charset="0"/>
                <a:cs typeface="Courier" charset="0"/>
              </a:rPr>
              <a:t> ( W[4*i], W[4*i+1], </a:t>
            </a:r>
          </a:p>
          <a:p>
            <a:pPr eaLnBrk="0" hangingPunct="0">
              <a:defRPr/>
            </a:pPr>
            <a:r>
              <a:rPr lang="da-DK" dirty="0">
                <a:latin typeface="Courier" charset="0"/>
                <a:ea typeface="ＭＳ Ｐゴシック" charset="0"/>
                <a:cs typeface="Courier" charset="0"/>
              </a:rPr>
              <a:t>                          W[4*i+2], W[4*i+3], S[1:0], M[i] );</a:t>
            </a:r>
          </a:p>
          <a:p>
            <a:pPr eaLnBrk="0" hangingPunct="0">
              <a:defRPr/>
            </a:pPr>
            <a:r>
              <a:rPr lang="da-DK" dirty="0">
                <a:latin typeface="Courier" charset="0"/>
                <a:ea typeface="ＭＳ Ｐゴシック" charset="0"/>
                <a:cs typeface="Courier" charset="0"/>
              </a:rPr>
              <a:t>   end</a:t>
            </a:r>
          </a:p>
          <a:p>
            <a:pPr eaLnBrk="0" hangingPunct="0">
              <a:defRPr/>
            </a:pPr>
            <a:r>
              <a:rPr lang="da-DK" dirty="0" err="1">
                <a:latin typeface="Courier" charset="0"/>
                <a:ea typeface="ＭＳ Ｐゴシック" charset="0"/>
                <a:cs typeface="Courier" charset="0"/>
              </a:rPr>
              <a:t>endgenerate</a:t>
            </a:r>
            <a:endParaRPr lang="da-DK" dirty="0">
              <a:latin typeface="Courier" charset="0"/>
              <a:ea typeface="ＭＳ Ｐゴシック" charset="0"/>
              <a:cs typeface="Courier" charset="0"/>
            </a:endParaRPr>
          </a:p>
          <a:p>
            <a:pPr eaLnBrk="0" hangingPunct="0">
              <a:defRPr/>
            </a:pPr>
            <a:endParaRPr lang="en-US" sz="800" dirty="0">
              <a:latin typeface="Courier" charset="0"/>
              <a:ea typeface="ＭＳ Ｐゴシック" charset="0"/>
              <a:cs typeface="Courier" charset="0"/>
            </a:endParaRPr>
          </a:p>
        </p:txBody>
      </p:sp>
      <p:sp>
        <p:nvSpPr>
          <p:cNvPr id="14" name="Rectangle 13"/>
          <p:cNvSpPr>
            <a:spLocks noChangeArrowheads="1"/>
          </p:cNvSpPr>
          <p:nvPr/>
        </p:nvSpPr>
        <p:spPr bwMode="auto">
          <a:xfrm>
            <a:off x="184150" y="4114800"/>
            <a:ext cx="8807450" cy="1398588"/>
          </a:xfrm>
          <a:prstGeom prst="rect">
            <a:avLst/>
          </a:prstGeom>
          <a:solidFill>
            <a:srgbClr val="D9D9D9"/>
          </a:solidFill>
          <a:ln w="9525">
            <a:noFill/>
            <a:miter lim="800000"/>
            <a:headEnd/>
            <a:tailEnd/>
          </a:ln>
          <a:effectLst>
            <a:outerShdw dist="38100" dir="5400000" algn="t" rotWithShape="0">
              <a:srgbClr val="808080">
                <a:alpha val="39999"/>
              </a:srgbClr>
            </a:outerShdw>
          </a:effectLst>
        </p:spPr>
        <p:txBody>
          <a:bodyPr lIns="288000" tIns="144000" rIns="288000" bIns="144000">
            <a:spAutoFit/>
          </a:bodyPr>
          <a:lstStyle/>
          <a:p>
            <a:pPr eaLnBrk="0" hangingPunct="0">
              <a:defRPr/>
            </a:pPr>
            <a:r>
              <a:rPr lang="en-US" dirty="0">
                <a:latin typeface="Courier" charset="0"/>
                <a:ea typeface="ＭＳ Ｐゴシック" charset="0"/>
                <a:cs typeface="Courier" charset="0"/>
              </a:rPr>
              <a:t>mux_4to1 mux3 (W[12], W[13], W[14], W[15], S[1:0], M[3]);</a:t>
            </a:r>
          </a:p>
          <a:p>
            <a:pPr eaLnBrk="0" hangingPunct="0">
              <a:defRPr/>
            </a:pPr>
            <a:r>
              <a:rPr lang="en-US" dirty="0">
                <a:latin typeface="Courier" charset="0"/>
                <a:ea typeface="ＭＳ Ｐゴシック" charset="0"/>
                <a:cs typeface="Courier" charset="0"/>
              </a:rPr>
              <a:t>mux_4to1 mux2 (W[8], W[9], W[10], W[11], S[1:0], M[2]);</a:t>
            </a:r>
          </a:p>
          <a:p>
            <a:pPr eaLnBrk="0" hangingPunct="0">
              <a:defRPr/>
            </a:pPr>
            <a:r>
              <a:rPr lang="en-US" dirty="0">
                <a:latin typeface="Courier" charset="0"/>
                <a:ea typeface="ＭＳ Ｐゴシック" charset="0"/>
                <a:cs typeface="Courier" charset="0"/>
              </a:rPr>
              <a:t>mux_4to1 mux1 (W[4], W[5], W[6], W[7], S[1:0], M[1]);</a:t>
            </a:r>
          </a:p>
          <a:p>
            <a:pPr eaLnBrk="0" hangingPunct="0">
              <a:defRPr/>
            </a:pPr>
            <a:r>
              <a:rPr lang="en-US" dirty="0">
                <a:latin typeface="Courier" charset="0"/>
                <a:ea typeface="ＭＳ Ｐゴシック" charset="0"/>
                <a:cs typeface="Courier" charset="0"/>
              </a:rPr>
              <a:t>mux_4to1 mux0 (W[0], W[1], W[2], W[3], S[1:0], M[0]);</a:t>
            </a:r>
          </a:p>
        </p:txBody>
      </p:sp>
      <p:sp>
        <p:nvSpPr>
          <p:cNvPr id="939013" name="Content Placeholder 14"/>
          <p:cNvSpPr>
            <a:spLocks noGrp="1"/>
          </p:cNvSpPr>
          <p:nvPr>
            <p:ph idx="4294967295"/>
          </p:nvPr>
        </p:nvSpPr>
        <p:spPr>
          <a:xfrm>
            <a:off x="457200" y="685800"/>
            <a:ext cx="8229600" cy="5135563"/>
          </a:xfrm>
        </p:spPr>
        <p:txBody>
          <a:bodyPr/>
          <a:lstStyle/>
          <a:p>
            <a:r>
              <a:rPr lang="en-US"/>
              <a:t> </a:t>
            </a:r>
          </a:p>
        </p:txBody>
      </p:sp>
      <p:sp>
        <p:nvSpPr>
          <p:cNvPr id="939014" name="Content Placeholder 2"/>
          <p:cNvSpPr txBox="1">
            <a:spLocks/>
          </p:cNvSpPr>
          <p:nvPr/>
        </p:nvSpPr>
        <p:spPr bwMode="auto">
          <a:xfrm>
            <a:off x="457200" y="5867400"/>
            <a:ext cx="8458200" cy="1219200"/>
          </a:xfrm>
          <a:prstGeom prst="rect">
            <a:avLst/>
          </a:prstGeom>
          <a:noFill/>
          <a:ln w="9525">
            <a:noFill/>
            <a:miter lim="800000"/>
            <a:headEnd/>
            <a:tailEnd/>
          </a:ln>
        </p:spPr>
        <p:txBody>
          <a:bodyPr/>
          <a:lstStyle/>
          <a:p>
            <a:pPr eaLnBrk="0" hangingPunct="0">
              <a:spcBef>
                <a:spcPct val="20000"/>
              </a:spcBef>
            </a:pPr>
            <a:r>
              <a:rPr lang="en-US" sz="2000">
                <a:ea typeface="MS PGothic" pitchFamily="34" charset="-128"/>
              </a:rPr>
              <a:t>Synthesis tool </a:t>
            </a:r>
            <a:r>
              <a:rPr lang="en-US" sz="2000" b="1">
                <a:solidFill>
                  <a:srgbClr val="FF8000"/>
                </a:solidFill>
                <a:ea typeface="MS PGothic" pitchFamily="34" charset="-128"/>
              </a:rPr>
              <a:t>replaces</a:t>
            </a:r>
            <a:r>
              <a:rPr lang="en-US" sz="2000">
                <a:solidFill>
                  <a:srgbClr val="FF8000"/>
                </a:solidFill>
                <a:ea typeface="MS PGothic" pitchFamily="34" charset="-128"/>
              </a:rPr>
              <a:t> </a:t>
            </a:r>
            <a:r>
              <a:rPr lang="en-US" sz="2000">
                <a:ea typeface="MS PGothic" pitchFamily="34" charset="-128"/>
              </a:rPr>
              <a:t>the </a:t>
            </a:r>
            <a:r>
              <a:rPr lang="en-US" sz="2000" b="1">
                <a:solidFill>
                  <a:srgbClr val="496A79"/>
                </a:solidFill>
                <a:ea typeface="MS PGothic" pitchFamily="34" charset="-128"/>
              </a:rPr>
              <a:t>Generate </a:t>
            </a:r>
            <a:r>
              <a:rPr lang="en-US" sz="2000">
                <a:ea typeface="MS PGothic" pitchFamily="34" charset="-128"/>
              </a:rPr>
              <a:t>statement with the unrolled version before proceeding to actual synthesis</a:t>
            </a:r>
          </a:p>
        </p:txBody>
      </p:sp>
      <p:sp>
        <p:nvSpPr>
          <p:cNvPr id="939015" name="Down Arrow 16"/>
          <p:cNvSpPr>
            <a:spLocks noChangeArrowheads="1"/>
          </p:cNvSpPr>
          <p:nvPr/>
        </p:nvSpPr>
        <p:spPr bwMode="auto">
          <a:xfrm>
            <a:off x="4038600" y="3657600"/>
            <a:ext cx="762000" cy="381000"/>
          </a:xfrm>
          <a:prstGeom prst="downArrow">
            <a:avLst>
              <a:gd name="adj1" fmla="val 50000"/>
              <a:gd name="adj2" fmla="val 50000"/>
            </a:avLst>
          </a:prstGeom>
          <a:solidFill>
            <a:schemeClr val="accent1"/>
          </a:solidFill>
          <a:ln w="9525">
            <a:solidFill>
              <a:schemeClr val="tx1"/>
            </a:solidFill>
            <a:round/>
            <a:headEnd/>
            <a:tailEnd/>
          </a:ln>
        </p:spPr>
        <p:txBody>
          <a:bodyPr/>
          <a:lstStyle/>
          <a:p>
            <a:pPr eaLnBrk="0" hangingPunct="0"/>
            <a:endParaRPr lang="en-US">
              <a:ea typeface="MS PGothic" pitchFamily="34" charset="-128"/>
            </a:endParaRPr>
          </a:p>
        </p:txBody>
      </p:sp>
      <p:sp>
        <p:nvSpPr>
          <p:cNvPr id="939016" name="Slide Number Placeholder 1"/>
          <p:cNvSpPr txBox="1">
            <a:spLocks noGrp="1"/>
          </p:cNvSpPr>
          <p:nvPr/>
        </p:nvSpPr>
        <p:spPr bwMode="auto">
          <a:xfrm>
            <a:off x="6553200" y="6553200"/>
            <a:ext cx="2133600" cy="476250"/>
          </a:xfrm>
          <a:prstGeom prst="rect">
            <a:avLst/>
          </a:prstGeom>
          <a:noFill/>
          <a:ln w="9525">
            <a:noFill/>
            <a:miter lim="800000"/>
            <a:headEnd/>
            <a:tailEnd/>
          </a:ln>
        </p:spPr>
        <p:txBody>
          <a:bodyPr/>
          <a:lstStyle/>
          <a:p>
            <a:pPr algn="r"/>
            <a:r>
              <a:rPr lang="en-US" sz="1400">
                <a:ea typeface="MS PGothic" pitchFamily="34" charset="-128"/>
              </a:rPr>
              <a:t>Slide Set 6, Page </a:t>
            </a:r>
            <a:fld id="{9AF7B9F1-5BD3-4CC7-9C55-73ECBED23E2E}" type="slidenum">
              <a:rPr lang="en-US" sz="1400">
                <a:ea typeface="MS PGothic" pitchFamily="34" charset="-128"/>
              </a:rPr>
              <a:pPr algn="r"/>
              <a:t>81</a:t>
            </a:fld>
            <a:endParaRPr lang="en-US" sz="1400">
              <a:ea typeface="MS PGothic" pitchFamily="34" charset="-128"/>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Title 1"/>
          <p:cNvSpPr>
            <a:spLocks noGrp="1"/>
          </p:cNvSpPr>
          <p:nvPr>
            <p:ph type="title" idx="4294967295"/>
          </p:nvPr>
        </p:nvSpPr>
        <p:spPr/>
        <p:txBody>
          <a:bodyPr/>
          <a:lstStyle/>
          <a:p>
            <a:r>
              <a:rPr lang="en-US"/>
              <a:t>Another Example: 4-bit Adder</a:t>
            </a:r>
          </a:p>
        </p:txBody>
      </p:sp>
      <p:sp>
        <p:nvSpPr>
          <p:cNvPr id="940035" name="Content Placeholder 2"/>
          <p:cNvSpPr>
            <a:spLocks noGrp="1"/>
          </p:cNvSpPr>
          <p:nvPr>
            <p:ph idx="4294967295"/>
          </p:nvPr>
        </p:nvSpPr>
        <p:spPr>
          <a:xfrm>
            <a:off x="457200" y="990600"/>
            <a:ext cx="8229600" cy="533400"/>
          </a:xfrm>
        </p:spPr>
        <p:txBody>
          <a:bodyPr/>
          <a:lstStyle/>
          <a:p>
            <a:r>
              <a:rPr lang="en-US"/>
              <a:t>Consider a 4-bit adder constructed from components of Full Adders</a:t>
            </a:r>
          </a:p>
        </p:txBody>
      </p:sp>
      <p:graphicFrame>
        <p:nvGraphicFramePr>
          <p:cNvPr id="940036" name="Object 2"/>
          <p:cNvGraphicFramePr>
            <a:graphicFrameLocks noChangeAspect="1"/>
          </p:cNvGraphicFramePr>
          <p:nvPr/>
        </p:nvGraphicFramePr>
        <p:xfrm>
          <a:off x="914400" y="1600200"/>
          <a:ext cx="6858000" cy="2919413"/>
        </p:xfrm>
        <a:graphic>
          <a:graphicData uri="http://schemas.openxmlformats.org/presentationml/2006/ole">
            <p:oleObj spid="_x0000_s940036" name="Visio" r:id="rId3" imgW="4140200" imgH="1765300" progId="Visio.Drawing.6">
              <p:embed/>
            </p:oleObj>
          </a:graphicData>
        </a:graphic>
      </p:graphicFrame>
      <p:sp>
        <p:nvSpPr>
          <p:cNvPr id="940037" name="Content Placeholder 2"/>
          <p:cNvSpPr txBox="1">
            <a:spLocks/>
          </p:cNvSpPr>
          <p:nvPr/>
        </p:nvSpPr>
        <p:spPr bwMode="auto">
          <a:xfrm>
            <a:off x="457200" y="5105400"/>
            <a:ext cx="8229600" cy="533400"/>
          </a:xfrm>
          <a:prstGeom prst="rect">
            <a:avLst/>
          </a:prstGeom>
          <a:noFill/>
          <a:ln w="9525">
            <a:noFill/>
            <a:miter lim="800000"/>
            <a:headEnd/>
            <a:tailEnd/>
          </a:ln>
        </p:spPr>
        <p:txBody>
          <a:bodyPr/>
          <a:lstStyle/>
          <a:p>
            <a:pPr marL="342900" indent="-342900" eaLnBrk="0" hangingPunct="0">
              <a:spcBef>
                <a:spcPct val="20000"/>
              </a:spcBef>
            </a:pPr>
            <a:r>
              <a:rPr lang="en-US" sz="2000">
                <a:ea typeface="MS PGothic" pitchFamily="34" charset="-128"/>
              </a:rPr>
              <a:t>Full Adder takes three 1-bit inputs (A, B, Cin) and adds them to </a:t>
            </a:r>
          </a:p>
          <a:p>
            <a:pPr marL="342900" indent="-342900" eaLnBrk="0" hangingPunct="0">
              <a:spcBef>
                <a:spcPct val="20000"/>
              </a:spcBef>
            </a:pPr>
            <a:r>
              <a:rPr lang="en-US" sz="2000">
                <a:ea typeface="MS PGothic" pitchFamily="34" charset="-128"/>
              </a:rPr>
              <a:t>produce two 1-bit outputs (Cout, S). </a:t>
            </a:r>
          </a:p>
        </p:txBody>
      </p:sp>
      <p:sp>
        <p:nvSpPr>
          <p:cNvPr id="940038" name="Slide Number Placeholder 1"/>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r>
              <a:rPr lang="en-US" sz="1400">
                <a:ea typeface="MS PGothic" pitchFamily="34" charset="-128"/>
              </a:rPr>
              <a:t>Slide Set 6, Page </a:t>
            </a:r>
            <a:fld id="{C7A87600-8788-4126-B81B-1CB9D111D862}" type="slidenum">
              <a:rPr lang="en-US" sz="1400">
                <a:ea typeface="MS PGothic" pitchFamily="34" charset="-128"/>
              </a:rPr>
              <a:pPr algn="r"/>
              <a:t>82</a:t>
            </a:fld>
            <a:endParaRPr lang="en-US" sz="1400">
              <a:ea typeface="MS PGothic" pitchFamily="34" charset="-128"/>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Title 1"/>
          <p:cNvSpPr>
            <a:spLocks noGrp="1"/>
          </p:cNvSpPr>
          <p:nvPr>
            <p:ph type="title" idx="4294967295"/>
          </p:nvPr>
        </p:nvSpPr>
        <p:spPr/>
        <p:txBody>
          <a:bodyPr/>
          <a:lstStyle/>
          <a:p>
            <a:r>
              <a:rPr lang="en-US"/>
              <a:t>Full Adder</a:t>
            </a:r>
          </a:p>
        </p:txBody>
      </p:sp>
      <p:pic>
        <p:nvPicPr>
          <p:cNvPr id="941059" name="Content Placeholder 8"/>
          <p:cNvPicPr>
            <a:picLocks noGrp="1" noChangeAspect="1"/>
          </p:cNvPicPr>
          <p:nvPr>
            <p:ph idx="4294967295"/>
          </p:nvPr>
        </p:nvPicPr>
        <p:blipFill>
          <a:blip r:embed="rId3"/>
          <a:srcRect l="-9390" r="-9390"/>
          <a:stretch>
            <a:fillRect/>
          </a:stretch>
        </p:blipFill>
        <p:spPr>
          <a:xfrm>
            <a:off x="457200" y="838200"/>
            <a:ext cx="8229600" cy="3429000"/>
          </a:xfrm>
        </p:spPr>
      </p:pic>
      <p:sp>
        <p:nvSpPr>
          <p:cNvPr id="10" name="Content Placeholder 2"/>
          <p:cNvSpPr txBox="1">
            <a:spLocks/>
          </p:cNvSpPr>
          <p:nvPr/>
        </p:nvSpPr>
        <p:spPr bwMode="auto">
          <a:xfrm>
            <a:off x="457200" y="4114800"/>
            <a:ext cx="8229600" cy="2438400"/>
          </a:xfrm>
          <a:prstGeom prst="rect">
            <a:avLst/>
          </a:prstGeom>
          <a:noFill/>
          <a:ln w="9525">
            <a:noFill/>
            <a:miter lim="800000"/>
            <a:headEnd/>
            <a:tailEnd/>
          </a:ln>
        </p:spPr>
        <p:txBody>
          <a:bodyPr/>
          <a:lstStyle/>
          <a:p>
            <a:pPr marL="342900" indent="-342900" eaLnBrk="0" hangingPunct="0">
              <a:spcBef>
                <a:spcPct val="20000"/>
              </a:spcBef>
            </a:pPr>
            <a:r>
              <a:rPr lang="en-US" sz="2000">
                <a:ea typeface="MS PGothic" pitchFamily="34" charset="-128"/>
              </a:rPr>
              <a:t>   </a:t>
            </a:r>
          </a:p>
        </p:txBody>
      </p:sp>
      <p:sp>
        <p:nvSpPr>
          <p:cNvPr id="7" name="Rectangle 6"/>
          <p:cNvSpPr>
            <a:spLocks noChangeArrowheads="1"/>
          </p:cNvSpPr>
          <p:nvPr/>
        </p:nvSpPr>
        <p:spPr bwMode="auto">
          <a:xfrm>
            <a:off x="4648200" y="4351338"/>
            <a:ext cx="4495800" cy="2489200"/>
          </a:xfrm>
          <a:prstGeom prst="rect">
            <a:avLst/>
          </a:prstGeom>
          <a:solidFill>
            <a:srgbClr val="D9D9D9"/>
          </a:solidFill>
          <a:ln w="9525">
            <a:noFill/>
            <a:miter lim="800000"/>
            <a:headEnd/>
            <a:tailEnd/>
          </a:ln>
          <a:effectLst>
            <a:outerShdw dist="38100" dir="5400000" algn="t" rotWithShape="0">
              <a:srgbClr val="808080">
                <a:alpha val="39999"/>
              </a:srgbClr>
            </a:outerShdw>
          </a:effectLst>
        </p:spPr>
        <p:txBody>
          <a:bodyPr lIns="288000" tIns="144000" rIns="288000" bIns="144000">
            <a:spAutoFit/>
          </a:bodyPr>
          <a:lstStyle/>
          <a:p>
            <a:pPr eaLnBrk="0" hangingPunct="0">
              <a:defRPr/>
            </a:pPr>
            <a:r>
              <a:rPr lang="en-US" sz="1600" dirty="0">
                <a:latin typeface="Courier" charset="0"/>
                <a:ea typeface="ＭＳ Ｐゴシック" charset="0"/>
                <a:cs typeface="Courier" charset="0"/>
              </a:rPr>
              <a:t>module </a:t>
            </a:r>
            <a:r>
              <a:rPr lang="en-US" sz="1600" dirty="0" err="1">
                <a:latin typeface="Courier" charset="0"/>
                <a:ea typeface="ＭＳ Ｐゴシック" charset="0"/>
                <a:cs typeface="Courier" charset="0"/>
              </a:rPr>
              <a:t>full_adder</a:t>
            </a:r>
            <a:r>
              <a:rPr lang="en-US" sz="1600" dirty="0">
                <a:latin typeface="Courier" charset="0"/>
                <a:ea typeface="ＭＳ Ｐゴシック" charset="0"/>
                <a:cs typeface="Courier" charset="0"/>
              </a:rPr>
              <a:t> (A, B, </a:t>
            </a:r>
            <a:r>
              <a:rPr lang="en-US" sz="1600" dirty="0" err="1">
                <a:latin typeface="Courier" charset="0"/>
                <a:ea typeface="ＭＳ Ｐゴシック" charset="0"/>
                <a:cs typeface="Courier" charset="0"/>
              </a:rPr>
              <a:t>Cin</a:t>
            </a:r>
            <a:r>
              <a:rPr lang="en-US" sz="1600" dirty="0">
                <a:latin typeface="Courier" charset="0"/>
                <a:ea typeface="ＭＳ Ｐゴシック" charset="0"/>
                <a:cs typeface="Courier" charset="0"/>
              </a:rPr>
              <a:t>, </a:t>
            </a:r>
          </a:p>
          <a:p>
            <a:pPr eaLnBrk="0" hangingPunct="0">
              <a:defRPr/>
            </a:pPr>
            <a:r>
              <a:rPr lang="en-US" sz="1600" dirty="0">
                <a:latin typeface="Courier" charset="0"/>
                <a:ea typeface="ＭＳ Ｐゴシック" charset="0"/>
                <a:cs typeface="Courier" charset="0"/>
              </a:rPr>
              <a:t>                   S, </a:t>
            </a:r>
            <a:r>
              <a:rPr lang="en-US" sz="1600" dirty="0" err="1">
                <a:latin typeface="Courier" charset="0"/>
                <a:ea typeface="ＭＳ Ｐゴシック" charset="0"/>
                <a:cs typeface="Courier" charset="0"/>
              </a:rPr>
              <a:t>Cout</a:t>
            </a:r>
            <a:r>
              <a:rPr lang="en-US" sz="1600" dirty="0">
                <a:latin typeface="Courier" charset="0"/>
                <a:ea typeface="ＭＳ Ｐゴシック" charset="0"/>
                <a:cs typeface="Courier" charset="0"/>
              </a:rPr>
              <a:t>);</a:t>
            </a:r>
          </a:p>
          <a:p>
            <a:pPr eaLnBrk="0" hangingPunct="0">
              <a:defRPr/>
            </a:pPr>
            <a:r>
              <a:rPr lang="en-US" sz="1600" dirty="0">
                <a:latin typeface="Courier" charset="0"/>
                <a:ea typeface="ＭＳ Ｐゴシック" charset="0"/>
                <a:cs typeface="Courier" charset="0"/>
              </a:rPr>
              <a:t>input A, B, </a:t>
            </a:r>
            <a:r>
              <a:rPr lang="en-US" sz="1600" dirty="0" err="1">
                <a:latin typeface="Courier" charset="0"/>
                <a:ea typeface="ＭＳ Ｐゴシック" charset="0"/>
                <a:cs typeface="Courier" charset="0"/>
              </a:rPr>
              <a:t>Cin</a:t>
            </a:r>
            <a:r>
              <a:rPr lang="en-US" sz="1600" dirty="0">
                <a:latin typeface="Courier" charset="0"/>
                <a:ea typeface="ＭＳ Ｐゴシック" charset="0"/>
                <a:cs typeface="Courier" charset="0"/>
              </a:rPr>
              <a:t>;</a:t>
            </a:r>
          </a:p>
          <a:p>
            <a:pPr eaLnBrk="0" hangingPunct="0">
              <a:defRPr/>
            </a:pPr>
            <a:r>
              <a:rPr lang="en-US" sz="1600" dirty="0">
                <a:latin typeface="Courier" charset="0"/>
                <a:ea typeface="ＭＳ Ｐゴシック" charset="0"/>
                <a:cs typeface="Courier" charset="0"/>
              </a:rPr>
              <a:t>output S, </a:t>
            </a:r>
            <a:r>
              <a:rPr lang="en-US" sz="1600" dirty="0" err="1">
                <a:latin typeface="Courier" charset="0"/>
                <a:ea typeface="ＭＳ Ｐゴシック" charset="0"/>
                <a:cs typeface="Courier" charset="0"/>
              </a:rPr>
              <a:t>Cout</a:t>
            </a:r>
            <a:r>
              <a:rPr lang="en-US" sz="1600" dirty="0">
                <a:latin typeface="Courier" charset="0"/>
                <a:ea typeface="ＭＳ Ｐゴシック" charset="0"/>
                <a:cs typeface="Courier" charset="0"/>
              </a:rPr>
              <a:t>;</a:t>
            </a:r>
          </a:p>
          <a:p>
            <a:pPr eaLnBrk="0" hangingPunct="0">
              <a:defRPr/>
            </a:pPr>
            <a:endParaRPr lang="en-US" sz="1600" dirty="0">
              <a:latin typeface="Courier" charset="0"/>
              <a:ea typeface="ＭＳ Ｐゴシック" charset="0"/>
              <a:cs typeface="Courier" charset="0"/>
            </a:endParaRPr>
          </a:p>
          <a:p>
            <a:pPr eaLnBrk="0" hangingPunct="0">
              <a:defRPr/>
            </a:pPr>
            <a:r>
              <a:rPr lang="en-US" sz="1600" dirty="0">
                <a:latin typeface="Courier" charset="0"/>
                <a:ea typeface="ＭＳ Ｐゴシック" charset="0"/>
                <a:cs typeface="Courier" charset="0"/>
              </a:rPr>
              <a:t>assign S = A ^ B ^ </a:t>
            </a:r>
            <a:r>
              <a:rPr lang="en-US" sz="1600" dirty="0" err="1">
                <a:latin typeface="Courier" charset="0"/>
                <a:ea typeface="ＭＳ Ｐゴシック" charset="0"/>
                <a:cs typeface="Courier" charset="0"/>
              </a:rPr>
              <a:t>Cin</a:t>
            </a:r>
            <a:r>
              <a:rPr lang="en-US" sz="1600" dirty="0">
                <a:latin typeface="Courier" charset="0"/>
                <a:ea typeface="ＭＳ Ｐゴシック" charset="0"/>
                <a:cs typeface="Courier" charset="0"/>
              </a:rPr>
              <a:t>;</a:t>
            </a:r>
          </a:p>
          <a:p>
            <a:pPr eaLnBrk="0" hangingPunct="0">
              <a:defRPr/>
            </a:pPr>
            <a:r>
              <a:rPr lang="en-US" sz="1600" dirty="0">
                <a:latin typeface="Courier" charset="0"/>
                <a:ea typeface="ＭＳ Ｐゴシック" charset="0"/>
                <a:cs typeface="Courier" charset="0"/>
              </a:rPr>
              <a:t>assign </a:t>
            </a:r>
            <a:r>
              <a:rPr lang="en-US" sz="1600" dirty="0" err="1">
                <a:latin typeface="Courier" charset="0"/>
                <a:ea typeface="ＭＳ Ｐゴシック" charset="0"/>
                <a:cs typeface="Courier" charset="0"/>
              </a:rPr>
              <a:t>Cout</a:t>
            </a:r>
            <a:r>
              <a:rPr lang="en-US" sz="1600" dirty="0">
                <a:latin typeface="Courier" charset="0"/>
                <a:ea typeface="ＭＳ Ｐゴシック" charset="0"/>
                <a:cs typeface="Courier" charset="0"/>
              </a:rPr>
              <a:t> = (A &amp; B) | </a:t>
            </a:r>
          </a:p>
          <a:p>
            <a:pPr eaLnBrk="0" hangingPunct="0">
              <a:defRPr/>
            </a:pPr>
            <a:r>
              <a:rPr lang="en-US" sz="1600" dirty="0">
                <a:latin typeface="Courier" charset="0"/>
                <a:ea typeface="ＭＳ Ｐゴシック" charset="0"/>
                <a:cs typeface="Courier" charset="0"/>
              </a:rPr>
              <a:t>        (B &amp; </a:t>
            </a:r>
            <a:r>
              <a:rPr lang="en-US" sz="1600" dirty="0" err="1">
                <a:latin typeface="Courier" charset="0"/>
                <a:ea typeface="ＭＳ Ｐゴシック" charset="0"/>
                <a:cs typeface="Courier" charset="0"/>
              </a:rPr>
              <a:t>Cin</a:t>
            </a:r>
            <a:r>
              <a:rPr lang="en-US" sz="1600" dirty="0">
                <a:latin typeface="Courier" charset="0"/>
                <a:ea typeface="ＭＳ Ｐゴシック" charset="0"/>
                <a:cs typeface="Courier" charset="0"/>
              </a:rPr>
              <a:t>) | (A &amp; </a:t>
            </a:r>
            <a:r>
              <a:rPr lang="en-US" sz="1600" dirty="0" err="1">
                <a:latin typeface="Courier" charset="0"/>
                <a:ea typeface="ＭＳ Ｐゴシック" charset="0"/>
                <a:cs typeface="Courier" charset="0"/>
              </a:rPr>
              <a:t>Cin</a:t>
            </a:r>
            <a:r>
              <a:rPr lang="en-US" sz="1600" dirty="0">
                <a:latin typeface="Courier" charset="0"/>
                <a:ea typeface="ＭＳ Ｐゴシック" charset="0"/>
                <a:cs typeface="Courier" charset="0"/>
              </a:rPr>
              <a:t>);</a:t>
            </a:r>
          </a:p>
          <a:p>
            <a:pPr eaLnBrk="0" hangingPunct="0">
              <a:defRPr/>
            </a:pPr>
            <a:r>
              <a:rPr lang="en-US" sz="1600" dirty="0" err="1">
                <a:latin typeface="Courier" charset="0"/>
                <a:ea typeface="ＭＳ Ｐゴシック" charset="0"/>
                <a:cs typeface="Courier" charset="0"/>
              </a:rPr>
              <a:t>endmodule</a:t>
            </a:r>
            <a:r>
              <a:rPr lang="en-US" sz="1600" dirty="0">
                <a:latin typeface="Courier" charset="0"/>
                <a:ea typeface="ＭＳ Ｐゴシック" charset="0"/>
                <a:cs typeface="Courier"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Content Placeholder 2"/>
          <p:cNvSpPr>
            <a:spLocks noGrp="1"/>
          </p:cNvSpPr>
          <p:nvPr>
            <p:ph idx="4294967295"/>
          </p:nvPr>
        </p:nvSpPr>
        <p:spPr/>
        <p:txBody>
          <a:bodyPr/>
          <a:lstStyle/>
          <a:p>
            <a:endParaRPr lang="en-US"/>
          </a:p>
        </p:txBody>
      </p:sp>
      <p:sp>
        <p:nvSpPr>
          <p:cNvPr id="943107" name="Title 1"/>
          <p:cNvSpPr>
            <a:spLocks noGrp="1"/>
          </p:cNvSpPr>
          <p:nvPr>
            <p:ph type="title" idx="4294967295"/>
          </p:nvPr>
        </p:nvSpPr>
        <p:spPr/>
        <p:txBody>
          <a:bodyPr/>
          <a:lstStyle/>
          <a:p>
            <a:r>
              <a:rPr lang="en-US"/>
              <a:t>A Structural Description: Verilog</a:t>
            </a:r>
          </a:p>
        </p:txBody>
      </p:sp>
      <p:sp>
        <p:nvSpPr>
          <p:cNvPr id="5" name="Rectangle 4"/>
          <p:cNvSpPr>
            <a:spLocks noChangeArrowheads="1"/>
          </p:cNvSpPr>
          <p:nvPr/>
        </p:nvSpPr>
        <p:spPr bwMode="auto">
          <a:xfrm>
            <a:off x="184150" y="952500"/>
            <a:ext cx="7131050" cy="4446588"/>
          </a:xfrm>
          <a:prstGeom prst="rect">
            <a:avLst/>
          </a:prstGeom>
          <a:solidFill>
            <a:srgbClr val="D9D9D9"/>
          </a:solidFill>
          <a:ln w="9525">
            <a:noFill/>
            <a:miter lim="800000"/>
            <a:headEnd/>
            <a:tailEnd/>
          </a:ln>
          <a:effectLst>
            <a:outerShdw dist="38100" dir="5400000" algn="t" rotWithShape="0">
              <a:srgbClr val="808080">
                <a:alpha val="39999"/>
              </a:srgbClr>
            </a:outerShdw>
          </a:effectLst>
        </p:spPr>
        <p:txBody>
          <a:bodyPr lIns="288000" tIns="144000" rIns="288000" bIns="144000">
            <a:spAutoFit/>
          </a:bodyPr>
          <a:lstStyle/>
          <a:p>
            <a:pPr eaLnBrk="0" hangingPunct="0">
              <a:defRPr/>
            </a:pPr>
            <a:r>
              <a:rPr lang="da-DK" dirty="0" err="1">
                <a:latin typeface="Courier" charset="0"/>
                <a:ea typeface="ＭＳ Ｐゴシック" charset="0"/>
                <a:cs typeface="Courier" charset="0"/>
              </a:rPr>
              <a:t>module</a:t>
            </a:r>
            <a:r>
              <a:rPr lang="da-DK" dirty="0">
                <a:latin typeface="Courier" charset="0"/>
                <a:ea typeface="ＭＳ Ｐゴシック" charset="0"/>
                <a:cs typeface="Courier" charset="0"/>
              </a:rPr>
              <a:t> add4 (A, B, S, COUT);</a:t>
            </a:r>
          </a:p>
          <a:p>
            <a:pPr eaLnBrk="0" hangingPunct="0">
              <a:defRPr/>
            </a:pPr>
            <a:r>
              <a:rPr lang="da-DK" dirty="0">
                <a:latin typeface="Courier" charset="0"/>
                <a:ea typeface="ＭＳ Ｐゴシック" charset="0"/>
                <a:cs typeface="Courier" charset="0"/>
              </a:rPr>
              <a:t>input [3:0] A, B;</a:t>
            </a:r>
          </a:p>
          <a:p>
            <a:pPr eaLnBrk="0" hangingPunct="0">
              <a:defRPr/>
            </a:pPr>
            <a:r>
              <a:rPr lang="da-DK" dirty="0">
                <a:latin typeface="Courier" charset="0"/>
                <a:ea typeface="ＭＳ Ｐゴシック" charset="0"/>
                <a:cs typeface="Courier" charset="0"/>
              </a:rPr>
              <a:t>output [3:0] S;</a:t>
            </a:r>
          </a:p>
          <a:p>
            <a:pPr eaLnBrk="0" hangingPunct="0">
              <a:defRPr/>
            </a:pPr>
            <a:r>
              <a:rPr lang="da-DK" dirty="0">
                <a:latin typeface="Courier" charset="0"/>
                <a:ea typeface="ＭＳ Ｐゴシック" charset="0"/>
                <a:cs typeface="Courier" charset="0"/>
              </a:rPr>
              <a:t>output COUT;</a:t>
            </a:r>
          </a:p>
          <a:p>
            <a:pPr eaLnBrk="0" hangingPunct="0">
              <a:defRPr/>
            </a:pPr>
            <a:endParaRPr lang="da-DK" dirty="0">
              <a:latin typeface="Courier" charset="0"/>
              <a:ea typeface="ＭＳ Ｐゴシック" charset="0"/>
              <a:cs typeface="Courier" charset="0"/>
            </a:endParaRPr>
          </a:p>
          <a:p>
            <a:pPr eaLnBrk="0" hangingPunct="0">
              <a:defRPr/>
            </a:pPr>
            <a:r>
              <a:rPr lang="da-DK" dirty="0">
                <a:latin typeface="Courier" charset="0"/>
                <a:ea typeface="ＭＳ Ｐゴシック" charset="0"/>
                <a:cs typeface="Courier" charset="0"/>
              </a:rPr>
              <a:t>wire [4:0] C;</a:t>
            </a:r>
          </a:p>
          <a:p>
            <a:pPr eaLnBrk="0" hangingPunct="0">
              <a:defRPr/>
            </a:pPr>
            <a:endParaRPr lang="da-DK" dirty="0">
              <a:latin typeface="Courier" charset="0"/>
              <a:ea typeface="ＭＳ Ｐゴシック" charset="0"/>
              <a:cs typeface="Courier" charset="0"/>
            </a:endParaRPr>
          </a:p>
          <a:p>
            <a:pPr eaLnBrk="0" hangingPunct="0">
              <a:defRPr/>
            </a:pPr>
            <a:r>
              <a:rPr lang="da-DK" dirty="0" err="1">
                <a:latin typeface="Courier" charset="0"/>
                <a:ea typeface="ＭＳ Ｐゴシック" charset="0"/>
                <a:cs typeface="Courier" charset="0"/>
              </a:rPr>
              <a:t>assign</a:t>
            </a:r>
            <a:r>
              <a:rPr lang="da-DK" dirty="0">
                <a:latin typeface="Courier" charset="0"/>
                <a:ea typeface="ＭＳ Ｐゴシック" charset="0"/>
                <a:cs typeface="Courier" charset="0"/>
              </a:rPr>
              <a:t> COUT = C[4];</a:t>
            </a:r>
          </a:p>
          <a:p>
            <a:pPr eaLnBrk="0" hangingPunct="0">
              <a:defRPr/>
            </a:pPr>
            <a:r>
              <a:rPr lang="da-DK" dirty="0" err="1">
                <a:latin typeface="Courier" charset="0"/>
                <a:ea typeface="ＭＳ Ｐゴシック" charset="0"/>
                <a:cs typeface="Courier" charset="0"/>
              </a:rPr>
              <a:t>full_adder</a:t>
            </a:r>
            <a:r>
              <a:rPr lang="da-DK" dirty="0">
                <a:latin typeface="Courier" charset="0"/>
                <a:ea typeface="ＭＳ Ｐゴシック" charset="0"/>
                <a:cs typeface="Courier" charset="0"/>
              </a:rPr>
              <a:t> FA3 (A[3], B[3], C[3], S[3], C[4]);</a:t>
            </a:r>
          </a:p>
          <a:p>
            <a:pPr eaLnBrk="0" hangingPunct="0">
              <a:defRPr/>
            </a:pPr>
            <a:r>
              <a:rPr lang="da-DK" dirty="0" err="1">
                <a:latin typeface="Courier" charset="0"/>
                <a:ea typeface="ＭＳ Ｐゴシック" charset="0"/>
                <a:cs typeface="Courier" charset="0"/>
              </a:rPr>
              <a:t>full_adder</a:t>
            </a:r>
            <a:r>
              <a:rPr lang="da-DK" dirty="0">
                <a:latin typeface="Courier" charset="0"/>
                <a:ea typeface="ＭＳ Ｐゴシック" charset="0"/>
                <a:cs typeface="Courier" charset="0"/>
              </a:rPr>
              <a:t> FA2 (A[2], B[2], C[2], S[2], C[3]);</a:t>
            </a:r>
          </a:p>
          <a:p>
            <a:pPr eaLnBrk="0" hangingPunct="0">
              <a:defRPr/>
            </a:pPr>
            <a:r>
              <a:rPr lang="da-DK" dirty="0" err="1">
                <a:latin typeface="Courier" charset="0"/>
                <a:ea typeface="ＭＳ Ｐゴシック" charset="0"/>
                <a:cs typeface="Courier" charset="0"/>
              </a:rPr>
              <a:t>full_adder</a:t>
            </a:r>
            <a:r>
              <a:rPr lang="da-DK" dirty="0">
                <a:latin typeface="Courier" charset="0"/>
                <a:ea typeface="ＭＳ Ｐゴシック" charset="0"/>
                <a:cs typeface="Courier" charset="0"/>
              </a:rPr>
              <a:t> FA1 (A[1], B[1], C[1], S[1], C[2]);</a:t>
            </a:r>
          </a:p>
          <a:p>
            <a:pPr eaLnBrk="0" hangingPunct="0">
              <a:defRPr/>
            </a:pPr>
            <a:r>
              <a:rPr lang="da-DK" dirty="0" err="1">
                <a:latin typeface="Courier" charset="0"/>
                <a:ea typeface="ＭＳ Ｐゴシック" charset="0"/>
                <a:cs typeface="Courier" charset="0"/>
              </a:rPr>
              <a:t>full_adder</a:t>
            </a:r>
            <a:r>
              <a:rPr lang="da-DK" dirty="0">
                <a:latin typeface="Courier" charset="0"/>
                <a:ea typeface="ＭＳ Ｐゴシック" charset="0"/>
                <a:cs typeface="Courier" charset="0"/>
              </a:rPr>
              <a:t> FA0 (A[0], B[0], C[0], S[0], C[1]);</a:t>
            </a:r>
          </a:p>
          <a:p>
            <a:pPr eaLnBrk="0" hangingPunct="0">
              <a:defRPr/>
            </a:pPr>
            <a:r>
              <a:rPr lang="da-DK" dirty="0" err="1">
                <a:latin typeface="Courier" charset="0"/>
                <a:ea typeface="ＭＳ Ｐゴシック" charset="0"/>
                <a:cs typeface="Courier" charset="0"/>
              </a:rPr>
              <a:t>assign</a:t>
            </a:r>
            <a:r>
              <a:rPr lang="da-DK" dirty="0">
                <a:latin typeface="Courier" charset="0"/>
                <a:ea typeface="ＭＳ Ｐゴシック" charset="0"/>
                <a:cs typeface="Courier" charset="0"/>
              </a:rPr>
              <a:t> C[0] = 1'b0;</a:t>
            </a:r>
          </a:p>
          <a:p>
            <a:pPr eaLnBrk="0" hangingPunct="0">
              <a:defRPr/>
            </a:pPr>
            <a:endParaRPr lang="da-DK" dirty="0">
              <a:latin typeface="Courier" charset="0"/>
              <a:ea typeface="ＭＳ Ｐゴシック" charset="0"/>
              <a:cs typeface="Courier" charset="0"/>
            </a:endParaRPr>
          </a:p>
          <a:p>
            <a:pPr eaLnBrk="0" hangingPunct="0">
              <a:defRPr/>
            </a:pPr>
            <a:r>
              <a:rPr lang="da-DK" dirty="0" err="1">
                <a:latin typeface="Courier" charset="0"/>
                <a:ea typeface="ＭＳ Ｐゴシック" charset="0"/>
                <a:cs typeface="Courier" charset="0"/>
              </a:rPr>
              <a:t>endmodule</a:t>
            </a:r>
            <a:endParaRPr lang="en-US" dirty="0">
              <a:latin typeface="Courier"/>
              <a:ea typeface="ＭＳ Ｐゴシック" charset="0"/>
              <a:cs typeface="Courier"/>
            </a:endParaRPr>
          </a:p>
        </p:txBody>
      </p:sp>
      <p:grpSp>
        <p:nvGrpSpPr>
          <p:cNvPr id="943109" name="Group 7"/>
          <p:cNvGrpSpPr>
            <a:grpSpLocks/>
          </p:cNvGrpSpPr>
          <p:nvPr/>
        </p:nvGrpSpPr>
        <p:grpSpPr bwMode="auto">
          <a:xfrm>
            <a:off x="4724400" y="1143000"/>
            <a:ext cx="4044950" cy="1752600"/>
            <a:chOff x="4704543" y="957470"/>
            <a:chExt cx="4572000" cy="1981200"/>
          </a:xfrm>
        </p:grpSpPr>
        <p:sp>
          <p:nvSpPr>
            <p:cNvPr id="7" name="Rectangle 6"/>
            <p:cNvSpPr>
              <a:spLocks noChangeArrowheads="1"/>
            </p:cNvSpPr>
            <p:nvPr/>
          </p:nvSpPr>
          <p:spPr bwMode="auto">
            <a:xfrm>
              <a:off x="4704543" y="957470"/>
              <a:ext cx="4572000" cy="1981200"/>
            </a:xfrm>
            <a:prstGeom prst="rect">
              <a:avLst/>
            </a:prstGeom>
            <a:solidFill>
              <a:srgbClr val="FFFFFF"/>
            </a:solidFill>
            <a:ln w="28575">
              <a:solidFill>
                <a:schemeClr val="tx1"/>
              </a:solidFill>
              <a:round/>
              <a:headEnd/>
              <a:tailEnd/>
            </a:ln>
            <a:effectLst>
              <a:outerShdw dist="38100" dir="5400000" algn="t" rotWithShape="0">
                <a:srgbClr val="808080">
                  <a:alpha val="39999"/>
                </a:srgbClr>
              </a:outerShdw>
            </a:effectLst>
          </p:spPr>
          <p:txBody>
            <a:bodyPr/>
            <a:lstStyle/>
            <a:p>
              <a:pPr eaLnBrk="0" hangingPunct="0">
                <a:defRPr/>
              </a:pPr>
              <a:endParaRPr lang="en-US">
                <a:latin typeface="Arial" pitchFamily="-108" charset="0"/>
                <a:ea typeface="ＭＳ Ｐゴシック" charset="0"/>
                <a:cs typeface="ＭＳ Ｐゴシック" charset="0"/>
              </a:endParaRPr>
            </a:p>
          </p:txBody>
        </p:sp>
        <p:graphicFrame>
          <p:nvGraphicFramePr>
            <p:cNvPr id="943111" name="Object 2"/>
            <p:cNvGraphicFramePr>
              <a:graphicFrameLocks noChangeAspect="1"/>
            </p:cNvGraphicFramePr>
            <p:nvPr/>
          </p:nvGraphicFramePr>
          <p:xfrm>
            <a:off x="4962929" y="1043609"/>
            <a:ext cx="4267200" cy="1816524"/>
          </p:xfrm>
          <a:graphic>
            <a:graphicData uri="http://schemas.openxmlformats.org/presentationml/2006/ole">
              <p:oleObj spid="_x0000_s943111" name="Visio" r:id="rId3" imgW="4140200" imgH="1765300" progId="Visio.Drawing.6">
                <p:embed/>
              </p:oleObj>
            </a:graphicData>
          </a:graphic>
        </p:graphicFrame>
      </p:grpSp>
      <p:sp>
        <p:nvSpPr>
          <p:cNvPr id="943112" name="Slide Number Placeholder 1"/>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r>
              <a:rPr lang="en-US" sz="1400">
                <a:ea typeface="MS PGothic" pitchFamily="34" charset="-128"/>
              </a:rPr>
              <a:t>Slide Set 6, Page </a:t>
            </a:r>
            <a:fld id="{4E14A671-EB08-4CC1-9A4C-2D1175FE4D1C}" type="slidenum">
              <a:rPr lang="en-US" sz="1400">
                <a:ea typeface="MS PGothic" pitchFamily="34" charset="-128"/>
              </a:rPr>
              <a:pPr algn="r"/>
              <a:t>84</a:t>
            </a:fld>
            <a:endParaRPr lang="en-US" sz="1400">
              <a:ea typeface="MS PGothic" pitchFamily="34" charset="-128"/>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Content Placeholder 2"/>
          <p:cNvSpPr>
            <a:spLocks noGrp="1"/>
          </p:cNvSpPr>
          <p:nvPr>
            <p:ph idx="4294967295"/>
          </p:nvPr>
        </p:nvSpPr>
        <p:spPr/>
        <p:txBody>
          <a:bodyPr/>
          <a:lstStyle/>
          <a:p>
            <a:endParaRPr lang="en-US"/>
          </a:p>
        </p:txBody>
      </p:sp>
      <p:sp>
        <p:nvSpPr>
          <p:cNvPr id="944131" name="Title 1"/>
          <p:cNvSpPr>
            <a:spLocks noGrp="1"/>
          </p:cNvSpPr>
          <p:nvPr>
            <p:ph type="title" idx="4294967295"/>
          </p:nvPr>
        </p:nvSpPr>
        <p:spPr/>
        <p:txBody>
          <a:bodyPr/>
          <a:lstStyle/>
          <a:p>
            <a:r>
              <a:rPr lang="en-US"/>
              <a:t>Using Generate (Verilog)</a:t>
            </a:r>
          </a:p>
        </p:txBody>
      </p:sp>
      <p:sp>
        <p:nvSpPr>
          <p:cNvPr id="5" name="Rectangle 4"/>
          <p:cNvSpPr>
            <a:spLocks noChangeArrowheads="1"/>
          </p:cNvSpPr>
          <p:nvPr/>
        </p:nvSpPr>
        <p:spPr bwMode="auto">
          <a:xfrm>
            <a:off x="184150" y="952500"/>
            <a:ext cx="8807450" cy="4999038"/>
          </a:xfrm>
          <a:prstGeom prst="rect">
            <a:avLst/>
          </a:prstGeom>
          <a:solidFill>
            <a:srgbClr val="D9D9D9"/>
          </a:solidFill>
          <a:ln w="9525">
            <a:noFill/>
            <a:miter lim="800000"/>
            <a:headEnd/>
            <a:tailEnd/>
          </a:ln>
          <a:effectLst>
            <a:outerShdw dist="38100" dir="5400000" algn="t" rotWithShape="0">
              <a:srgbClr val="808080">
                <a:alpha val="39999"/>
              </a:srgbClr>
            </a:outerShdw>
          </a:effectLst>
        </p:spPr>
        <p:txBody>
          <a:bodyPr lIns="288000" tIns="144000" rIns="288000" bIns="144000">
            <a:spAutoFit/>
          </a:bodyPr>
          <a:lstStyle/>
          <a:p>
            <a:pPr eaLnBrk="0" hangingPunct="0">
              <a:defRPr/>
            </a:pPr>
            <a:r>
              <a:rPr lang="da-DK" dirty="0" err="1">
                <a:latin typeface="Courier" charset="0"/>
                <a:ea typeface="ＭＳ Ｐゴシック" charset="0"/>
                <a:cs typeface="Courier" charset="0"/>
              </a:rPr>
              <a:t>module</a:t>
            </a:r>
            <a:r>
              <a:rPr lang="da-DK" dirty="0">
                <a:latin typeface="Courier" charset="0"/>
                <a:ea typeface="ＭＳ Ｐゴシック" charset="0"/>
                <a:cs typeface="Courier" charset="0"/>
              </a:rPr>
              <a:t> add4 (A, B, S, COUT);</a:t>
            </a:r>
          </a:p>
          <a:p>
            <a:pPr eaLnBrk="0" hangingPunct="0">
              <a:defRPr/>
            </a:pPr>
            <a:r>
              <a:rPr lang="da-DK" dirty="0">
                <a:latin typeface="Courier" charset="0"/>
                <a:ea typeface="ＭＳ Ｐゴシック" charset="0"/>
                <a:cs typeface="Courier" charset="0"/>
              </a:rPr>
              <a:t>input [3:0] A, B;</a:t>
            </a:r>
          </a:p>
          <a:p>
            <a:pPr eaLnBrk="0" hangingPunct="0">
              <a:defRPr/>
            </a:pPr>
            <a:r>
              <a:rPr lang="da-DK" dirty="0">
                <a:latin typeface="Courier" charset="0"/>
                <a:ea typeface="ＭＳ Ｐゴシック" charset="0"/>
                <a:cs typeface="Courier" charset="0"/>
              </a:rPr>
              <a:t>output [3:0] S;</a:t>
            </a:r>
          </a:p>
          <a:p>
            <a:pPr eaLnBrk="0" hangingPunct="0">
              <a:defRPr/>
            </a:pPr>
            <a:r>
              <a:rPr lang="da-DK" dirty="0">
                <a:latin typeface="Courier" charset="0"/>
                <a:ea typeface="ＭＳ Ｐゴシック" charset="0"/>
                <a:cs typeface="Courier" charset="0"/>
              </a:rPr>
              <a:t>output COUT;</a:t>
            </a:r>
          </a:p>
          <a:p>
            <a:pPr eaLnBrk="0" hangingPunct="0">
              <a:defRPr/>
            </a:pPr>
            <a:endParaRPr lang="da-DK" dirty="0">
              <a:latin typeface="Courier" charset="0"/>
              <a:ea typeface="ＭＳ Ｐゴシック" charset="0"/>
              <a:cs typeface="Courier" charset="0"/>
            </a:endParaRPr>
          </a:p>
          <a:p>
            <a:pPr eaLnBrk="0" hangingPunct="0">
              <a:defRPr/>
            </a:pPr>
            <a:r>
              <a:rPr lang="en-US" dirty="0">
                <a:latin typeface="Courier" charset="0"/>
                <a:ea typeface="ＭＳ Ｐゴシック" charset="0"/>
                <a:cs typeface="Courier" charset="0"/>
              </a:rPr>
              <a:t>wire [4:0] C;</a:t>
            </a:r>
          </a:p>
          <a:p>
            <a:pPr eaLnBrk="0" hangingPunct="0">
              <a:defRPr/>
            </a:pPr>
            <a:r>
              <a:rPr lang="en-US" dirty="0" err="1">
                <a:latin typeface="Courier" charset="0"/>
                <a:ea typeface="ＭＳ Ｐゴシック" charset="0"/>
                <a:cs typeface="Courier" charset="0"/>
              </a:rPr>
              <a:t>genvar</a:t>
            </a:r>
            <a:r>
              <a:rPr lang="en-US" dirty="0">
                <a:latin typeface="Courier" charset="0"/>
                <a:ea typeface="ＭＳ Ｐゴシック" charset="0"/>
                <a:cs typeface="Courier" charset="0"/>
              </a:rPr>
              <a:t> </a:t>
            </a:r>
            <a:r>
              <a:rPr lang="en-US" dirty="0" err="1">
                <a:latin typeface="Courier" charset="0"/>
                <a:ea typeface="ＭＳ Ｐゴシック" charset="0"/>
                <a:cs typeface="Courier" charset="0"/>
              </a:rPr>
              <a:t>i</a:t>
            </a:r>
            <a:r>
              <a:rPr lang="en-US" dirty="0">
                <a:latin typeface="Courier" charset="0"/>
                <a:ea typeface="ＭＳ Ｐゴシック" charset="0"/>
                <a:cs typeface="Courier" charset="0"/>
              </a:rPr>
              <a:t>;</a:t>
            </a:r>
          </a:p>
          <a:p>
            <a:pPr eaLnBrk="0" hangingPunct="0">
              <a:defRPr/>
            </a:pPr>
            <a:endParaRPr lang="en-US" dirty="0">
              <a:latin typeface="Courier" charset="0"/>
              <a:ea typeface="ＭＳ Ｐゴシック" charset="0"/>
              <a:cs typeface="Courier" charset="0"/>
            </a:endParaRPr>
          </a:p>
          <a:p>
            <a:pPr eaLnBrk="0" hangingPunct="0">
              <a:defRPr/>
            </a:pPr>
            <a:r>
              <a:rPr lang="en-US" dirty="0">
                <a:latin typeface="Courier" charset="0"/>
                <a:ea typeface="ＭＳ Ｐゴシック" charset="0"/>
                <a:cs typeface="Courier" charset="0"/>
              </a:rPr>
              <a:t>assign COUT = C[4];</a:t>
            </a:r>
          </a:p>
          <a:p>
            <a:pPr eaLnBrk="0" hangingPunct="0">
              <a:defRPr/>
            </a:pPr>
            <a:r>
              <a:rPr lang="en-US" dirty="0">
                <a:latin typeface="Courier" charset="0"/>
                <a:ea typeface="ＭＳ Ｐゴシック" charset="0"/>
                <a:cs typeface="Courier" charset="0"/>
              </a:rPr>
              <a:t>generate</a:t>
            </a:r>
          </a:p>
          <a:p>
            <a:pPr eaLnBrk="0" hangingPunct="0">
              <a:defRPr/>
            </a:pPr>
            <a:r>
              <a:rPr lang="en-US" dirty="0">
                <a:latin typeface="Courier" charset="0"/>
                <a:ea typeface="ＭＳ Ｐゴシック" charset="0"/>
                <a:cs typeface="Courier" charset="0"/>
              </a:rPr>
              <a:t>   for (</a:t>
            </a:r>
            <a:r>
              <a:rPr lang="en-US" dirty="0" err="1">
                <a:latin typeface="Courier" charset="0"/>
                <a:ea typeface="ＭＳ Ｐゴシック" charset="0"/>
                <a:cs typeface="Courier" charset="0"/>
              </a:rPr>
              <a:t>i</a:t>
            </a:r>
            <a:r>
              <a:rPr lang="en-US" dirty="0">
                <a:latin typeface="Courier" charset="0"/>
                <a:ea typeface="ＭＳ Ｐゴシック" charset="0"/>
                <a:cs typeface="Courier" charset="0"/>
              </a:rPr>
              <a:t>=0; </a:t>
            </a:r>
            <a:r>
              <a:rPr lang="en-US" dirty="0" err="1">
                <a:latin typeface="Courier" charset="0"/>
                <a:ea typeface="ＭＳ Ｐゴシック" charset="0"/>
                <a:cs typeface="Courier" charset="0"/>
              </a:rPr>
              <a:t>i</a:t>
            </a:r>
            <a:r>
              <a:rPr lang="en-US" dirty="0">
                <a:latin typeface="Courier" charset="0"/>
                <a:ea typeface="ＭＳ Ｐゴシック" charset="0"/>
                <a:cs typeface="Courier" charset="0"/>
              </a:rPr>
              <a:t> &lt; 4; </a:t>
            </a:r>
            <a:r>
              <a:rPr lang="en-US" dirty="0" err="1">
                <a:latin typeface="Courier" charset="0"/>
                <a:ea typeface="ＭＳ Ｐゴシック" charset="0"/>
                <a:cs typeface="Courier" charset="0"/>
              </a:rPr>
              <a:t>i</a:t>
            </a:r>
            <a:r>
              <a:rPr lang="en-US" dirty="0">
                <a:latin typeface="Courier" charset="0"/>
                <a:ea typeface="ＭＳ Ｐゴシック" charset="0"/>
                <a:cs typeface="Courier" charset="0"/>
              </a:rPr>
              <a:t>=i+1) begin: </a:t>
            </a:r>
            <a:r>
              <a:rPr lang="en-US" dirty="0" err="1">
                <a:latin typeface="Courier" charset="0"/>
                <a:ea typeface="ＭＳ Ｐゴシック" charset="0"/>
                <a:cs typeface="Courier" charset="0"/>
              </a:rPr>
              <a:t>fa</a:t>
            </a:r>
            <a:endParaRPr lang="en-US" dirty="0">
              <a:latin typeface="Courier" charset="0"/>
              <a:ea typeface="ＭＳ Ｐゴシック" charset="0"/>
              <a:cs typeface="Courier" charset="0"/>
            </a:endParaRPr>
          </a:p>
          <a:p>
            <a:pPr eaLnBrk="0" hangingPunct="0">
              <a:defRPr/>
            </a:pPr>
            <a:r>
              <a:rPr lang="en-US" dirty="0">
                <a:latin typeface="Courier" charset="0"/>
                <a:ea typeface="ＭＳ Ｐゴシック" charset="0"/>
                <a:cs typeface="Courier" charset="0"/>
              </a:rPr>
              <a:t>	    </a:t>
            </a:r>
            <a:r>
              <a:rPr lang="en-US" dirty="0" err="1">
                <a:latin typeface="Courier" charset="0"/>
                <a:ea typeface="ＭＳ Ｐゴシック" charset="0"/>
                <a:cs typeface="Courier" charset="0"/>
              </a:rPr>
              <a:t>full_adder</a:t>
            </a:r>
            <a:r>
              <a:rPr lang="en-US" dirty="0">
                <a:latin typeface="Courier" charset="0"/>
                <a:ea typeface="ＭＳ Ｐゴシック" charset="0"/>
                <a:cs typeface="Courier" charset="0"/>
              </a:rPr>
              <a:t> FA ( A[</a:t>
            </a:r>
            <a:r>
              <a:rPr lang="en-US" dirty="0" err="1">
                <a:latin typeface="Courier" charset="0"/>
                <a:ea typeface="ＭＳ Ｐゴシック" charset="0"/>
                <a:cs typeface="Courier" charset="0"/>
              </a:rPr>
              <a:t>i</a:t>
            </a:r>
            <a:r>
              <a:rPr lang="en-US" dirty="0">
                <a:latin typeface="Courier" charset="0"/>
                <a:ea typeface="ＭＳ Ｐゴシック" charset="0"/>
                <a:cs typeface="Courier" charset="0"/>
              </a:rPr>
              <a:t>], B[</a:t>
            </a:r>
            <a:r>
              <a:rPr lang="en-US" dirty="0" err="1">
                <a:latin typeface="Courier" charset="0"/>
                <a:ea typeface="ＭＳ Ｐゴシック" charset="0"/>
                <a:cs typeface="Courier" charset="0"/>
              </a:rPr>
              <a:t>i</a:t>
            </a:r>
            <a:r>
              <a:rPr lang="en-US" dirty="0">
                <a:latin typeface="Courier" charset="0"/>
                <a:ea typeface="ＭＳ Ｐゴシック" charset="0"/>
                <a:cs typeface="Courier" charset="0"/>
              </a:rPr>
              <a:t>], C[</a:t>
            </a:r>
            <a:r>
              <a:rPr lang="en-US" dirty="0" err="1">
                <a:latin typeface="Courier" charset="0"/>
                <a:ea typeface="ＭＳ Ｐゴシック" charset="0"/>
                <a:cs typeface="Courier" charset="0"/>
              </a:rPr>
              <a:t>i</a:t>
            </a:r>
            <a:r>
              <a:rPr lang="en-US" dirty="0">
                <a:latin typeface="Courier" charset="0"/>
                <a:ea typeface="ＭＳ Ｐゴシック" charset="0"/>
                <a:cs typeface="Courier" charset="0"/>
              </a:rPr>
              <a:t>], S[</a:t>
            </a:r>
            <a:r>
              <a:rPr lang="en-US" dirty="0" err="1">
                <a:latin typeface="Courier" charset="0"/>
                <a:ea typeface="ＭＳ Ｐゴシック" charset="0"/>
                <a:cs typeface="Courier" charset="0"/>
              </a:rPr>
              <a:t>i</a:t>
            </a:r>
            <a:r>
              <a:rPr lang="en-US" dirty="0">
                <a:latin typeface="Courier" charset="0"/>
                <a:ea typeface="ＭＳ Ｐゴシック" charset="0"/>
                <a:cs typeface="Courier" charset="0"/>
              </a:rPr>
              <a:t>], C[i+1]);</a:t>
            </a:r>
          </a:p>
          <a:p>
            <a:pPr eaLnBrk="0" hangingPunct="0">
              <a:defRPr/>
            </a:pPr>
            <a:r>
              <a:rPr lang="en-US" dirty="0">
                <a:latin typeface="Courier" charset="0"/>
                <a:ea typeface="ＭＳ Ｐゴシック" charset="0"/>
                <a:cs typeface="Courier" charset="0"/>
              </a:rPr>
              <a:t>   end</a:t>
            </a:r>
          </a:p>
          <a:p>
            <a:pPr eaLnBrk="0" hangingPunct="0">
              <a:defRPr/>
            </a:pPr>
            <a:r>
              <a:rPr lang="en-US" dirty="0" err="1">
                <a:latin typeface="Courier" charset="0"/>
                <a:ea typeface="ＭＳ Ｐゴシック" charset="0"/>
                <a:cs typeface="Courier" charset="0"/>
              </a:rPr>
              <a:t>endgenerate</a:t>
            </a:r>
            <a:endParaRPr lang="en-US" dirty="0">
              <a:latin typeface="Courier" charset="0"/>
              <a:ea typeface="ＭＳ Ｐゴシック" charset="0"/>
              <a:cs typeface="Courier" charset="0"/>
            </a:endParaRPr>
          </a:p>
          <a:p>
            <a:pPr eaLnBrk="0" hangingPunct="0">
              <a:defRPr/>
            </a:pPr>
            <a:r>
              <a:rPr lang="en-US" dirty="0">
                <a:latin typeface="Courier" charset="0"/>
                <a:ea typeface="ＭＳ Ｐゴシック" charset="0"/>
                <a:cs typeface="Courier" charset="0"/>
              </a:rPr>
              <a:t>assign C[0] = 1'b0;</a:t>
            </a:r>
          </a:p>
          <a:p>
            <a:pPr eaLnBrk="0" hangingPunct="0">
              <a:defRPr/>
            </a:pPr>
            <a:endParaRPr lang="da-DK" dirty="0">
              <a:latin typeface="Courier" charset="0"/>
              <a:ea typeface="ＭＳ Ｐゴシック" charset="0"/>
              <a:cs typeface="Courier" charset="0"/>
            </a:endParaRPr>
          </a:p>
          <a:p>
            <a:pPr eaLnBrk="0" hangingPunct="0">
              <a:defRPr/>
            </a:pPr>
            <a:r>
              <a:rPr lang="da-DK" dirty="0" err="1">
                <a:latin typeface="Courier" charset="0"/>
                <a:ea typeface="ＭＳ Ｐゴシック" charset="0"/>
                <a:cs typeface="Courier" charset="0"/>
              </a:rPr>
              <a:t>endmodule</a:t>
            </a:r>
            <a:endParaRPr lang="en-US" dirty="0">
              <a:latin typeface="Courier"/>
              <a:ea typeface="ＭＳ Ｐゴシック" charset="0"/>
              <a:cs typeface="Courier"/>
            </a:endParaRPr>
          </a:p>
        </p:txBody>
      </p:sp>
      <p:grpSp>
        <p:nvGrpSpPr>
          <p:cNvPr id="944133" name="Group 7"/>
          <p:cNvGrpSpPr>
            <a:grpSpLocks/>
          </p:cNvGrpSpPr>
          <p:nvPr/>
        </p:nvGrpSpPr>
        <p:grpSpPr bwMode="auto">
          <a:xfrm>
            <a:off x="4724400" y="1143000"/>
            <a:ext cx="4044950" cy="1752600"/>
            <a:chOff x="4704543" y="957470"/>
            <a:chExt cx="4572000" cy="1981200"/>
          </a:xfrm>
        </p:grpSpPr>
        <p:sp>
          <p:nvSpPr>
            <p:cNvPr id="7" name="Rectangle 6"/>
            <p:cNvSpPr>
              <a:spLocks noChangeArrowheads="1"/>
            </p:cNvSpPr>
            <p:nvPr/>
          </p:nvSpPr>
          <p:spPr bwMode="auto">
            <a:xfrm>
              <a:off x="4704543" y="957470"/>
              <a:ext cx="4572000" cy="1981200"/>
            </a:xfrm>
            <a:prstGeom prst="rect">
              <a:avLst/>
            </a:prstGeom>
            <a:solidFill>
              <a:srgbClr val="FFFFFF"/>
            </a:solidFill>
            <a:ln w="28575">
              <a:solidFill>
                <a:schemeClr val="tx1"/>
              </a:solidFill>
              <a:round/>
              <a:headEnd/>
              <a:tailEnd/>
            </a:ln>
            <a:effectLst>
              <a:outerShdw dist="38100" dir="5400000" algn="t" rotWithShape="0">
                <a:srgbClr val="808080">
                  <a:alpha val="39999"/>
                </a:srgbClr>
              </a:outerShdw>
            </a:effectLst>
          </p:spPr>
          <p:txBody>
            <a:bodyPr/>
            <a:lstStyle/>
            <a:p>
              <a:pPr eaLnBrk="0" hangingPunct="0">
                <a:defRPr/>
              </a:pPr>
              <a:endParaRPr lang="en-US">
                <a:latin typeface="Arial" pitchFamily="-108" charset="0"/>
                <a:ea typeface="ＭＳ Ｐゴシック" charset="0"/>
                <a:cs typeface="ＭＳ Ｐゴシック" charset="0"/>
              </a:endParaRPr>
            </a:p>
          </p:txBody>
        </p:sp>
        <p:graphicFrame>
          <p:nvGraphicFramePr>
            <p:cNvPr id="944135" name="Object 2"/>
            <p:cNvGraphicFramePr>
              <a:graphicFrameLocks noChangeAspect="1"/>
            </p:cNvGraphicFramePr>
            <p:nvPr/>
          </p:nvGraphicFramePr>
          <p:xfrm>
            <a:off x="4962929" y="1043609"/>
            <a:ext cx="4267200" cy="1816524"/>
          </p:xfrm>
          <a:graphic>
            <a:graphicData uri="http://schemas.openxmlformats.org/presentationml/2006/ole">
              <p:oleObj spid="_x0000_s944135" name="Visio" r:id="rId3" imgW="4140200" imgH="1765300" progId="Visio.Drawing.6">
                <p:embed/>
              </p:oleObj>
            </a:graphicData>
          </a:graphic>
        </p:graphicFrame>
      </p:grpSp>
      <p:sp>
        <p:nvSpPr>
          <p:cNvPr id="944136" name="Slide Number Placeholder 1"/>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r>
              <a:rPr lang="en-US" sz="1400">
                <a:ea typeface="MS PGothic" pitchFamily="34" charset="-128"/>
              </a:rPr>
              <a:t>Slide Set 6, Page </a:t>
            </a:r>
            <a:fld id="{58716983-60B6-4DE1-8937-C2B69D77B938}" type="slidenum">
              <a:rPr lang="en-US" sz="1400">
                <a:ea typeface="MS PGothic" pitchFamily="34" charset="-128"/>
              </a:rPr>
              <a:pPr algn="r"/>
              <a:t>85</a:t>
            </a:fld>
            <a:endParaRPr lang="en-US" sz="1400">
              <a:ea typeface="MS PGothic" pitchFamily="34" charset="-128"/>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5" name="Rectangle 2"/>
          <p:cNvSpPr>
            <a:spLocks noGrp="1" noChangeArrowheads="1"/>
          </p:cNvSpPr>
          <p:nvPr>
            <p:ph type="title"/>
          </p:nvPr>
        </p:nvSpPr>
        <p:spPr/>
        <p:txBody>
          <a:bodyPr/>
          <a:lstStyle/>
          <a:p>
            <a:r>
              <a:rPr lang="en-US" smtClean="0">
                <a:effectLst/>
              </a:rPr>
              <a:t>Conditional Generates</a:t>
            </a:r>
          </a:p>
        </p:txBody>
      </p:sp>
      <p:sp>
        <p:nvSpPr>
          <p:cNvPr id="891906" name="Rectangle 3"/>
          <p:cNvSpPr>
            <a:spLocks noGrp="1" noChangeArrowheads="1"/>
          </p:cNvSpPr>
          <p:nvPr>
            <p:ph type="body" idx="1"/>
          </p:nvPr>
        </p:nvSpPr>
        <p:spPr/>
        <p:txBody>
          <a:bodyPr/>
          <a:lstStyle/>
          <a:p>
            <a:pPr>
              <a:lnSpc>
                <a:spcPct val="80000"/>
              </a:lnSpc>
            </a:pPr>
            <a:r>
              <a:rPr lang="en-US" sz="1800" smtClean="0"/>
              <a:t>Conditional generates can be created in two ways:</a:t>
            </a:r>
          </a:p>
          <a:p>
            <a:pPr lvl="1">
              <a:lnSpc>
                <a:spcPct val="80000"/>
              </a:lnSpc>
            </a:pPr>
            <a:r>
              <a:rPr lang="en-US" sz="1600" smtClean="0"/>
              <a:t>if –else statements</a:t>
            </a:r>
          </a:p>
          <a:p>
            <a:pPr lvl="1">
              <a:lnSpc>
                <a:spcPct val="80000"/>
              </a:lnSpc>
            </a:pPr>
            <a:r>
              <a:rPr lang="en-US" sz="1600" smtClean="0"/>
              <a:t>case statements</a:t>
            </a:r>
          </a:p>
          <a:p>
            <a:pPr>
              <a:lnSpc>
                <a:spcPct val="80000"/>
              </a:lnSpc>
            </a:pPr>
            <a:r>
              <a:rPr lang="en-US" sz="1800" smtClean="0"/>
              <a:t>Both of these statements can be used within the generate block. </a:t>
            </a:r>
          </a:p>
          <a:p>
            <a:pPr>
              <a:lnSpc>
                <a:spcPct val="80000"/>
              </a:lnSpc>
            </a:pPr>
            <a:r>
              <a:rPr lang="en-US" sz="1800" smtClean="0"/>
              <a:t>Here is an example of using a generate statement to control the type of adder used:</a:t>
            </a:r>
          </a:p>
          <a:p>
            <a:pPr>
              <a:lnSpc>
                <a:spcPct val="80000"/>
              </a:lnSpc>
              <a:buFont typeface="Wingdings" pitchFamily="2" charset="2"/>
              <a:buNone/>
            </a:pPr>
            <a:endParaRPr lang="en-US" sz="1800" smtClean="0"/>
          </a:p>
          <a:p>
            <a:pPr>
              <a:lnSpc>
                <a:spcPct val="80000"/>
              </a:lnSpc>
              <a:buFont typeface="Wingdings" pitchFamily="2" charset="2"/>
              <a:buNone/>
            </a:pPr>
            <a:r>
              <a:rPr lang="en-US" sz="1800" smtClean="0"/>
              <a:t>	// if-else</a:t>
            </a:r>
          </a:p>
          <a:p>
            <a:pPr>
              <a:lnSpc>
                <a:spcPct val="80000"/>
              </a:lnSpc>
              <a:buFont typeface="Wingdings" pitchFamily="2" charset="2"/>
              <a:buNone/>
            </a:pPr>
            <a:r>
              <a:rPr lang="en-US" sz="1800" smtClean="0"/>
              <a:t>	generate</a:t>
            </a:r>
          </a:p>
          <a:p>
            <a:pPr>
              <a:lnSpc>
                <a:spcPct val="80000"/>
              </a:lnSpc>
              <a:buFont typeface="Wingdings" pitchFamily="2" charset="2"/>
              <a:buNone/>
            </a:pPr>
            <a:r>
              <a:rPr lang="en-US" sz="1800" smtClean="0"/>
              <a:t>	if (adder_width &lt; 8)</a:t>
            </a:r>
          </a:p>
          <a:p>
            <a:pPr>
              <a:lnSpc>
                <a:spcPct val="80000"/>
              </a:lnSpc>
              <a:buFont typeface="Wingdings" pitchFamily="2" charset="2"/>
              <a:buNone/>
            </a:pPr>
            <a:r>
              <a:rPr lang="en-US" sz="1800" smtClean="0"/>
              <a:t>		ripple_carry # (adder_width) u1 (a, b, sum);</a:t>
            </a:r>
          </a:p>
          <a:p>
            <a:pPr>
              <a:lnSpc>
                <a:spcPct val="80000"/>
              </a:lnSpc>
              <a:buFont typeface="Wingdings" pitchFamily="2" charset="2"/>
              <a:buNone/>
            </a:pPr>
            <a:r>
              <a:rPr lang="en-US" sz="1800" smtClean="0"/>
              <a:t>	else</a:t>
            </a:r>
          </a:p>
          <a:p>
            <a:pPr>
              <a:lnSpc>
                <a:spcPct val="80000"/>
              </a:lnSpc>
              <a:buFont typeface="Wingdings" pitchFamily="2" charset="2"/>
              <a:buNone/>
            </a:pPr>
            <a:r>
              <a:rPr lang="en-US" sz="1800" smtClean="0"/>
              <a:t>		carry_look_ahead # (adder_width) u1 (a, b, sum); </a:t>
            </a:r>
          </a:p>
          <a:p>
            <a:pPr>
              <a:lnSpc>
                <a:spcPct val="80000"/>
              </a:lnSpc>
              <a:buFont typeface="Wingdings" pitchFamily="2" charset="2"/>
              <a:buNone/>
            </a:pPr>
            <a:r>
              <a:rPr lang="en-US" sz="1800" smtClean="0"/>
              <a:t>	endgenerate</a:t>
            </a:r>
          </a:p>
          <a:p>
            <a:pPr>
              <a:lnSpc>
                <a:spcPct val="80000"/>
              </a:lnSpc>
            </a:pPr>
            <a:endParaRPr lang="en-US" sz="1800" b="1" smtClean="0"/>
          </a:p>
          <a:p>
            <a:pPr>
              <a:lnSpc>
                <a:spcPct val="80000"/>
              </a:lnSpc>
            </a:pPr>
            <a:r>
              <a:rPr lang="en-US" sz="1800" b="1" smtClean="0"/>
              <a:t>Note: </a:t>
            </a:r>
            <a:r>
              <a:rPr lang="en-US" sz="1800" smtClean="0"/>
              <a:t>The expression inside the if statement must evaluate to a static value.</a:t>
            </a:r>
          </a:p>
          <a:p>
            <a:pPr>
              <a:lnSpc>
                <a:spcPct val="80000"/>
              </a:lnSpc>
            </a:pPr>
            <a:endParaRPr lang="en-US" sz="1800"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Title 1"/>
          <p:cNvSpPr>
            <a:spLocks noGrp="1"/>
          </p:cNvSpPr>
          <p:nvPr>
            <p:ph type="title" idx="4294967295"/>
          </p:nvPr>
        </p:nvSpPr>
        <p:spPr/>
        <p:txBody>
          <a:bodyPr/>
          <a:lstStyle/>
          <a:p>
            <a:r>
              <a:rPr lang="en-US"/>
              <a:t>GENERATE IF Statement</a:t>
            </a:r>
          </a:p>
        </p:txBody>
      </p:sp>
      <p:sp>
        <p:nvSpPr>
          <p:cNvPr id="3" name="Content Placeholder 2"/>
          <p:cNvSpPr>
            <a:spLocks noGrp="1"/>
          </p:cNvSpPr>
          <p:nvPr>
            <p:ph idx="4294967295"/>
          </p:nvPr>
        </p:nvSpPr>
        <p:spPr/>
        <p:txBody>
          <a:bodyPr/>
          <a:lstStyle/>
          <a:p>
            <a:r>
              <a:rPr lang="en-US"/>
              <a:t>Often times, when there is an opportunity to use a Generate For, there </a:t>
            </a:r>
          </a:p>
          <a:p>
            <a:r>
              <a:rPr lang="en-US"/>
              <a:t>are irregularities in a few of the instances</a:t>
            </a:r>
          </a:p>
          <a:p>
            <a:endParaRPr lang="en-US" sz="800"/>
          </a:p>
          <a:p>
            <a:r>
              <a:rPr lang="en-US"/>
              <a:t>For example, in the Adder example, </a:t>
            </a:r>
          </a:p>
          <a:p>
            <a:pPr>
              <a:buFontTx/>
              <a:buChar char="•"/>
            </a:pPr>
            <a:r>
              <a:rPr lang="en-US"/>
              <a:t>the 0-th instance has an irregular carry-in (it is connected to </a:t>
            </a:r>
            <a:r>
              <a:rPr lang="en-US" altLang="en-US"/>
              <a:t>‘</a:t>
            </a:r>
            <a:r>
              <a:rPr lang="en-US"/>
              <a:t>0</a:t>
            </a:r>
            <a:r>
              <a:rPr lang="en-US" altLang="en-US"/>
              <a:t>’</a:t>
            </a:r>
            <a:r>
              <a:rPr lang="en-US"/>
              <a:t>)</a:t>
            </a:r>
          </a:p>
          <a:p>
            <a:pPr>
              <a:buFontTx/>
              <a:buChar char="•"/>
            </a:pPr>
            <a:r>
              <a:rPr lang="en-US"/>
              <a:t>the last instance has an irregular carry-out (it connects to a port)</a:t>
            </a:r>
          </a:p>
          <a:p>
            <a:pPr>
              <a:buFontTx/>
              <a:buChar char="•"/>
            </a:pPr>
            <a:endParaRPr lang="en-US"/>
          </a:p>
          <a:p>
            <a:pPr>
              <a:buFontTx/>
              <a:buChar char="•"/>
            </a:pPr>
            <a:endParaRPr lang="en-US"/>
          </a:p>
          <a:p>
            <a:pPr>
              <a:buFontTx/>
              <a:buChar char="•"/>
            </a:pPr>
            <a:endParaRPr lang="en-US"/>
          </a:p>
          <a:p>
            <a:pPr>
              <a:buFontTx/>
              <a:buChar char="•"/>
            </a:pPr>
            <a:endParaRPr lang="en-US"/>
          </a:p>
          <a:p>
            <a:pPr>
              <a:buFontTx/>
              <a:buChar char="•"/>
            </a:pPr>
            <a:endParaRPr lang="en-US"/>
          </a:p>
          <a:p>
            <a:pPr>
              <a:buFontTx/>
              <a:buChar char="•"/>
            </a:pPr>
            <a:endParaRPr lang="en-US"/>
          </a:p>
          <a:p>
            <a:pPr>
              <a:buFontTx/>
              <a:buChar char="•"/>
            </a:pPr>
            <a:endParaRPr lang="en-US"/>
          </a:p>
          <a:p>
            <a:r>
              <a:rPr lang="en-US"/>
              <a:t>We dealt with this using some signal assignments. But we could also handle these </a:t>
            </a:r>
            <a:r>
              <a:rPr lang="en-US" altLang="en-US"/>
              <a:t>“</a:t>
            </a:r>
            <a:r>
              <a:rPr lang="en-US"/>
              <a:t>special cases</a:t>
            </a:r>
            <a:r>
              <a:rPr lang="en-US" altLang="en-US"/>
              <a:t>”</a:t>
            </a:r>
            <a:r>
              <a:rPr lang="en-US"/>
              <a:t> using a </a:t>
            </a:r>
            <a:r>
              <a:rPr lang="en-US" b="1">
                <a:solidFill>
                  <a:srgbClr val="FF8000"/>
                </a:solidFill>
              </a:rPr>
              <a:t>Generate If </a:t>
            </a:r>
            <a:r>
              <a:rPr lang="en-US"/>
              <a:t>statements</a:t>
            </a:r>
          </a:p>
        </p:txBody>
      </p:sp>
      <p:graphicFrame>
        <p:nvGraphicFramePr>
          <p:cNvPr id="945156" name="Object 2"/>
          <p:cNvGraphicFramePr>
            <a:graphicFrameLocks noChangeAspect="1"/>
          </p:cNvGraphicFramePr>
          <p:nvPr/>
        </p:nvGraphicFramePr>
        <p:xfrm>
          <a:off x="2057400" y="3352800"/>
          <a:ext cx="4800600" cy="2043113"/>
        </p:xfrm>
        <a:graphic>
          <a:graphicData uri="http://schemas.openxmlformats.org/presentationml/2006/ole">
            <p:oleObj spid="_x0000_s945156" name="Visio" r:id="rId3" imgW="4140200" imgH="1765300" progId="Visio.Drawing.6">
              <p:embed/>
            </p:oleObj>
          </a:graphicData>
        </a:graphic>
      </p:graphicFrame>
      <p:sp>
        <p:nvSpPr>
          <p:cNvPr id="945157" name="Slide Number Placeholder 1"/>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r>
              <a:rPr lang="en-US" sz="1400">
                <a:ea typeface="MS PGothic" pitchFamily="34" charset="-128"/>
              </a:rPr>
              <a:t>Slide Set 6, Page </a:t>
            </a:r>
            <a:fld id="{22E508A6-C626-48B5-8CBA-18A5B37683A0}" type="slidenum">
              <a:rPr lang="en-US" sz="1400">
                <a:ea typeface="MS PGothic" pitchFamily="34" charset="-128"/>
              </a:rPr>
              <a:pPr algn="r"/>
              <a:t>87</a:t>
            </a:fld>
            <a:endParaRPr lang="en-US" sz="1400">
              <a:ea typeface="MS PGothic" pitchFamily="34" charset="-128"/>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84150" y="228600"/>
            <a:ext cx="8807450" cy="2230438"/>
          </a:xfrm>
          <a:prstGeom prst="rect">
            <a:avLst/>
          </a:prstGeom>
          <a:solidFill>
            <a:srgbClr val="D9D9D9"/>
          </a:solidFill>
          <a:ln w="9525">
            <a:noFill/>
            <a:miter lim="800000"/>
            <a:headEnd/>
            <a:tailEnd/>
          </a:ln>
          <a:effectLst>
            <a:outerShdw dist="38100" dir="5400000" algn="t" rotWithShape="0">
              <a:srgbClr val="808080">
                <a:alpha val="39999"/>
              </a:srgbClr>
            </a:outerShdw>
          </a:effectLst>
        </p:spPr>
        <p:txBody>
          <a:bodyPr lIns="288000" tIns="144000" rIns="288000" bIns="144000">
            <a:spAutoFit/>
          </a:bodyPr>
          <a:lstStyle/>
          <a:p>
            <a:pPr eaLnBrk="0" hangingPunct="0">
              <a:defRPr/>
            </a:pPr>
            <a:r>
              <a:rPr lang="en-US" dirty="0">
                <a:latin typeface="Courier" charset="0"/>
                <a:ea typeface="ＭＳ Ｐゴシック" charset="0"/>
                <a:cs typeface="Courier" charset="0"/>
              </a:rPr>
              <a:t>assign COUT = C[4];</a:t>
            </a:r>
          </a:p>
          <a:p>
            <a:pPr eaLnBrk="0" hangingPunct="0">
              <a:defRPr/>
            </a:pPr>
            <a:r>
              <a:rPr lang="en-US" dirty="0">
                <a:latin typeface="Courier" charset="0"/>
                <a:ea typeface="ＭＳ Ｐゴシック" charset="0"/>
                <a:cs typeface="Courier" charset="0"/>
              </a:rPr>
              <a:t>generate</a:t>
            </a:r>
          </a:p>
          <a:p>
            <a:pPr eaLnBrk="0" hangingPunct="0">
              <a:defRPr/>
            </a:pPr>
            <a:r>
              <a:rPr lang="en-US" dirty="0">
                <a:latin typeface="Courier" charset="0"/>
                <a:ea typeface="ＭＳ Ｐゴシック" charset="0"/>
                <a:cs typeface="Courier" charset="0"/>
              </a:rPr>
              <a:t>   for (</a:t>
            </a:r>
            <a:r>
              <a:rPr lang="en-US" dirty="0" err="1">
                <a:latin typeface="Courier" charset="0"/>
                <a:ea typeface="ＭＳ Ｐゴシック" charset="0"/>
                <a:cs typeface="Courier" charset="0"/>
              </a:rPr>
              <a:t>i</a:t>
            </a:r>
            <a:r>
              <a:rPr lang="en-US" dirty="0">
                <a:latin typeface="Courier" charset="0"/>
                <a:ea typeface="ＭＳ Ｐゴシック" charset="0"/>
                <a:cs typeface="Courier" charset="0"/>
              </a:rPr>
              <a:t>=0; </a:t>
            </a:r>
            <a:r>
              <a:rPr lang="en-US" dirty="0" err="1">
                <a:latin typeface="Courier" charset="0"/>
                <a:ea typeface="ＭＳ Ｐゴシック" charset="0"/>
                <a:cs typeface="Courier" charset="0"/>
              </a:rPr>
              <a:t>i</a:t>
            </a:r>
            <a:r>
              <a:rPr lang="en-US" dirty="0">
                <a:latin typeface="Courier" charset="0"/>
                <a:ea typeface="ＭＳ Ｐゴシック" charset="0"/>
                <a:cs typeface="Courier" charset="0"/>
              </a:rPr>
              <a:t> &lt; 4; </a:t>
            </a:r>
            <a:r>
              <a:rPr lang="en-US" dirty="0" err="1">
                <a:latin typeface="Courier" charset="0"/>
                <a:ea typeface="ＭＳ Ｐゴシック" charset="0"/>
                <a:cs typeface="Courier" charset="0"/>
              </a:rPr>
              <a:t>i</a:t>
            </a:r>
            <a:r>
              <a:rPr lang="en-US" dirty="0">
                <a:latin typeface="Courier" charset="0"/>
                <a:ea typeface="ＭＳ Ｐゴシック" charset="0"/>
                <a:cs typeface="Courier" charset="0"/>
              </a:rPr>
              <a:t>=i+1) begin: </a:t>
            </a:r>
            <a:r>
              <a:rPr lang="en-US" dirty="0" err="1">
                <a:latin typeface="Courier" charset="0"/>
                <a:ea typeface="ＭＳ Ｐゴシック" charset="0"/>
                <a:cs typeface="Courier" charset="0"/>
              </a:rPr>
              <a:t>fa</a:t>
            </a:r>
            <a:endParaRPr lang="en-US" dirty="0">
              <a:latin typeface="Courier" charset="0"/>
              <a:ea typeface="ＭＳ Ｐゴシック" charset="0"/>
              <a:cs typeface="Courier" charset="0"/>
            </a:endParaRPr>
          </a:p>
          <a:p>
            <a:pPr eaLnBrk="0" hangingPunct="0">
              <a:defRPr/>
            </a:pPr>
            <a:r>
              <a:rPr lang="en-US" dirty="0">
                <a:latin typeface="Courier" charset="0"/>
                <a:ea typeface="ＭＳ Ｐゴシック" charset="0"/>
                <a:cs typeface="Courier" charset="0"/>
              </a:rPr>
              <a:t>	    </a:t>
            </a:r>
            <a:r>
              <a:rPr lang="en-US" dirty="0" err="1">
                <a:latin typeface="Courier" charset="0"/>
                <a:ea typeface="ＭＳ Ｐゴシック" charset="0"/>
                <a:cs typeface="Courier" charset="0"/>
              </a:rPr>
              <a:t>full_adder</a:t>
            </a:r>
            <a:r>
              <a:rPr lang="en-US" dirty="0">
                <a:latin typeface="Courier" charset="0"/>
                <a:ea typeface="ＭＳ Ｐゴシック" charset="0"/>
                <a:cs typeface="Courier" charset="0"/>
              </a:rPr>
              <a:t> FA ( A[</a:t>
            </a:r>
            <a:r>
              <a:rPr lang="en-US" dirty="0" err="1">
                <a:latin typeface="Courier" charset="0"/>
                <a:ea typeface="ＭＳ Ｐゴシック" charset="0"/>
                <a:cs typeface="Courier" charset="0"/>
              </a:rPr>
              <a:t>i</a:t>
            </a:r>
            <a:r>
              <a:rPr lang="en-US" dirty="0">
                <a:latin typeface="Courier" charset="0"/>
                <a:ea typeface="ＭＳ Ｐゴシック" charset="0"/>
                <a:cs typeface="Courier" charset="0"/>
              </a:rPr>
              <a:t>], B[</a:t>
            </a:r>
            <a:r>
              <a:rPr lang="en-US" dirty="0" err="1">
                <a:latin typeface="Courier" charset="0"/>
                <a:ea typeface="ＭＳ Ｐゴシック" charset="0"/>
                <a:cs typeface="Courier" charset="0"/>
              </a:rPr>
              <a:t>i</a:t>
            </a:r>
            <a:r>
              <a:rPr lang="en-US" dirty="0">
                <a:latin typeface="Courier" charset="0"/>
                <a:ea typeface="ＭＳ Ｐゴシック" charset="0"/>
                <a:cs typeface="Courier" charset="0"/>
              </a:rPr>
              <a:t>], C[</a:t>
            </a:r>
            <a:r>
              <a:rPr lang="en-US" dirty="0" err="1">
                <a:latin typeface="Courier" charset="0"/>
                <a:ea typeface="ＭＳ Ｐゴシック" charset="0"/>
                <a:cs typeface="Courier" charset="0"/>
              </a:rPr>
              <a:t>i</a:t>
            </a:r>
            <a:r>
              <a:rPr lang="en-US" dirty="0">
                <a:latin typeface="Courier" charset="0"/>
                <a:ea typeface="ＭＳ Ｐゴシック" charset="0"/>
                <a:cs typeface="Courier" charset="0"/>
              </a:rPr>
              <a:t>], S[</a:t>
            </a:r>
            <a:r>
              <a:rPr lang="en-US" dirty="0" err="1">
                <a:latin typeface="Courier" charset="0"/>
                <a:ea typeface="ＭＳ Ｐゴシック" charset="0"/>
                <a:cs typeface="Courier" charset="0"/>
              </a:rPr>
              <a:t>i</a:t>
            </a:r>
            <a:r>
              <a:rPr lang="en-US" dirty="0">
                <a:latin typeface="Courier" charset="0"/>
                <a:ea typeface="ＭＳ Ｐゴシック" charset="0"/>
                <a:cs typeface="Courier" charset="0"/>
              </a:rPr>
              <a:t>], C[i+1]);</a:t>
            </a:r>
          </a:p>
          <a:p>
            <a:pPr eaLnBrk="0" hangingPunct="0">
              <a:defRPr/>
            </a:pPr>
            <a:r>
              <a:rPr lang="en-US" dirty="0">
                <a:latin typeface="Courier" charset="0"/>
                <a:ea typeface="ＭＳ Ｐゴシック" charset="0"/>
                <a:cs typeface="Courier" charset="0"/>
              </a:rPr>
              <a:t>   end</a:t>
            </a:r>
          </a:p>
          <a:p>
            <a:pPr eaLnBrk="0" hangingPunct="0">
              <a:defRPr/>
            </a:pPr>
            <a:r>
              <a:rPr lang="en-US" dirty="0" err="1">
                <a:latin typeface="Courier" charset="0"/>
                <a:ea typeface="ＭＳ Ｐゴシック" charset="0"/>
                <a:cs typeface="Courier" charset="0"/>
              </a:rPr>
              <a:t>endgenerate</a:t>
            </a:r>
            <a:endParaRPr lang="en-US" dirty="0">
              <a:latin typeface="Courier" charset="0"/>
              <a:ea typeface="ＭＳ Ｐゴシック" charset="0"/>
              <a:cs typeface="Courier" charset="0"/>
            </a:endParaRPr>
          </a:p>
          <a:p>
            <a:pPr eaLnBrk="0" hangingPunct="0">
              <a:defRPr/>
            </a:pPr>
            <a:r>
              <a:rPr lang="en-US" dirty="0">
                <a:latin typeface="Courier" charset="0"/>
                <a:ea typeface="ＭＳ Ｐゴシック" charset="0"/>
                <a:cs typeface="Courier" charset="0"/>
              </a:rPr>
              <a:t>assign C[0] = 1'b0;</a:t>
            </a:r>
          </a:p>
        </p:txBody>
      </p:sp>
      <p:sp>
        <p:nvSpPr>
          <p:cNvPr id="6" name="Rectangle 5"/>
          <p:cNvSpPr>
            <a:spLocks noChangeArrowheads="1"/>
          </p:cNvSpPr>
          <p:nvPr/>
        </p:nvSpPr>
        <p:spPr bwMode="auto">
          <a:xfrm>
            <a:off x="228600" y="2768600"/>
            <a:ext cx="8807450" cy="3306763"/>
          </a:xfrm>
          <a:prstGeom prst="rect">
            <a:avLst/>
          </a:prstGeom>
          <a:solidFill>
            <a:srgbClr val="D9D9D9"/>
          </a:solidFill>
          <a:ln w="9525">
            <a:noFill/>
            <a:miter lim="800000"/>
            <a:headEnd/>
            <a:tailEnd/>
          </a:ln>
          <a:effectLst>
            <a:outerShdw dist="38100" dir="5400000" algn="t" rotWithShape="0">
              <a:srgbClr val="808080">
                <a:alpha val="39999"/>
              </a:srgbClr>
            </a:outerShdw>
          </a:effectLst>
        </p:spPr>
        <p:txBody>
          <a:bodyPr lIns="288000" tIns="144000" rIns="288000" bIns="144000">
            <a:spAutoFit/>
          </a:bodyPr>
          <a:lstStyle/>
          <a:p>
            <a:pPr eaLnBrk="0" hangingPunct="0">
              <a:defRPr/>
            </a:pPr>
            <a:r>
              <a:rPr lang="nb-NO" sz="1600" b="1" dirty="0" err="1">
                <a:latin typeface="Courier" charset="0"/>
                <a:ea typeface="ＭＳ Ｐゴシック" charset="0"/>
                <a:cs typeface="Courier" charset="0"/>
              </a:rPr>
              <a:t>genvar</a:t>
            </a:r>
            <a:r>
              <a:rPr lang="nb-NO" sz="1600" b="1" dirty="0">
                <a:latin typeface="Courier" charset="0"/>
                <a:ea typeface="ＭＳ Ｐゴシック" charset="0"/>
                <a:cs typeface="Courier" charset="0"/>
              </a:rPr>
              <a:t> i;</a:t>
            </a:r>
          </a:p>
          <a:p>
            <a:pPr eaLnBrk="0" hangingPunct="0">
              <a:defRPr/>
            </a:pPr>
            <a:r>
              <a:rPr lang="nb-NO" dirty="0" err="1">
                <a:latin typeface="Courier" charset="0"/>
                <a:ea typeface="ＭＳ Ｐゴシック" charset="0"/>
                <a:cs typeface="Courier" charset="0"/>
              </a:rPr>
              <a:t>generate</a:t>
            </a:r>
            <a:endParaRPr lang="nb-NO" dirty="0">
              <a:latin typeface="Courier" charset="0"/>
              <a:ea typeface="ＭＳ Ｐゴシック" charset="0"/>
              <a:cs typeface="Courier" charset="0"/>
            </a:endParaRPr>
          </a:p>
          <a:p>
            <a:pPr eaLnBrk="0" hangingPunct="0">
              <a:defRPr/>
            </a:pPr>
            <a:r>
              <a:rPr lang="nb-NO" dirty="0">
                <a:latin typeface="Courier" charset="0"/>
                <a:ea typeface="ＭＳ Ｐゴシック" charset="0"/>
                <a:cs typeface="Courier" charset="0"/>
              </a:rPr>
              <a:t>   for (i=0; i &lt; 4; i=i+1) </a:t>
            </a:r>
            <a:r>
              <a:rPr lang="nb-NO" dirty="0" err="1">
                <a:latin typeface="Courier" charset="0"/>
                <a:ea typeface="ＭＳ Ｐゴシック" charset="0"/>
                <a:cs typeface="Courier" charset="0"/>
              </a:rPr>
              <a:t>begin</a:t>
            </a:r>
            <a:r>
              <a:rPr lang="nb-NO" dirty="0">
                <a:latin typeface="Courier" charset="0"/>
                <a:ea typeface="ＭＳ Ｐゴシック" charset="0"/>
                <a:cs typeface="Courier" charset="0"/>
              </a:rPr>
              <a:t>: fa</a:t>
            </a:r>
          </a:p>
          <a:p>
            <a:pPr eaLnBrk="0" hangingPunct="0">
              <a:defRPr/>
            </a:pPr>
            <a:r>
              <a:rPr lang="nb-NO" b="1" dirty="0">
                <a:latin typeface="Courier" charset="0"/>
                <a:ea typeface="ＭＳ Ｐゴシック" charset="0"/>
                <a:cs typeface="Courier" charset="0"/>
              </a:rPr>
              <a:t>	</a:t>
            </a:r>
            <a:r>
              <a:rPr lang="nb-NO" b="1" dirty="0" err="1">
                <a:latin typeface="Courier" charset="0"/>
                <a:ea typeface="ＭＳ Ｐゴシック" charset="0"/>
                <a:cs typeface="Courier" charset="0"/>
              </a:rPr>
              <a:t>if</a:t>
            </a:r>
            <a:r>
              <a:rPr lang="nb-NO" b="1" dirty="0">
                <a:latin typeface="Courier" charset="0"/>
                <a:ea typeface="ＭＳ Ｐゴシック" charset="0"/>
                <a:cs typeface="Courier" charset="0"/>
              </a:rPr>
              <a:t> (i == 0)</a:t>
            </a:r>
          </a:p>
          <a:p>
            <a:pPr eaLnBrk="0" hangingPunct="0">
              <a:defRPr/>
            </a:pPr>
            <a:r>
              <a:rPr lang="nb-NO" dirty="0">
                <a:latin typeface="Courier" charset="0"/>
                <a:ea typeface="ＭＳ Ｐゴシック" charset="0"/>
                <a:cs typeface="Courier" charset="0"/>
              </a:rPr>
              <a:t>   	    </a:t>
            </a:r>
            <a:r>
              <a:rPr lang="nb-NO" dirty="0" err="1">
                <a:latin typeface="Courier" charset="0"/>
                <a:ea typeface="ＭＳ Ｐゴシック" charset="0"/>
                <a:cs typeface="Courier" charset="0"/>
              </a:rPr>
              <a:t>full_adder</a:t>
            </a:r>
            <a:r>
              <a:rPr lang="nb-NO" dirty="0">
                <a:latin typeface="Courier" charset="0"/>
                <a:ea typeface="ＭＳ Ｐゴシック" charset="0"/>
                <a:cs typeface="Courier" charset="0"/>
              </a:rPr>
              <a:t> FA ( A[i], B[i], 1'b0, S[i], C[i+1]);	 </a:t>
            </a:r>
          </a:p>
          <a:p>
            <a:pPr eaLnBrk="0" hangingPunct="0">
              <a:defRPr/>
            </a:pPr>
            <a:r>
              <a:rPr lang="nb-NO" b="1" dirty="0">
                <a:latin typeface="Courier" charset="0"/>
                <a:ea typeface="ＭＳ Ｐゴシック" charset="0"/>
                <a:cs typeface="Courier" charset="0"/>
              </a:rPr>
              <a:t>       </a:t>
            </a:r>
            <a:r>
              <a:rPr lang="nb-NO" b="1" dirty="0" err="1">
                <a:latin typeface="Courier" charset="0"/>
                <a:ea typeface="ＭＳ Ｐゴシック" charset="0"/>
                <a:cs typeface="Courier" charset="0"/>
              </a:rPr>
              <a:t>else</a:t>
            </a:r>
            <a:r>
              <a:rPr lang="nb-NO" b="1" dirty="0">
                <a:latin typeface="Courier" charset="0"/>
                <a:ea typeface="ＭＳ Ｐゴシック" charset="0"/>
                <a:cs typeface="Courier" charset="0"/>
              </a:rPr>
              <a:t> </a:t>
            </a:r>
            <a:r>
              <a:rPr lang="nb-NO" b="1" dirty="0" err="1">
                <a:latin typeface="Courier" charset="0"/>
                <a:ea typeface="ＭＳ Ｐゴシック" charset="0"/>
                <a:cs typeface="Courier" charset="0"/>
              </a:rPr>
              <a:t>if</a:t>
            </a:r>
            <a:r>
              <a:rPr lang="nb-NO" b="1" dirty="0">
                <a:latin typeface="Courier" charset="0"/>
                <a:ea typeface="ＭＳ Ｐゴシック" charset="0"/>
                <a:cs typeface="Courier" charset="0"/>
              </a:rPr>
              <a:t> (i==3)</a:t>
            </a:r>
          </a:p>
          <a:p>
            <a:pPr eaLnBrk="0" hangingPunct="0">
              <a:defRPr/>
            </a:pPr>
            <a:r>
              <a:rPr lang="nb-NO" dirty="0">
                <a:latin typeface="Courier" charset="0"/>
                <a:ea typeface="ＭＳ Ｐゴシック" charset="0"/>
                <a:cs typeface="Courier" charset="0"/>
              </a:rPr>
              <a:t>   	    </a:t>
            </a:r>
            <a:r>
              <a:rPr lang="nb-NO" dirty="0" err="1">
                <a:latin typeface="Courier" charset="0"/>
                <a:ea typeface="ＭＳ Ｐゴシック" charset="0"/>
                <a:cs typeface="Courier" charset="0"/>
              </a:rPr>
              <a:t>full_adder</a:t>
            </a:r>
            <a:r>
              <a:rPr lang="nb-NO" dirty="0">
                <a:latin typeface="Courier" charset="0"/>
                <a:ea typeface="ＭＳ Ｐゴシック" charset="0"/>
                <a:cs typeface="Courier" charset="0"/>
              </a:rPr>
              <a:t> FA ( A[i], B[i], C[i], S[i], COUT);</a:t>
            </a:r>
          </a:p>
          <a:p>
            <a:pPr eaLnBrk="0" hangingPunct="0">
              <a:defRPr/>
            </a:pPr>
            <a:r>
              <a:rPr lang="nb-NO" b="1" dirty="0">
                <a:latin typeface="Courier" charset="0"/>
                <a:ea typeface="ＭＳ Ｐゴシック" charset="0"/>
                <a:cs typeface="Courier" charset="0"/>
              </a:rPr>
              <a:t>       </a:t>
            </a:r>
            <a:r>
              <a:rPr lang="nb-NO" b="1" dirty="0" err="1">
                <a:latin typeface="Courier" charset="0"/>
                <a:ea typeface="ＭＳ Ｐゴシック" charset="0"/>
                <a:cs typeface="Courier" charset="0"/>
              </a:rPr>
              <a:t>else</a:t>
            </a:r>
            <a:endParaRPr lang="nb-NO" b="1" dirty="0">
              <a:latin typeface="Courier" charset="0"/>
              <a:ea typeface="ＭＳ Ｐゴシック" charset="0"/>
              <a:cs typeface="Courier" charset="0"/>
            </a:endParaRPr>
          </a:p>
          <a:p>
            <a:pPr eaLnBrk="0" hangingPunct="0">
              <a:defRPr/>
            </a:pPr>
            <a:r>
              <a:rPr lang="nb-NO" dirty="0">
                <a:latin typeface="Courier" charset="0"/>
                <a:ea typeface="ＭＳ Ｐゴシック" charset="0"/>
                <a:cs typeface="Courier" charset="0"/>
              </a:rPr>
              <a:t>   	    </a:t>
            </a:r>
            <a:r>
              <a:rPr lang="nb-NO" dirty="0" err="1">
                <a:latin typeface="Courier" charset="0"/>
                <a:ea typeface="ＭＳ Ｐゴシック" charset="0"/>
                <a:cs typeface="Courier" charset="0"/>
              </a:rPr>
              <a:t>full_adder</a:t>
            </a:r>
            <a:r>
              <a:rPr lang="nb-NO" dirty="0">
                <a:latin typeface="Courier" charset="0"/>
                <a:ea typeface="ＭＳ Ｐゴシック" charset="0"/>
                <a:cs typeface="Courier" charset="0"/>
              </a:rPr>
              <a:t> FA ( A[i], B[i], C[i], S[i], C[i+1]);</a:t>
            </a:r>
          </a:p>
          <a:p>
            <a:pPr eaLnBrk="0" hangingPunct="0">
              <a:defRPr/>
            </a:pPr>
            <a:r>
              <a:rPr lang="nb-NO" dirty="0">
                <a:latin typeface="Courier" charset="0"/>
                <a:ea typeface="ＭＳ Ｐゴシック" charset="0"/>
                <a:cs typeface="Courier" charset="0"/>
              </a:rPr>
              <a:t>   end</a:t>
            </a:r>
          </a:p>
          <a:p>
            <a:pPr eaLnBrk="0" hangingPunct="0">
              <a:defRPr/>
            </a:pPr>
            <a:r>
              <a:rPr lang="nb-NO" dirty="0" err="1">
                <a:latin typeface="Courier" charset="0"/>
                <a:ea typeface="ＭＳ Ｐゴシック" charset="0"/>
                <a:cs typeface="Courier" charset="0"/>
              </a:rPr>
              <a:t>endgenerate</a:t>
            </a:r>
            <a:endParaRPr lang="en-US" dirty="0">
              <a:latin typeface="Courier"/>
              <a:ea typeface="ＭＳ Ｐゴシック" charset="0"/>
              <a:cs typeface="Courier"/>
            </a:endParaRPr>
          </a:p>
        </p:txBody>
      </p:sp>
      <p:sp>
        <p:nvSpPr>
          <p:cNvPr id="3" name="Up-Down Arrow 2"/>
          <p:cNvSpPr>
            <a:spLocks noChangeArrowheads="1"/>
          </p:cNvSpPr>
          <p:nvPr/>
        </p:nvSpPr>
        <p:spPr bwMode="auto">
          <a:xfrm>
            <a:off x="4343400" y="1905000"/>
            <a:ext cx="762000" cy="1295400"/>
          </a:xfrm>
          <a:prstGeom prst="upDownArrow">
            <a:avLst>
              <a:gd name="adj1" fmla="val 50000"/>
              <a:gd name="adj2" fmla="val 50000"/>
            </a:avLst>
          </a:prstGeom>
          <a:solidFill>
            <a:srgbClr val="496A79"/>
          </a:solidFill>
          <a:ln w="9525">
            <a:noFill/>
            <a:round/>
            <a:headEnd/>
            <a:tailEnd/>
          </a:ln>
          <a:effectLst>
            <a:outerShdw dist="38100" dir="5400000" algn="t" rotWithShape="0">
              <a:srgbClr val="808080">
                <a:alpha val="39999"/>
              </a:srgbClr>
            </a:outerShdw>
          </a:effectLst>
        </p:spPr>
        <p:txBody>
          <a:bodyPr/>
          <a:lstStyle/>
          <a:p>
            <a:pPr eaLnBrk="0" hangingPunct="0">
              <a:defRPr/>
            </a:pPr>
            <a:endParaRPr lang="en-US">
              <a:latin typeface="Arial" pitchFamily="-108" charset="0"/>
              <a:ea typeface="ＭＳ Ｐゴシック" charset="0"/>
              <a:cs typeface="ＭＳ Ｐゴシック" charset="0"/>
            </a:endParaRPr>
          </a:p>
        </p:txBody>
      </p:sp>
      <p:sp>
        <p:nvSpPr>
          <p:cNvPr id="946181" name="Slide Number Placeholder 1"/>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r>
              <a:rPr lang="en-US" sz="1400">
                <a:ea typeface="MS PGothic" pitchFamily="34" charset="-128"/>
              </a:rPr>
              <a:t>Page </a:t>
            </a:r>
            <a:fld id="{F59FE752-4D2D-46DD-82F1-2D5D5F67396C}" type="slidenum">
              <a:rPr lang="en-US" sz="1400">
                <a:ea typeface="MS PGothic" pitchFamily="34" charset="-128"/>
              </a:rPr>
              <a:pPr algn="r"/>
              <a:t>88</a:t>
            </a:fld>
            <a:endParaRPr lang="en-US" sz="1400">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29" name="Rectangle 2"/>
          <p:cNvSpPr>
            <a:spLocks noGrp="1" noChangeArrowheads="1"/>
          </p:cNvSpPr>
          <p:nvPr>
            <p:ph type="title"/>
          </p:nvPr>
        </p:nvSpPr>
        <p:spPr>
          <a:xfrm>
            <a:off x="468313" y="41275"/>
            <a:ext cx="8229600" cy="1130300"/>
          </a:xfrm>
        </p:spPr>
        <p:txBody>
          <a:bodyPr/>
          <a:lstStyle/>
          <a:p>
            <a:r>
              <a:rPr lang="en-US" smtClean="0">
                <a:effectLst/>
              </a:rPr>
              <a:t>Generate Statement with Parameters</a:t>
            </a:r>
          </a:p>
        </p:txBody>
      </p:sp>
      <p:sp>
        <p:nvSpPr>
          <p:cNvPr id="892930" name="Rectangle 3"/>
          <p:cNvSpPr>
            <a:spLocks noGrp="1" noChangeArrowheads="1"/>
          </p:cNvSpPr>
          <p:nvPr>
            <p:ph type="body" idx="1"/>
          </p:nvPr>
        </p:nvSpPr>
        <p:spPr>
          <a:xfrm>
            <a:off x="457200" y="1219200"/>
            <a:ext cx="8229600" cy="5257800"/>
          </a:xfrm>
        </p:spPr>
        <p:txBody>
          <a:bodyPr/>
          <a:lstStyle/>
          <a:p>
            <a:pPr>
              <a:lnSpc>
                <a:spcPct val="80000"/>
              </a:lnSpc>
            </a:pPr>
            <a:r>
              <a:rPr lang="en-US" sz="1700" smtClean="0"/>
              <a:t>Generating multiple module instances of otherModule and connecting them:</a:t>
            </a:r>
          </a:p>
          <a:p>
            <a:pPr>
              <a:lnSpc>
                <a:spcPct val="80000"/>
              </a:lnSpc>
              <a:buFont typeface="Wingdings" pitchFamily="2" charset="2"/>
              <a:buNone/>
            </a:pPr>
            <a:endParaRPr lang="en-US" sz="1700" smtClean="0"/>
          </a:p>
          <a:p>
            <a:pPr>
              <a:lnSpc>
                <a:spcPct val="80000"/>
              </a:lnSpc>
              <a:buFont typeface="Wingdings" pitchFamily="2" charset="2"/>
              <a:buNone/>
            </a:pPr>
            <a:r>
              <a:rPr lang="en-US" sz="1700" smtClean="0"/>
              <a:t>module some_module(mod_out, A);</a:t>
            </a:r>
          </a:p>
          <a:p>
            <a:pPr>
              <a:lnSpc>
                <a:spcPct val="80000"/>
              </a:lnSpc>
              <a:buFont typeface="Wingdings" pitchFamily="2" charset="2"/>
              <a:buNone/>
            </a:pPr>
            <a:r>
              <a:rPr lang="en-US" sz="1700" smtClean="0"/>
              <a:t>parameter SIZE = 8;</a:t>
            </a:r>
          </a:p>
          <a:p>
            <a:pPr>
              <a:lnSpc>
                <a:spcPct val="80000"/>
              </a:lnSpc>
              <a:buFont typeface="Wingdings" pitchFamily="2" charset="2"/>
              <a:buNone/>
            </a:pPr>
            <a:endParaRPr lang="en-US" sz="1700" smtClean="0"/>
          </a:p>
          <a:p>
            <a:pPr>
              <a:lnSpc>
                <a:spcPct val="80000"/>
              </a:lnSpc>
              <a:buFont typeface="Wingdings" pitchFamily="2" charset="2"/>
              <a:buNone/>
            </a:pPr>
            <a:r>
              <a:rPr lang="en-US" sz="1700" smtClean="0"/>
              <a:t>input [SIZE-1:0] A;</a:t>
            </a:r>
          </a:p>
          <a:p>
            <a:pPr>
              <a:lnSpc>
                <a:spcPct val="80000"/>
              </a:lnSpc>
              <a:buFont typeface="Wingdings" pitchFamily="2" charset="2"/>
              <a:buNone/>
            </a:pPr>
            <a:r>
              <a:rPr lang="en-US" sz="1700" smtClean="0"/>
              <a:t>output [SIZE-1:0] mod_out;</a:t>
            </a:r>
          </a:p>
          <a:p>
            <a:pPr>
              <a:lnSpc>
                <a:spcPct val="80000"/>
              </a:lnSpc>
              <a:buFont typeface="Wingdings" pitchFamily="2" charset="2"/>
              <a:buNone/>
            </a:pPr>
            <a:endParaRPr lang="en-US" sz="1700" smtClean="0"/>
          </a:p>
          <a:p>
            <a:pPr>
              <a:lnSpc>
                <a:spcPct val="80000"/>
              </a:lnSpc>
              <a:buFont typeface="Wingdings" pitchFamily="2" charset="2"/>
              <a:buNone/>
            </a:pPr>
            <a:r>
              <a:rPr lang="en-US" sz="1700" smtClean="0"/>
              <a:t>wire [SIZE:0] intermediate;</a:t>
            </a:r>
          </a:p>
          <a:p>
            <a:pPr>
              <a:lnSpc>
                <a:spcPct val="80000"/>
              </a:lnSpc>
              <a:buFont typeface="Wingdings" pitchFamily="2" charset="2"/>
              <a:buNone/>
            </a:pPr>
            <a:endParaRPr lang="en-US" sz="1700" smtClean="0"/>
          </a:p>
          <a:p>
            <a:pPr>
              <a:lnSpc>
                <a:spcPct val="80000"/>
              </a:lnSpc>
              <a:buFont typeface="Wingdings" pitchFamily="2" charset="2"/>
              <a:buNone/>
            </a:pPr>
            <a:r>
              <a:rPr lang="en-US" sz="1700" smtClean="0"/>
              <a:t>generate</a:t>
            </a:r>
          </a:p>
          <a:p>
            <a:pPr>
              <a:lnSpc>
                <a:spcPct val="80000"/>
              </a:lnSpc>
              <a:buFont typeface="Wingdings" pitchFamily="2" charset="2"/>
              <a:buNone/>
            </a:pPr>
            <a:r>
              <a:rPr lang="en-US" sz="1700" smtClean="0"/>
              <a:t>     genvar i;</a:t>
            </a:r>
          </a:p>
          <a:p>
            <a:pPr>
              <a:lnSpc>
                <a:spcPct val="80000"/>
              </a:lnSpc>
              <a:buFont typeface="Wingdings" pitchFamily="2" charset="2"/>
              <a:buNone/>
            </a:pPr>
            <a:r>
              <a:rPr lang="en-US" sz="1700" smtClean="0"/>
              <a:t>     for (i=0; i&lt;SIZE; i=i+1)</a:t>
            </a:r>
          </a:p>
          <a:p>
            <a:pPr>
              <a:lnSpc>
                <a:spcPct val="80000"/>
              </a:lnSpc>
              <a:buFont typeface="Wingdings" pitchFamily="2" charset="2"/>
              <a:buNone/>
            </a:pPr>
            <a:r>
              <a:rPr lang="en-US" sz="1700" smtClean="0"/>
              <a:t>	begin: instance_name</a:t>
            </a:r>
          </a:p>
          <a:p>
            <a:pPr>
              <a:lnSpc>
                <a:spcPct val="80000"/>
              </a:lnSpc>
              <a:buFont typeface="Wingdings" pitchFamily="2" charset="2"/>
              <a:buNone/>
            </a:pPr>
            <a:r>
              <a:rPr lang="en-US" sz="1700" smtClean="0"/>
              <a:t>		otherModule name(mod_out[i], intermediate[i+1], A[i], intermediate[i]);</a:t>
            </a:r>
          </a:p>
          <a:p>
            <a:pPr>
              <a:lnSpc>
                <a:spcPct val="80000"/>
              </a:lnSpc>
              <a:buFont typeface="Wingdings" pitchFamily="2" charset="2"/>
              <a:buNone/>
            </a:pPr>
            <a:r>
              <a:rPr lang="en-US" sz="1700" smtClean="0"/>
              <a:t>	end</a:t>
            </a:r>
          </a:p>
          <a:p>
            <a:pPr>
              <a:lnSpc>
                <a:spcPct val="80000"/>
              </a:lnSpc>
              <a:buFont typeface="Wingdings" pitchFamily="2" charset="2"/>
              <a:buNone/>
            </a:pPr>
            <a:r>
              <a:rPr lang="en-US" sz="1700" smtClean="0"/>
              <a:t>endgenerate</a:t>
            </a:r>
          </a:p>
          <a:p>
            <a:pPr>
              <a:lnSpc>
                <a:spcPct val="80000"/>
              </a:lnSpc>
              <a:buFont typeface="Wingdings" pitchFamily="2" charset="2"/>
              <a:buNone/>
            </a:pPr>
            <a:endParaRPr lang="en-US" sz="1700" smtClean="0"/>
          </a:p>
          <a:p>
            <a:pPr>
              <a:lnSpc>
                <a:spcPct val="80000"/>
              </a:lnSpc>
              <a:buFont typeface="Wingdings" pitchFamily="2" charset="2"/>
              <a:buNone/>
            </a:pPr>
            <a:r>
              <a:rPr lang="en-US" sz="1700" smtClean="0"/>
              <a:t>endmodule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1" name="Rectangle 3"/>
          <p:cNvSpPr>
            <a:spLocks noGrp="1" noChangeArrowheads="1"/>
          </p:cNvSpPr>
          <p:nvPr>
            <p:ph type="body" idx="4294967295"/>
            <p:custDataLst>
              <p:tags r:id="rId1"/>
            </p:custDataLst>
          </p:nvPr>
        </p:nvSpPr>
        <p:spPr>
          <a:xfrm>
            <a:off x="990600" y="1219200"/>
            <a:ext cx="7772400" cy="4953000"/>
          </a:xfrm>
        </p:spPr>
        <p:txBody>
          <a:bodyPr rtlCol="0">
            <a:normAutofit/>
          </a:bodyPr>
          <a:lstStyle/>
          <a:p>
            <a:pPr eaLnBrk="1" fontAlgn="auto" hangingPunct="1">
              <a:spcAft>
                <a:spcPts val="0"/>
              </a:spcAft>
              <a:buFont typeface="Arial" pitchFamily="34" charset="0"/>
              <a:buChar char="•"/>
              <a:defRPr/>
            </a:pPr>
            <a:r>
              <a:rPr lang="en-US" dirty="0"/>
              <a:t>Case sensitive</a:t>
            </a:r>
          </a:p>
          <a:p>
            <a:pPr lvl="1" eaLnBrk="1" fontAlgn="auto" hangingPunct="1">
              <a:spcAft>
                <a:spcPts val="0"/>
              </a:spcAft>
              <a:buFont typeface="Arial" pitchFamily="34" charset="0"/>
              <a:buChar char="–"/>
              <a:defRPr/>
            </a:pPr>
            <a:r>
              <a:rPr lang="en-US" sz="2400" b="1" dirty="0">
                <a:latin typeface="+mj-lt"/>
              </a:rPr>
              <a:t>Example:</a:t>
            </a:r>
            <a:r>
              <a:rPr lang="en-US" sz="2400" dirty="0">
                <a:latin typeface="Times" pitchFamily="18" charset="0"/>
              </a:rPr>
              <a:t> </a:t>
            </a:r>
            <a:r>
              <a:rPr lang="en-US" sz="2400" dirty="0">
                <a:latin typeface="Courier New" pitchFamily="49" charset="0"/>
              </a:rPr>
              <a:t>reset</a:t>
            </a:r>
            <a:r>
              <a:rPr lang="en-US" sz="2400" dirty="0"/>
              <a:t> and </a:t>
            </a:r>
            <a:r>
              <a:rPr lang="en-US" sz="2400" dirty="0">
                <a:latin typeface="Courier New" pitchFamily="49" charset="0"/>
              </a:rPr>
              <a:t>Reset</a:t>
            </a:r>
            <a:r>
              <a:rPr lang="en-US" sz="2400" dirty="0"/>
              <a:t> are not the same signal.</a:t>
            </a:r>
          </a:p>
          <a:p>
            <a:pPr eaLnBrk="1" fontAlgn="auto" hangingPunct="1">
              <a:spcAft>
                <a:spcPts val="0"/>
              </a:spcAft>
              <a:buFont typeface="Arial" pitchFamily="34" charset="0"/>
              <a:buChar char="•"/>
              <a:defRPr/>
            </a:pPr>
            <a:r>
              <a:rPr lang="en-US" dirty="0"/>
              <a:t>No names that start with numbers </a:t>
            </a:r>
          </a:p>
          <a:p>
            <a:pPr lvl="1" eaLnBrk="1" fontAlgn="auto" hangingPunct="1">
              <a:spcAft>
                <a:spcPts val="0"/>
              </a:spcAft>
              <a:buFont typeface="Arial" pitchFamily="34" charset="0"/>
              <a:buChar char="–"/>
              <a:defRPr/>
            </a:pPr>
            <a:r>
              <a:rPr lang="en-US" sz="2400" b="1" dirty="0"/>
              <a:t>Example: </a:t>
            </a:r>
            <a:r>
              <a:rPr lang="en-US" sz="2400" dirty="0">
                <a:latin typeface="Courier New" pitchFamily="49" charset="0"/>
              </a:rPr>
              <a:t>2mux</a:t>
            </a:r>
            <a:r>
              <a:rPr lang="en-US" sz="2400" dirty="0"/>
              <a:t> is an invalid </a:t>
            </a:r>
            <a:r>
              <a:rPr lang="en-US" sz="2400" dirty="0" smtClean="0"/>
              <a:t>name</a:t>
            </a:r>
            <a:endParaRPr lang="en-US" sz="2400" dirty="0"/>
          </a:p>
          <a:p>
            <a:pPr eaLnBrk="1" fontAlgn="auto" hangingPunct="1">
              <a:spcAft>
                <a:spcPts val="0"/>
              </a:spcAft>
              <a:buFont typeface="Arial" pitchFamily="34" charset="0"/>
              <a:buChar char="•"/>
              <a:defRPr/>
            </a:pPr>
            <a:r>
              <a:rPr lang="en-US" dirty="0"/>
              <a:t>Whitespace ignored</a:t>
            </a:r>
          </a:p>
          <a:p>
            <a:pPr eaLnBrk="1" fontAlgn="auto" hangingPunct="1">
              <a:spcAft>
                <a:spcPts val="0"/>
              </a:spcAft>
              <a:buFont typeface="Arial" pitchFamily="34" charset="0"/>
              <a:buChar char="•"/>
              <a:defRPr/>
            </a:pPr>
            <a:r>
              <a:rPr lang="en-US" dirty="0"/>
              <a:t>Comments:</a:t>
            </a:r>
          </a:p>
          <a:p>
            <a:pPr lvl="1" eaLnBrk="1" fontAlgn="auto" hangingPunct="1">
              <a:spcAft>
                <a:spcPts val="0"/>
              </a:spcAft>
              <a:buFont typeface="Arial" pitchFamily="34" charset="0"/>
              <a:buChar char="–"/>
              <a:defRPr/>
            </a:pPr>
            <a:r>
              <a:rPr lang="en-US" sz="2000" dirty="0">
                <a:latin typeface="Courier New" pitchFamily="49" charset="0"/>
                <a:cs typeface="Courier New" pitchFamily="49" charset="0"/>
              </a:rPr>
              <a:t>// single line comment</a:t>
            </a:r>
          </a:p>
          <a:p>
            <a:pPr lvl="1" eaLnBrk="1" fontAlgn="auto" hangingPunct="1">
              <a:spcAft>
                <a:spcPts val="0"/>
              </a:spcAft>
              <a:buFont typeface="Arial" pitchFamily="34" charset="0"/>
              <a:buChar char="–"/>
              <a:defRPr/>
            </a:pPr>
            <a:r>
              <a:rPr lang="en-US" sz="2000" dirty="0">
                <a:latin typeface="Courier New" pitchFamily="49" charset="0"/>
                <a:cs typeface="Courier New" pitchFamily="49" charset="0"/>
              </a:rPr>
              <a:t>/* multiline</a:t>
            </a:r>
          </a:p>
          <a:p>
            <a:pPr lvl="1" eaLnBrk="1" fontAlgn="auto" hangingPunct="1">
              <a:spcAft>
                <a:spcPts val="0"/>
              </a:spcAft>
              <a:buFontTx/>
              <a:buNone/>
              <a:defRPr/>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comment </a:t>
            </a:r>
            <a:r>
              <a:rPr lang="en-US" sz="2000" dirty="0">
                <a:latin typeface="Courier New" pitchFamily="49" charset="0"/>
                <a:cs typeface="Courier New" pitchFamily="49" charset="0"/>
              </a:rPr>
              <a:t>*/</a:t>
            </a:r>
          </a:p>
          <a:p>
            <a:pPr eaLnBrk="1" fontAlgn="auto" hangingPunct="1">
              <a:spcAft>
                <a:spcPts val="0"/>
              </a:spcAft>
              <a:buFontTx/>
              <a:buNone/>
              <a:defRPr/>
            </a:pPr>
            <a:endParaRPr lang="en-US" dirty="0"/>
          </a:p>
        </p:txBody>
      </p:sp>
      <p:sp>
        <p:nvSpPr>
          <p:cNvPr id="6" name="TextBox 5"/>
          <p:cNvSpPr txBox="1"/>
          <p:nvPr/>
        </p:nvSpPr>
        <p:spPr>
          <a:xfrm>
            <a:off x="1143000" y="68263"/>
            <a:ext cx="7924800" cy="769937"/>
          </a:xfrm>
          <a:prstGeom prst="rect">
            <a:avLst/>
          </a:prstGeom>
          <a:noFill/>
        </p:spPr>
        <p:txBody>
          <a:bodyPr>
            <a:spAutoFit/>
          </a:bodyPr>
          <a:lstStyle/>
          <a:p>
            <a:pPr fontAlgn="auto">
              <a:spcBef>
                <a:spcPts val="0"/>
              </a:spcBef>
              <a:spcAft>
                <a:spcPts val="0"/>
              </a:spcAft>
              <a:defRPr/>
            </a:pPr>
            <a:r>
              <a:rPr lang="en-US" sz="4400" dirty="0" err="1">
                <a:solidFill>
                  <a:schemeClr val="bg1"/>
                </a:solidFill>
                <a:latin typeface="+mj-lt"/>
                <a:cs typeface="+mn-cs"/>
              </a:rPr>
              <a:t>SystemVerilog</a:t>
            </a:r>
            <a:r>
              <a:rPr lang="en-US" sz="4400" dirty="0">
                <a:solidFill>
                  <a:schemeClr val="bg1"/>
                </a:solidFill>
                <a:latin typeface="+mj-lt"/>
                <a:cs typeface="+mn-cs"/>
              </a:rPr>
              <a:t> Syntax</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7202" name="Object 2"/>
          <p:cNvGraphicFramePr>
            <a:graphicFrameLocks noGrp="1" noChangeAspect="1"/>
          </p:cNvGraphicFramePr>
          <p:nvPr>
            <p:ph sz="half" idx="4294967295"/>
            <p:custDataLst>
              <p:tags r:id="rId2"/>
            </p:custDataLst>
          </p:nvPr>
        </p:nvGraphicFramePr>
        <p:xfrm>
          <a:off x="1752600" y="3733800"/>
          <a:ext cx="3962400" cy="2897188"/>
        </p:xfrm>
        <a:graphic>
          <a:graphicData uri="http://schemas.openxmlformats.org/presentationml/2006/ole">
            <p:oleObj spid="_x0000_s947202" name="VISIO" r:id="rId8" imgW="1213104" imgH="925068" progId="Visio.Drawing.11">
              <p:embed/>
            </p:oleObj>
          </a:graphicData>
        </a:graphic>
      </p:graphicFrame>
      <p:sp>
        <p:nvSpPr>
          <p:cNvPr id="947203" name="Rectangle 2"/>
          <p:cNvSpPr>
            <a:spLocks noChangeArrowheads="1"/>
          </p:cNvSpPr>
          <p:nvPr>
            <p:custDataLst>
              <p:tags r:id="rId3"/>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947204" name="Rectangle 4"/>
          <p:cNvSpPr>
            <a:spLocks noChangeArrowheads="1"/>
          </p:cNvSpPr>
          <p:nvPr>
            <p:custDataLst>
              <p:tags r:id="rId4"/>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947205" name="Rectangle 6"/>
          <p:cNvSpPr>
            <a:spLocks noChangeArrowheads="1"/>
          </p:cNvSpPr>
          <p:nvPr>
            <p:custDataLst>
              <p:tags r:id="rId5"/>
            </p:custDataLst>
          </p:nvPr>
        </p:nvSpPr>
        <p:spPr bwMode="auto">
          <a:xfrm>
            <a:off x="914400" y="1143000"/>
            <a:ext cx="8077200" cy="5181600"/>
          </a:xfrm>
          <a:prstGeom prst="rect">
            <a:avLst/>
          </a:prstGeom>
          <a:noFill/>
          <a:ln w="9525">
            <a:noFill/>
            <a:miter lim="800000"/>
            <a:headEnd/>
            <a:tailEnd/>
          </a:ln>
        </p:spPr>
        <p:txBody>
          <a:bodyPr/>
          <a:lstStyle/>
          <a:p>
            <a:pPr marL="342900" indent="-342900">
              <a:spcBef>
                <a:spcPct val="20000"/>
              </a:spcBef>
              <a:buFontTx/>
              <a:buChar char="•"/>
            </a:pPr>
            <a:r>
              <a:rPr lang="en-US" sz="2400">
                <a:latin typeface="Times New Roman" pitchFamily="18" charset="0"/>
              </a:rPr>
              <a:t>Efficiently store large amounts of data</a:t>
            </a:r>
          </a:p>
          <a:p>
            <a:pPr marL="342900" indent="-342900">
              <a:spcBef>
                <a:spcPct val="20000"/>
              </a:spcBef>
              <a:buFontTx/>
              <a:buChar char="•"/>
            </a:pPr>
            <a:r>
              <a:rPr lang="en-US" sz="2400">
                <a:latin typeface="Times New Roman" pitchFamily="18" charset="0"/>
              </a:rPr>
              <a:t>3 common types:</a:t>
            </a:r>
          </a:p>
          <a:p>
            <a:pPr marL="742950" lvl="1" indent="-285750">
              <a:spcBef>
                <a:spcPct val="20000"/>
              </a:spcBef>
              <a:buFontTx/>
              <a:buChar char="–"/>
            </a:pPr>
            <a:r>
              <a:rPr lang="en-US" sz="2000">
                <a:latin typeface="Times New Roman" pitchFamily="18" charset="0"/>
              </a:rPr>
              <a:t>Dynamic random access memory (DRAM)</a:t>
            </a:r>
          </a:p>
          <a:p>
            <a:pPr marL="742950" lvl="1" indent="-285750">
              <a:spcBef>
                <a:spcPct val="20000"/>
              </a:spcBef>
              <a:buFontTx/>
              <a:buChar char="–"/>
            </a:pPr>
            <a:r>
              <a:rPr lang="en-US" sz="2000">
                <a:latin typeface="Times New Roman" pitchFamily="18" charset="0"/>
              </a:rPr>
              <a:t>Static random access memory (SRAM)</a:t>
            </a:r>
          </a:p>
          <a:p>
            <a:pPr marL="742950" lvl="1" indent="-285750">
              <a:spcBef>
                <a:spcPct val="20000"/>
              </a:spcBef>
              <a:buFontTx/>
              <a:buChar char="–"/>
            </a:pPr>
            <a:r>
              <a:rPr lang="en-US" sz="2000">
                <a:latin typeface="Times New Roman" pitchFamily="18" charset="0"/>
              </a:rPr>
              <a:t>Read only memory (ROM)</a:t>
            </a:r>
          </a:p>
          <a:p>
            <a:pPr marL="342900" indent="-342900">
              <a:spcBef>
                <a:spcPct val="20000"/>
              </a:spcBef>
              <a:buFontTx/>
              <a:buChar char="•"/>
            </a:pPr>
            <a:r>
              <a:rPr lang="en-US" sz="2400" i="1">
                <a:latin typeface="Times New Roman" pitchFamily="18" charset="0"/>
              </a:rPr>
              <a:t>M</a:t>
            </a:r>
            <a:r>
              <a:rPr lang="en-US" sz="2400">
                <a:latin typeface="Times New Roman" pitchFamily="18" charset="0"/>
              </a:rPr>
              <a:t>-bit data value read/ written at each unique </a:t>
            </a:r>
            <a:r>
              <a:rPr lang="en-US" sz="2400" i="1">
                <a:latin typeface="Times New Roman" pitchFamily="18" charset="0"/>
              </a:rPr>
              <a:t>N</a:t>
            </a:r>
            <a:r>
              <a:rPr lang="en-US" sz="2400">
                <a:latin typeface="Times New Roman" pitchFamily="18" charset="0"/>
              </a:rPr>
              <a:t>-bit address</a:t>
            </a:r>
          </a:p>
        </p:txBody>
      </p:sp>
      <p:sp>
        <p:nvSpPr>
          <p:cNvPr id="9" name="TextBox 8"/>
          <p:cNvSpPr txBox="1"/>
          <p:nvPr/>
        </p:nvSpPr>
        <p:spPr>
          <a:xfrm>
            <a:off x="1219200" y="381000"/>
            <a:ext cx="7924800" cy="762000"/>
          </a:xfrm>
          <a:prstGeom prst="rect">
            <a:avLst/>
          </a:prstGeom>
          <a:noFill/>
        </p:spPr>
        <p:txBody>
          <a:bodyPr>
            <a:spAutoFit/>
          </a:bodyPr>
          <a:lstStyle/>
          <a:p>
            <a:r>
              <a:rPr lang="en-US" sz="4400">
                <a:latin typeface="Calibri" pitchFamily="34" charset="0"/>
              </a:rPr>
              <a:t>Memory Arrays</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9250" name="Object 2"/>
          <p:cNvGraphicFramePr>
            <a:graphicFrameLocks noGrp="1" noChangeAspect="1"/>
          </p:cNvGraphicFramePr>
          <p:nvPr>
            <p:ph sz="half" idx="4294967295"/>
            <p:custDataLst>
              <p:tags r:id="rId2"/>
            </p:custDataLst>
          </p:nvPr>
        </p:nvGraphicFramePr>
        <p:xfrm>
          <a:off x="6030913" y="1774825"/>
          <a:ext cx="2438400" cy="1531938"/>
        </p:xfrm>
        <a:graphic>
          <a:graphicData uri="http://schemas.openxmlformats.org/presentationml/2006/ole">
            <p:oleObj spid="_x0000_s949250" name="VISIO" r:id="rId8" imgW="1213104" imgH="925068" progId="Visio.Drawing.11">
              <p:embed/>
            </p:oleObj>
          </a:graphicData>
        </a:graphic>
      </p:graphicFrame>
      <p:graphicFrame>
        <p:nvGraphicFramePr>
          <p:cNvPr id="949251" name="Object 3"/>
          <p:cNvGraphicFramePr>
            <a:graphicFrameLocks noGrp="1" noChangeAspect="1"/>
          </p:cNvGraphicFramePr>
          <p:nvPr>
            <p:ph sz="half" idx="4294967295"/>
            <p:custDataLst>
              <p:tags r:id="rId3"/>
            </p:custDataLst>
          </p:nvPr>
        </p:nvGraphicFramePr>
        <p:xfrm>
          <a:off x="1600200" y="4114800"/>
          <a:ext cx="5257800" cy="2454275"/>
        </p:xfrm>
        <a:graphic>
          <a:graphicData uri="http://schemas.openxmlformats.org/presentationml/2006/ole">
            <p:oleObj spid="_x0000_s949251" name="VISIO" r:id="rId9" imgW="2554224" imgH="1245108" progId="Visio.Drawing.11">
              <p:embed/>
            </p:oleObj>
          </a:graphicData>
        </a:graphic>
      </p:graphicFrame>
      <p:sp>
        <p:nvSpPr>
          <p:cNvPr id="949252" name="Rectangle 8"/>
          <p:cNvSpPr>
            <a:spLocks noChangeArrowheads="1"/>
          </p:cNvSpPr>
          <p:nvPr>
            <p:custDataLst>
              <p:tags r:id="rId4"/>
            </p:custDataLst>
          </p:nvPr>
        </p:nvSpPr>
        <p:spPr bwMode="auto">
          <a:xfrm>
            <a:off x="914400" y="1143000"/>
            <a:ext cx="8077200" cy="5181600"/>
          </a:xfrm>
          <a:prstGeom prst="rect">
            <a:avLst/>
          </a:prstGeom>
          <a:noFill/>
          <a:ln w="9525">
            <a:noFill/>
            <a:miter lim="800000"/>
            <a:headEnd/>
            <a:tailEnd/>
          </a:ln>
        </p:spPr>
        <p:txBody>
          <a:bodyPr/>
          <a:lstStyle/>
          <a:p>
            <a:pPr marL="342900" indent="-342900">
              <a:spcBef>
                <a:spcPct val="20000"/>
              </a:spcBef>
              <a:buFontTx/>
              <a:buChar char="•"/>
            </a:pPr>
            <a:r>
              <a:rPr lang="en-US" sz="2400">
                <a:latin typeface="Times New Roman" pitchFamily="18" charset="0"/>
              </a:rPr>
              <a:t>2-dimensional array of bit cells </a:t>
            </a:r>
          </a:p>
          <a:p>
            <a:pPr marL="342900" indent="-342900">
              <a:spcBef>
                <a:spcPct val="20000"/>
              </a:spcBef>
              <a:buFontTx/>
              <a:buChar char="•"/>
            </a:pPr>
            <a:r>
              <a:rPr lang="en-US" sz="2400">
                <a:latin typeface="Times New Roman" pitchFamily="18" charset="0"/>
              </a:rPr>
              <a:t>Each bit cell stores one bit</a:t>
            </a:r>
          </a:p>
          <a:p>
            <a:pPr marL="342900" indent="-342900">
              <a:spcBef>
                <a:spcPct val="20000"/>
              </a:spcBef>
              <a:buFontTx/>
              <a:buChar char="•"/>
            </a:pPr>
            <a:r>
              <a:rPr lang="en-US" sz="2400" i="1">
                <a:latin typeface="Times New Roman" pitchFamily="18" charset="0"/>
              </a:rPr>
              <a:t>N</a:t>
            </a:r>
            <a:r>
              <a:rPr lang="en-US" sz="2400">
                <a:latin typeface="Times New Roman" pitchFamily="18" charset="0"/>
              </a:rPr>
              <a:t> address bits and </a:t>
            </a:r>
            <a:r>
              <a:rPr lang="en-US" sz="2400" i="1">
                <a:latin typeface="Times New Roman" pitchFamily="18" charset="0"/>
              </a:rPr>
              <a:t>M</a:t>
            </a:r>
            <a:r>
              <a:rPr lang="en-US" sz="2400">
                <a:latin typeface="Times New Roman" pitchFamily="18" charset="0"/>
              </a:rPr>
              <a:t> data bits:</a:t>
            </a:r>
          </a:p>
          <a:p>
            <a:pPr marL="742950" lvl="1" indent="-285750">
              <a:spcBef>
                <a:spcPct val="20000"/>
              </a:spcBef>
              <a:buFontTx/>
              <a:buChar char="–"/>
            </a:pPr>
            <a:r>
              <a:rPr lang="en-US" sz="2000">
                <a:latin typeface="Times New Roman" pitchFamily="18" charset="0"/>
              </a:rPr>
              <a:t>2</a:t>
            </a:r>
            <a:r>
              <a:rPr lang="en-US" sz="2000" i="1" baseline="30000">
                <a:latin typeface="Times New Roman" pitchFamily="18" charset="0"/>
              </a:rPr>
              <a:t>N</a:t>
            </a:r>
            <a:r>
              <a:rPr lang="en-US" sz="2000">
                <a:latin typeface="Times New Roman" pitchFamily="18" charset="0"/>
              </a:rPr>
              <a:t> rows and </a:t>
            </a:r>
            <a:r>
              <a:rPr lang="en-US" sz="2000" i="1">
                <a:latin typeface="Times New Roman" pitchFamily="18" charset="0"/>
              </a:rPr>
              <a:t>M</a:t>
            </a:r>
            <a:r>
              <a:rPr lang="en-US" sz="2000">
                <a:latin typeface="Times New Roman" pitchFamily="18" charset="0"/>
              </a:rPr>
              <a:t> columns</a:t>
            </a:r>
          </a:p>
          <a:p>
            <a:pPr marL="742950" lvl="1" indent="-285750">
              <a:spcBef>
                <a:spcPct val="20000"/>
              </a:spcBef>
              <a:buFontTx/>
              <a:buChar char="–"/>
            </a:pPr>
            <a:r>
              <a:rPr lang="en-US" sz="2000" b="1">
                <a:solidFill>
                  <a:schemeClr val="accent1"/>
                </a:solidFill>
                <a:latin typeface="Times New Roman" pitchFamily="18" charset="0"/>
              </a:rPr>
              <a:t>Depth:</a:t>
            </a:r>
            <a:r>
              <a:rPr lang="en-US" sz="2000">
                <a:latin typeface="Times New Roman" pitchFamily="18" charset="0"/>
              </a:rPr>
              <a:t> number of rows (number of words)</a:t>
            </a:r>
          </a:p>
          <a:p>
            <a:pPr marL="742950" lvl="1" indent="-285750">
              <a:spcBef>
                <a:spcPct val="20000"/>
              </a:spcBef>
              <a:buFontTx/>
              <a:buChar char="–"/>
            </a:pPr>
            <a:r>
              <a:rPr lang="en-US" sz="2000" b="1">
                <a:solidFill>
                  <a:schemeClr val="accent1"/>
                </a:solidFill>
                <a:latin typeface="Times New Roman" pitchFamily="18" charset="0"/>
              </a:rPr>
              <a:t>Width:</a:t>
            </a:r>
            <a:r>
              <a:rPr lang="en-US" sz="2000">
                <a:latin typeface="Times New Roman" pitchFamily="18" charset="0"/>
              </a:rPr>
              <a:t> number of columns (size of word)</a:t>
            </a:r>
          </a:p>
          <a:p>
            <a:pPr marL="742950" lvl="1" indent="-285750">
              <a:spcBef>
                <a:spcPct val="20000"/>
              </a:spcBef>
              <a:buFontTx/>
              <a:buChar char="–"/>
            </a:pPr>
            <a:r>
              <a:rPr lang="en-US" sz="2000" b="1">
                <a:solidFill>
                  <a:schemeClr val="accent1"/>
                </a:solidFill>
                <a:latin typeface="Times New Roman" pitchFamily="18" charset="0"/>
              </a:rPr>
              <a:t>Array size:</a:t>
            </a:r>
            <a:r>
              <a:rPr lang="en-US" sz="2000">
                <a:solidFill>
                  <a:schemeClr val="accent1"/>
                </a:solidFill>
                <a:latin typeface="Times New Roman" pitchFamily="18" charset="0"/>
              </a:rPr>
              <a:t> </a:t>
            </a:r>
            <a:r>
              <a:rPr lang="en-US" sz="2000">
                <a:latin typeface="Times New Roman" pitchFamily="18" charset="0"/>
              </a:rPr>
              <a:t>depth </a:t>
            </a:r>
            <a:r>
              <a:rPr lang="en-US" sz="2000">
                <a:latin typeface="Times New Roman" pitchFamily="18" charset="0"/>
                <a:cs typeface="Times New Roman" pitchFamily="18" charset="0"/>
              </a:rPr>
              <a:t>× width = 2</a:t>
            </a:r>
            <a:r>
              <a:rPr lang="en-US" sz="2000" i="1" baseline="30000">
                <a:latin typeface="Times New Roman" pitchFamily="18" charset="0"/>
              </a:rPr>
              <a:t>N</a:t>
            </a:r>
            <a:r>
              <a:rPr lang="en-US" sz="2000">
                <a:latin typeface="Times New Roman" pitchFamily="18" charset="0"/>
              </a:rPr>
              <a:t>  </a:t>
            </a:r>
            <a:r>
              <a:rPr lang="en-US" sz="2000">
                <a:latin typeface="Times New Roman" pitchFamily="18" charset="0"/>
                <a:cs typeface="Times New Roman" pitchFamily="18" charset="0"/>
              </a:rPr>
              <a:t>× </a:t>
            </a:r>
            <a:r>
              <a:rPr lang="en-US" sz="2000">
                <a:latin typeface="Times New Roman" pitchFamily="18" charset="0"/>
              </a:rPr>
              <a:t> </a:t>
            </a:r>
            <a:r>
              <a:rPr lang="en-US" sz="2000" i="1">
                <a:latin typeface="Times New Roman" pitchFamily="18" charset="0"/>
              </a:rPr>
              <a:t>M</a:t>
            </a:r>
            <a:r>
              <a:rPr lang="en-US" sz="2000">
                <a:latin typeface="Times New Roman" pitchFamily="18" charset="0"/>
              </a:rPr>
              <a:t> </a:t>
            </a:r>
            <a:endParaRPr lang="en-US" sz="2000">
              <a:latin typeface="Times New Roman" pitchFamily="18" charset="0"/>
              <a:cs typeface="Times New Roman" pitchFamily="18" charset="0"/>
            </a:endParaRPr>
          </a:p>
          <a:p>
            <a:pPr marL="342900" indent="-342900">
              <a:spcBef>
                <a:spcPct val="20000"/>
              </a:spcBef>
              <a:buFontTx/>
              <a:buChar char="•"/>
            </a:pPr>
            <a:endParaRPr lang="en-US" sz="2400">
              <a:latin typeface="Times New Roman" pitchFamily="18" charset="0"/>
              <a:cs typeface="Times New Roman" pitchFamily="18" charset="0"/>
            </a:endParaRPr>
          </a:p>
        </p:txBody>
      </p:sp>
      <p:sp>
        <p:nvSpPr>
          <p:cNvPr id="949253" name="Rectangle 2"/>
          <p:cNvSpPr>
            <a:spLocks noChangeArrowheads="1"/>
          </p:cNvSpPr>
          <p:nvPr>
            <p:custDataLst>
              <p:tags r:id="rId5"/>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9" name="TextBox 8"/>
          <p:cNvSpPr txBox="1"/>
          <p:nvPr/>
        </p:nvSpPr>
        <p:spPr>
          <a:xfrm>
            <a:off x="914400" y="381000"/>
            <a:ext cx="7924800" cy="762000"/>
          </a:xfrm>
          <a:prstGeom prst="rect">
            <a:avLst/>
          </a:prstGeom>
          <a:noFill/>
        </p:spPr>
        <p:txBody>
          <a:bodyPr>
            <a:spAutoFit/>
          </a:bodyPr>
          <a:lstStyle/>
          <a:p>
            <a:r>
              <a:rPr lang="en-US" sz="4400">
                <a:latin typeface="Calibri" pitchFamily="34" charset="0"/>
              </a:rPr>
              <a:t>Memory Arrays</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1298" name="Object 2"/>
          <p:cNvGraphicFramePr>
            <a:graphicFrameLocks noGrp="1" noChangeAspect="1"/>
          </p:cNvGraphicFramePr>
          <p:nvPr>
            <p:ph sz="half" idx="4294967295"/>
            <p:custDataLst>
              <p:tags r:id="rId2"/>
            </p:custDataLst>
          </p:nvPr>
        </p:nvGraphicFramePr>
        <p:xfrm>
          <a:off x="1600200" y="3473450"/>
          <a:ext cx="5943600" cy="2774950"/>
        </p:xfrm>
        <a:graphic>
          <a:graphicData uri="http://schemas.openxmlformats.org/presentationml/2006/ole">
            <p:oleObj spid="_x0000_s951298" name="VISIO" r:id="rId8" imgW="2554224" imgH="1245108" progId="Visio.Drawing.11">
              <p:embed/>
            </p:oleObj>
          </a:graphicData>
        </a:graphic>
      </p:graphicFrame>
      <p:sp>
        <p:nvSpPr>
          <p:cNvPr id="951299" name="Rectangle 8"/>
          <p:cNvSpPr>
            <a:spLocks noChangeArrowheads="1"/>
          </p:cNvSpPr>
          <p:nvPr>
            <p:custDataLst>
              <p:tags r:id="rId3"/>
            </p:custDataLst>
          </p:nvPr>
        </p:nvSpPr>
        <p:spPr bwMode="auto">
          <a:xfrm>
            <a:off x="914400" y="1143000"/>
            <a:ext cx="8077200" cy="5181600"/>
          </a:xfrm>
          <a:prstGeom prst="rect">
            <a:avLst/>
          </a:prstGeom>
          <a:noFill/>
          <a:ln w="9525">
            <a:noFill/>
            <a:miter lim="800000"/>
            <a:headEnd/>
            <a:tailEnd/>
          </a:ln>
        </p:spPr>
        <p:txBody>
          <a:bodyPr/>
          <a:lstStyle/>
          <a:p>
            <a:pPr marL="342900" indent="-342900">
              <a:spcBef>
                <a:spcPct val="20000"/>
              </a:spcBef>
              <a:buFontTx/>
              <a:buChar char="•"/>
            </a:pPr>
            <a:r>
              <a:rPr lang="en-US" sz="2400">
                <a:latin typeface="Times New Roman" pitchFamily="18" charset="0"/>
              </a:rPr>
              <a:t>2</a:t>
            </a:r>
            <a:r>
              <a:rPr lang="en-US" sz="2400" baseline="30000">
                <a:latin typeface="Times New Roman" pitchFamily="18" charset="0"/>
              </a:rPr>
              <a:t>2</a:t>
            </a:r>
            <a:r>
              <a:rPr lang="en-US" sz="2400">
                <a:latin typeface="Times New Roman" pitchFamily="18" charset="0"/>
              </a:rPr>
              <a:t> </a:t>
            </a:r>
            <a:r>
              <a:rPr lang="en-US" sz="2400">
                <a:latin typeface="Times New Roman" pitchFamily="18" charset="0"/>
                <a:cs typeface="Times New Roman" pitchFamily="18" charset="0"/>
              </a:rPr>
              <a:t>×</a:t>
            </a:r>
            <a:r>
              <a:rPr lang="en-US" sz="2400">
                <a:latin typeface="Times New Roman" pitchFamily="18" charset="0"/>
              </a:rPr>
              <a:t> 3-bit array</a:t>
            </a:r>
          </a:p>
          <a:p>
            <a:pPr marL="342900" indent="-342900">
              <a:spcBef>
                <a:spcPct val="20000"/>
              </a:spcBef>
              <a:buFontTx/>
              <a:buChar char="•"/>
            </a:pPr>
            <a:r>
              <a:rPr lang="en-US" sz="2400">
                <a:latin typeface="Times New Roman" pitchFamily="18" charset="0"/>
              </a:rPr>
              <a:t>Number of words: 4</a:t>
            </a:r>
          </a:p>
          <a:p>
            <a:pPr marL="342900" indent="-342900">
              <a:spcBef>
                <a:spcPct val="20000"/>
              </a:spcBef>
              <a:buFontTx/>
              <a:buChar char="•"/>
            </a:pPr>
            <a:r>
              <a:rPr lang="en-US" sz="2400">
                <a:latin typeface="Times New Roman" pitchFamily="18" charset="0"/>
              </a:rPr>
              <a:t>Word size: 3-bits</a:t>
            </a:r>
          </a:p>
          <a:p>
            <a:pPr marL="342900" indent="-342900">
              <a:spcBef>
                <a:spcPct val="20000"/>
              </a:spcBef>
              <a:buFontTx/>
              <a:buChar char="•"/>
            </a:pPr>
            <a:r>
              <a:rPr lang="en-US" sz="2400">
                <a:latin typeface="Times New Roman" pitchFamily="18" charset="0"/>
              </a:rPr>
              <a:t>For example, the 3-bit word stored at address 10 is 100</a:t>
            </a:r>
            <a:endParaRPr lang="en-US" sz="2400">
              <a:latin typeface="Times New Roman" pitchFamily="18" charset="0"/>
              <a:cs typeface="Times New Roman" pitchFamily="18" charset="0"/>
            </a:endParaRPr>
          </a:p>
          <a:p>
            <a:pPr marL="342900" indent="-342900">
              <a:spcBef>
                <a:spcPct val="20000"/>
              </a:spcBef>
              <a:buFontTx/>
              <a:buChar char="•"/>
            </a:pPr>
            <a:endParaRPr lang="en-US" sz="2400">
              <a:latin typeface="Times New Roman" pitchFamily="18" charset="0"/>
              <a:cs typeface="Times New Roman" pitchFamily="18" charset="0"/>
            </a:endParaRPr>
          </a:p>
        </p:txBody>
      </p:sp>
      <p:sp>
        <p:nvSpPr>
          <p:cNvPr id="951300" name="Rectangle 2"/>
          <p:cNvSpPr>
            <a:spLocks noChangeArrowheads="1"/>
          </p:cNvSpPr>
          <p:nvPr>
            <p:custDataLst>
              <p:tags r:id="rId4"/>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951301" name="Rectangle 4"/>
          <p:cNvSpPr>
            <a:spLocks noChangeArrowheads="1"/>
          </p:cNvSpPr>
          <p:nvPr>
            <p:custDataLst>
              <p:tags r:id="rId5"/>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10" name="TextBox 9"/>
          <p:cNvSpPr txBox="1"/>
          <p:nvPr/>
        </p:nvSpPr>
        <p:spPr>
          <a:xfrm>
            <a:off x="1219200" y="381000"/>
            <a:ext cx="7924800" cy="762000"/>
          </a:xfrm>
          <a:prstGeom prst="rect">
            <a:avLst/>
          </a:prstGeom>
          <a:noFill/>
        </p:spPr>
        <p:txBody>
          <a:bodyPr>
            <a:spAutoFit/>
          </a:bodyPr>
          <a:lstStyle/>
          <a:p>
            <a:r>
              <a:rPr lang="en-US" sz="4400">
                <a:latin typeface="Calibri" pitchFamily="34" charset="0"/>
              </a:rPr>
              <a:t>Memory Array Example</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3346" name="Object 2"/>
          <p:cNvGraphicFramePr>
            <a:graphicFrameLocks noGrp="1" noChangeAspect="1"/>
          </p:cNvGraphicFramePr>
          <p:nvPr>
            <p:ph idx="4294967295"/>
            <p:custDataLst>
              <p:tags r:id="rId2"/>
            </p:custDataLst>
          </p:nvPr>
        </p:nvGraphicFramePr>
        <p:xfrm>
          <a:off x="2209800" y="1371600"/>
          <a:ext cx="4122738" cy="3017838"/>
        </p:xfrm>
        <a:graphic>
          <a:graphicData uri="http://schemas.openxmlformats.org/presentationml/2006/ole">
            <p:oleObj spid="_x0000_s953346" name="VISIO" r:id="rId7" imgW="1391412" imgH="1060704" progId="Visio.Drawing.11">
              <p:embed/>
            </p:oleObj>
          </a:graphicData>
        </a:graphic>
      </p:graphicFrame>
      <p:sp>
        <p:nvSpPr>
          <p:cNvPr id="953347" name="Rectangle 2"/>
          <p:cNvSpPr>
            <a:spLocks noChangeArrowheads="1"/>
          </p:cNvSpPr>
          <p:nvPr>
            <p:custDataLst>
              <p:tags r:id="rId3"/>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953348" name="Rectangle 4"/>
          <p:cNvSpPr>
            <a:spLocks noChangeArrowheads="1"/>
          </p:cNvSpPr>
          <p:nvPr>
            <p:custDataLst>
              <p:tags r:id="rId4"/>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8" name="TextBox 7"/>
          <p:cNvSpPr txBox="1"/>
          <p:nvPr/>
        </p:nvSpPr>
        <p:spPr>
          <a:xfrm>
            <a:off x="914400" y="457200"/>
            <a:ext cx="7924800" cy="762000"/>
          </a:xfrm>
          <a:prstGeom prst="rect">
            <a:avLst/>
          </a:prstGeom>
          <a:noFill/>
        </p:spPr>
        <p:txBody>
          <a:bodyPr>
            <a:spAutoFit/>
          </a:bodyPr>
          <a:lstStyle/>
          <a:p>
            <a:r>
              <a:rPr lang="en-US" sz="4400">
                <a:latin typeface="Calibri" pitchFamily="34" charset="0"/>
              </a:rPr>
              <a:t>Memory Arrays</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5394" name="Object 2"/>
          <p:cNvGraphicFramePr>
            <a:graphicFrameLocks noGrp="1" noChangeAspect="1"/>
          </p:cNvGraphicFramePr>
          <p:nvPr>
            <p:ph sz="half" idx="4294967295"/>
            <p:custDataLst>
              <p:tags r:id="rId2"/>
            </p:custDataLst>
          </p:nvPr>
        </p:nvGraphicFramePr>
        <p:xfrm>
          <a:off x="2794000" y="1168400"/>
          <a:ext cx="3402013" cy="1733550"/>
        </p:xfrm>
        <a:graphic>
          <a:graphicData uri="http://schemas.openxmlformats.org/presentationml/2006/ole">
            <p:oleObj spid="_x0000_s955394" name="Visio" r:id="rId9" imgW="1164946" imgH="620573" progId="Visio.Drawing.11">
              <p:embed/>
            </p:oleObj>
          </a:graphicData>
        </a:graphic>
      </p:graphicFrame>
      <p:graphicFrame>
        <p:nvGraphicFramePr>
          <p:cNvPr id="955395" name="Object 3"/>
          <p:cNvGraphicFramePr>
            <a:graphicFrameLocks noGrp="1" noChangeAspect="1"/>
          </p:cNvGraphicFramePr>
          <p:nvPr>
            <p:ph sz="half" idx="4294967295"/>
            <p:custDataLst>
              <p:tags r:id="rId3"/>
            </p:custDataLst>
          </p:nvPr>
        </p:nvGraphicFramePr>
        <p:xfrm>
          <a:off x="1905000" y="3489325"/>
          <a:ext cx="5715000" cy="2673350"/>
        </p:xfrm>
        <a:graphic>
          <a:graphicData uri="http://schemas.openxmlformats.org/presentationml/2006/ole">
            <p:oleObj spid="_x0000_s955395" name="Visio" r:id="rId10" imgW="3077870" imgH="1506322" progId="Visio.Drawing.11">
              <p:embed/>
            </p:oleObj>
          </a:graphicData>
        </a:graphic>
      </p:graphicFrame>
      <p:sp>
        <p:nvSpPr>
          <p:cNvPr id="955396" name="Rectangle 2"/>
          <p:cNvSpPr>
            <a:spLocks noChangeArrowheads="1"/>
          </p:cNvSpPr>
          <p:nvPr>
            <p:custDataLst>
              <p:tags r:id="rId4"/>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955397" name="Rectangle 5"/>
          <p:cNvSpPr>
            <a:spLocks noChangeArrowheads="1"/>
          </p:cNvSpPr>
          <p:nvPr>
            <p:custDataLst>
              <p:tags r:id="rId5"/>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955398" name="Text Box 11"/>
          <p:cNvSpPr txBox="1">
            <a:spLocks noChangeArrowheads="1"/>
          </p:cNvSpPr>
          <p:nvPr>
            <p:custDataLst>
              <p:tags r:id="rId6"/>
            </p:custDataLst>
          </p:nvPr>
        </p:nvSpPr>
        <p:spPr bwMode="auto">
          <a:xfrm>
            <a:off x="7391400" y="3413125"/>
            <a:ext cx="533400" cy="396875"/>
          </a:xfrm>
          <a:prstGeom prst="rect">
            <a:avLst/>
          </a:prstGeom>
          <a:noFill/>
          <a:ln w="9525">
            <a:noFill/>
            <a:miter lim="800000"/>
            <a:headEnd/>
            <a:tailEnd/>
          </a:ln>
        </p:spPr>
        <p:txBody>
          <a:bodyPr>
            <a:spAutoFit/>
          </a:bodyPr>
          <a:lstStyle/>
          <a:p>
            <a:pPr>
              <a:spcBef>
                <a:spcPct val="50000"/>
              </a:spcBef>
            </a:pPr>
            <a:r>
              <a:rPr lang="en-US" sz="2000" b="1">
                <a:solidFill>
                  <a:srgbClr val="C00000"/>
                </a:solidFill>
                <a:latin typeface="Calibri" pitchFamily="34" charset="0"/>
              </a:rPr>
              <a:t>Z</a:t>
            </a:r>
          </a:p>
        </p:txBody>
      </p:sp>
      <p:sp>
        <p:nvSpPr>
          <p:cNvPr id="15" name="TextBox 14"/>
          <p:cNvSpPr txBox="1"/>
          <p:nvPr/>
        </p:nvSpPr>
        <p:spPr>
          <a:xfrm>
            <a:off x="990600" y="304800"/>
            <a:ext cx="7924800" cy="762000"/>
          </a:xfrm>
          <a:prstGeom prst="rect">
            <a:avLst/>
          </a:prstGeom>
          <a:noFill/>
        </p:spPr>
        <p:txBody>
          <a:bodyPr>
            <a:spAutoFit/>
          </a:bodyPr>
          <a:lstStyle/>
          <a:p>
            <a:r>
              <a:rPr lang="en-US" sz="4400">
                <a:latin typeface="Calibri" pitchFamily="34" charset="0"/>
              </a:rPr>
              <a:t>Memory Array Bit Cells</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7442" name="Object 2"/>
          <p:cNvGraphicFramePr>
            <a:graphicFrameLocks noGrp="1" noChangeAspect="1"/>
          </p:cNvGraphicFramePr>
          <p:nvPr>
            <p:ph sz="half" idx="4294967295"/>
            <p:custDataLst>
              <p:tags r:id="rId2"/>
            </p:custDataLst>
          </p:nvPr>
        </p:nvGraphicFramePr>
        <p:xfrm>
          <a:off x="2794000" y="1168400"/>
          <a:ext cx="3402013" cy="1733550"/>
        </p:xfrm>
        <a:graphic>
          <a:graphicData uri="http://schemas.openxmlformats.org/presentationml/2006/ole">
            <p:oleObj spid="_x0000_s957442" name="Visio" r:id="rId12" imgW="1164946" imgH="620573" progId="Visio.Drawing.11">
              <p:embed/>
            </p:oleObj>
          </a:graphicData>
        </a:graphic>
      </p:graphicFrame>
      <p:graphicFrame>
        <p:nvGraphicFramePr>
          <p:cNvPr id="957443" name="Object 3"/>
          <p:cNvGraphicFramePr>
            <a:graphicFrameLocks noGrp="1" noChangeAspect="1"/>
          </p:cNvGraphicFramePr>
          <p:nvPr>
            <p:ph sz="half" idx="4294967295"/>
            <p:custDataLst>
              <p:tags r:id="rId3"/>
            </p:custDataLst>
          </p:nvPr>
        </p:nvGraphicFramePr>
        <p:xfrm>
          <a:off x="1905000" y="3489325"/>
          <a:ext cx="5715000" cy="2673350"/>
        </p:xfrm>
        <a:graphic>
          <a:graphicData uri="http://schemas.openxmlformats.org/presentationml/2006/ole">
            <p:oleObj spid="_x0000_s957443" name="Visio" r:id="rId13" imgW="3077870" imgH="1506322" progId="Visio.Drawing.11">
              <p:embed/>
            </p:oleObj>
          </a:graphicData>
        </a:graphic>
      </p:graphicFrame>
      <p:sp>
        <p:nvSpPr>
          <p:cNvPr id="957444" name="Rectangle 2"/>
          <p:cNvSpPr>
            <a:spLocks noChangeArrowheads="1"/>
          </p:cNvSpPr>
          <p:nvPr>
            <p:custDataLst>
              <p:tags r:id="rId4"/>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957445" name="Rectangle 5"/>
          <p:cNvSpPr>
            <a:spLocks noChangeArrowheads="1"/>
          </p:cNvSpPr>
          <p:nvPr>
            <p:custDataLst>
              <p:tags r:id="rId5"/>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957446" name="Text Box 9"/>
          <p:cNvSpPr txBox="1">
            <a:spLocks noChangeArrowheads="1"/>
          </p:cNvSpPr>
          <p:nvPr>
            <p:custDataLst>
              <p:tags r:id="rId6"/>
            </p:custDataLst>
          </p:nvPr>
        </p:nvSpPr>
        <p:spPr bwMode="auto">
          <a:xfrm>
            <a:off x="4648200" y="3429000"/>
            <a:ext cx="533400" cy="396875"/>
          </a:xfrm>
          <a:prstGeom prst="rect">
            <a:avLst/>
          </a:prstGeom>
          <a:noFill/>
          <a:ln w="9525">
            <a:noFill/>
            <a:miter lim="800000"/>
            <a:headEnd/>
            <a:tailEnd/>
          </a:ln>
        </p:spPr>
        <p:txBody>
          <a:bodyPr>
            <a:spAutoFit/>
          </a:bodyPr>
          <a:lstStyle/>
          <a:p>
            <a:pPr>
              <a:spcBef>
                <a:spcPct val="50000"/>
              </a:spcBef>
            </a:pPr>
            <a:r>
              <a:rPr lang="en-US" sz="2000" b="1">
                <a:solidFill>
                  <a:srgbClr val="C00000"/>
                </a:solidFill>
                <a:latin typeface="Calibri" pitchFamily="34" charset="0"/>
              </a:rPr>
              <a:t>0</a:t>
            </a:r>
          </a:p>
        </p:txBody>
      </p:sp>
      <p:sp>
        <p:nvSpPr>
          <p:cNvPr id="957447" name="Text Box 10"/>
          <p:cNvSpPr txBox="1">
            <a:spLocks noChangeArrowheads="1"/>
          </p:cNvSpPr>
          <p:nvPr>
            <p:custDataLst>
              <p:tags r:id="rId7"/>
            </p:custDataLst>
          </p:nvPr>
        </p:nvSpPr>
        <p:spPr bwMode="auto">
          <a:xfrm>
            <a:off x="4648200" y="4648200"/>
            <a:ext cx="533400" cy="396875"/>
          </a:xfrm>
          <a:prstGeom prst="rect">
            <a:avLst/>
          </a:prstGeom>
          <a:noFill/>
          <a:ln w="9525">
            <a:noFill/>
            <a:miter lim="800000"/>
            <a:headEnd/>
            <a:tailEnd/>
          </a:ln>
        </p:spPr>
        <p:txBody>
          <a:bodyPr>
            <a:spAutoFit/>
          </a:bodyPr>
          <a:lstStyle/>
          <a:p>
            <a:pPr>
              <a:spcBef>
                <a:spcPct val="50000"/>
              </a:spcBef>
            </a:pPr>
            <a:r>
              <a:rPr lang="en-US" sz="2000" b="1">
                <a:solidFill>
                  <a:srgbClr val="C00000"/>
                </a:solidFill>
                <a:latin typeface="Calibri" pitchFamily="34" charset="0"/>
              </a:rPr>
              <a:t>1</a:t>
            </a:r>
          </a:p>
        </p:txBody>
      </p:sp>
      <p:sp>
        <p:nvSpPr>
          <p:cNvPr id="957448" name="Text Box 11"/>
          <p:cNvSpPr txBox="1">
            <a:spLocks noChangeArrowheads="1"/>
          </p:cNvSpPr>
          <p:nvPr>
            <p:custDataLst>
              <p:tags r:id="rId8"/>
            </p:custDataLst>
          </p:nvPr>
        </p:nvSpPr>
        <p:spPr bwMode="auto">
          <a:xfrm>
            <a:off x="7391400" y="3413125"/>
            <a:ext cx="533400" cy="396875"/>
          </a:xfrm>
          <a:prstGeom prst="rect">
            <a:avLst/>
          </a:prstGeom>
          <a:noFill/>
          <a:ln w="9525">
            <a:noFill/>
            <a:miter lim="800000"/>
            <a:headEnd/>
            <a:tailEnd/>
          </a:ln>
        </p:spPr>
        <p:txBody>
          <a:bodyPr>
            <a:spAutoFit/>
          </a:bodyPr>
          <a:lstStyle/>
          <a:p>
            <a:pPr>
              <a:spcBef>
                <a:spcPct val="50000"/>
              </a:spcBef>
            </a:pPr>
            <a:r>
              <a:rPr lang="en-US" sz="2000" b="1">
                <a:solidFill>
                  <a:srgbClr val="C00000"/>
                </a:solidFill>
                <a:latin typeface="Calibri" pitchFamily="34" charset="0"/>
              </a:rPr>
              <a:t>Z</a:t>
            </a:r>
          </a:p>
        </p:txBody>
      </p:sp>
      <p:sp>
        <p:nvSpPr>
          <p:cNvPr id="957449" name="Text Box 12"/>
          <p:cNvSpPr txBox="1">
            <a:spLocks noChangeArrowheads="1"/>
          </p:cNvSpPr>
          <p:nvPr>
            <p:custDataLst>
              <p:tags r:id="rId9"/>
            </p:custDataLst>
          </p:nvPr>
        </p:nvSpPr>
        <p:spPr bwMode="auto">
          <a:xfrm>
            <a:off x="7391400" y="4632325"/>
            <a:ext cx="533400" cy="396875"/>
          </a:xfrm>
          <a:prstGeom prst="rect">
            <a:avLst/>
          </a:prstGeom>
          <a:noFill/>
          <a:ln w="9525">
            <a:noFill/>
            <a:miter lim="800000"/>
            <a:headEnd/>
            <a:tailEnd/>
          </a:ln>
        </p:spPr>
        <p:txBody>
          <a:bodyPr>
            <a:spAutoFit/>
          </a:bodyPr>
          <a:lstStyle/>
          <a:p>
            <a:pPr>
              <a:spcBef>
                <a:spcPct val="50000"/>
              </a:spcBef>
            </a:pPr>
            <a:r>
              <a:rPr lang="en-US" sz="2000" b="1">
                <a:solidFill>
                  <a:srgbClr val="C00000"/>
                </a:solidFill>
                <a:latin typeface="Calibri" pitchFamily="34" charset="0"/>
              </a:rPr>
              <a:t>Z</a:t>
            </a:r>
          </a:p>
        </p:txBody>
      </p:sp>
      <p:sp>
        <p:nvSpPr>
          <p:cNvPr id="15" name="TextBox 14"/>
          <p:cNvSpPr txBox="1"/>
          <p:nvPr/>
        </p:nvSpPr>
        <p:spPr>
          <a:xfrm>
            <a:off x="990600" y="457200"/>
            <a:ext cx="7924800" cy="762000"/>
          </a:xfrm>
          <a:prstGeom prst="rect">
            <a:avLst/>
          </a:prstGeom>
          <a:noFill/>
        </p:spPr>
        <p:txBody>
          <a:bodyPr>
            <a:spAutoFit/>
          </a:bodyPr>
          <a:lstStyle/>
          <a:p>
            <a:r>
              <a:rPr lang="en-US" sz="4400">
                <a:latin typeface="Calibri" pitchFamily="34" charset="0"/>
              </a:rPr>
              <a:t>Memory Array Bit Cells</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490" name="Object 2"/>
          <p:cNvGraphicFramePr>
            <a:graphicFrameLocks noGrp="1" noChangeAspect="1"/>
          </p:cNvGraphicFramePr>
          <p:nvPr>
            <p:ph sz="half" idx="4294967295"/>
            <p:custDataLst>
              <p:tags r:id="rId2"/>
            </p:custDataLst>
          </p:nvPr>
        </p:nvGraphicFramePr>
        <p:xfrm>
          <a:off x="1219200" y="3054350"/>
          <a:ext cx="6553200" cy="3498850"/>
        </p:xfrm>
        <a:graphic>
          <a:graphicData uri="http://schemas.openxmlformats.org/presentationml/2006/ole">
            <p:oleObj spid="_x0000_s959490" name="VISIO" r:id="rId8" imgW="4037710" imgH="2256232" progId="Visio.Drawing.11">
              <p:embed/>
            </p:oleObj>
          </a:graphicData>
        </a:graphic>
      </p:graphicFrame>
      <p:sp>
        <p:nvSpPr>
          <p:cNvPr id="959491" name="Rectangle 6"/>
          <p:cNvSpPr>
            <a:spLocks noChangeArrowheads="1"/>
          </p:cNvSpPr>
          <p:nvPr>
            <p:custDataLst>
              <p:tags r:id="rId3"/>
            </p:custDataLst>
          </p:nvPr>
        </p:nvSpPr>
        <p:spPr bwMode="auto">
          <a:xfrm>
            <a:off x="914400" y="1143000"/>
            <a:ext cx="8077200" cy="5181600"/>
          </a:xfrm>
          <a:prstGeom prst="rect">
            <a:avLst/>
          </a:prstGeom>
          <a:noFill/>
          <a:ln w="9525">
            <a:noFill/>
            <a:miter lim="800000"/>
            <a:headEnd/>
            <a:tailEnd/>
          </a:ln>
        </p:spPr>
        <p:txBody>
          <a:bodyPr/>
          <a:lstStyle/>
          <a:p>
            <a:pPr marL="342900" indent="-342900">
              <a:spcBef>
                <a:spcPct val="20000"/>
              </a:spcBef>
              <a:buFontTx/>
              <a:buChar char="•"/>
            </a:pPr>
            <a:r>
              <a:rPr lang="en-US" sz="2600" b="1">
                <a:solidFill>
                  <a:schemeClr val="accent1"/>
                </a:solidFill>
                <a:latin typeface="Times New Roman" pitchFamily="18" charset="0"/>
              </a:rPr>
              <a:t>Wordline: </a:t>
            </a:r>
          </a:p>
          <a:p>
            <a:pPr marL="742950" lvl="1" indent="-285750">
              <a:spcBef>
                <a:spcPct val="20000"/>
              </a:spcBef>
              <a:buFontTx/>
              <a:buChar char="–"/>
            </a:pPr>
            <a:r>
              <a:rPr lang="en-US">
                <a:latin typeface="Times New Roman" pitchFamily="18" charset="0"/>
              </a:rPr>
              <a:t>like an enable</a:t>
            </a:r>
          </a:p>
          <a:p>
            <a:pPr marL="742950" lvl="1" indent="-285750">
              <a:spcBef>
                <a:spcPct val="20000"/>
              </a:spcBef>
              <a:buFontTx/>
              <a:buChar char="–"/>
            </a:pPr>
            <a:r>
              <a:rPr lang="en-US">
                <a:latin typeface="Times New Roman" pitchFamily="18" charset="0"/>
              </a:rPr>
              <a:t>single row in memory array read/written</a:t>
            </a:r>
          </a:p>
          <a:p>
            <a:pPr marL="742950" lvl="1" indent="-285750">
              <a:spcBef>
                <a:spcPct val="20000"/>
              </a:spcBef>
              <a:buFontTx/>
              <a:buChar char="–"/>
            </a:pPr>
            <a:r>
              <a:rPr lang="en-US">
                <a:latin typeface="Times New Roman" pitchFamily="18" charset="0"/>
              </a:rPr>
              <a:t>corresponds to unique address</a:t>
            </a:r>
          </a:p>
          <a:p>
            <a:pPr marL="742950" lvl="1" indent="-285750">
              <a:spcBef>
                <a:spcPct val="20000"/>
              </a:spcBef>
              <a:buFontTx/>
              <a:buChar char="–"/>
            </a:pPr>
            <a:r>
              <a:rPr lang="en-US">
                <a:latin typeface="Times New Roman" pitchFamily="18" charset="0"/>
              </a:rPr>
              <a:t>only one wordline HIGH at once</a:t>
            </a:r>
            <a:endParaRPr lang="en-US" sz="2000">
              <a:latin typeface="Times New Roman" pitchFamily="18" charset="0"/>
            </a:endParaRPr>
          </a:p>
        </p:txBody>
      </p:sp>
      <p:sp>
        <p:nvSpPr>
          <p:cNvPr id="959492" name="Rectangle 2"/>
          <p:cNvSpPr>
            <a:spLocks noChangeArrowheads="1"/>
          </p:cNvSpPr>
          <p:nvPr>
            <p:custDataLst>
              <p:tags r:id="rId4"/>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959493" name="Rectangle 4"/>
          <p:cNvSpPr>
            <a:spLocks noChangeArrowheads="1"/>
          </p:cNvSpPr>
          <p:nvPr>
            <p:custDataLst>
              <p:tags r:id="rId5"/>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9" name="TextBox 8"/>
          <p:cNvSpPr txBox="1"/>
          <p:nvPr/>
        </p:nvSpPr>
        <p:spPr>
          <a:xfrm>
            <a:off x="990600" y="457200"/>
            <a:ext cx="7924800" cy="762000"/>
          </a:xfrm>
          <a:prstGeom prst="rect">
            <a:avLst/>
          </a:prstGeom>
          <a:noFill/>
        </p:spPr>
        <p:txBody>
          <a:bodyPr>
            <a:spAutoFit/>
          </a:bodyPr>
          <a:lstStyle/>
          <a:p>
            <a:r>
              <a:rPr lang="en-US" sz="4400">
                <a:latin typeface="Calibri" pitchFamily="34" charset="0"/>
              </a:rPr>
              <a:t>Memory Array</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961539" name="Rectangle 4"/>
          <p:cNvSpPr>
            <a:spLocks noChangeArrowheads="1"/>
          </p:cNvSpPr>
          <p:nvPr>
            <p:custDataLst>
              <p:tags r:id="rId2"/>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961540" name="Rectangle 5"/>
          <p:cNvSpPr>
            <a:spLocks noChangeArrowheads="1"/>
          </p:cNvSpPr>
          <p:nvPr>
            <p:custDataLst>
              <p:tags r:id="rId3"/>
            </p:custDataLst>
          </p:nvPr>
        </p:nvSpPr>
        <p:spPr bwMode="auto">
          <a:xfrm>
            <a:off x="914400" y="1219200"/>
            <a:ext cx="8077200" cy="5181600"/>
          </a:xfrm>
          <a:prstGeom prst="rect">
            <a:avLst/>
          </a:prstGeom>
          <a:noFill/>
          <a:ln w="9525">
            <a:noFill/>
            <a:miter lim="800000"/>
            <a:headEnd/>
            <a:tailEnd/>
          </a:ln>
        </p:spPr>
        <p:txBody>
          <a:bodyPr/>
          <a:lstStyle/>
          <a:p>
            <a:pPr marL="342900" indent="-342900">
              <a:spcBef>
                <a:spcPct val="20000"/>
              </a:spcBef>
              <a:buFontTx/>
              <a:buChar char="•"/>
            </a:pPr>
            <a:r>
              <a:rPr lang="en-US" sz="3200">
                <a:latin typeface="Times New Roman" pitchFamily="18" charset="0"/>
              </a:rPr>
              <a:t>Random access memory (RAM): </a:t>
            </a:r>
            <a:r>
              <a:rPr lang="en-US" sz="3200" b="1">
                <a:solidFill>
                  <a:schemeClr val="accent1"/>
                </a:solidFill>
                <a:latin typeface="Times New Roman" pitchFamily="18" charset="0"/>
              </a:rPr>
              <a:t>volatile</a:t>
            </a:r>
          </a:p>
          <a:p>
            <a:pPr marL="342900" indent="-342900">
              <a:spcBef>
                <a:spcPct val="20000"/>
              </a:spcBef>
              <a:buFontTx/>
              <a:buChar char="•"/>
            </a:pPr>
            <a:r>
              <a:rPr lang="en-US" sz="3200">
                <a:latin typeface="Times New Roman" pitchFamily="18" charset="0"/>
                <a:cs typeface="Times New Roman" pitchFamily="18" charset="0"/>
              </a:rPr>
              <a:t>Read only memory (ROM): </a:t>
            </a:r>
            <a:r>
              <a:rPr lang="en-US" sz="3200" b="1">
                <a:solidFill>
                  <a:schemeClr val="accent1"/>
                </a:solidFill>
                <a:latin typeface="Times New Roman" pitchFamily="18" charset="0"/>
                <a:cs typeface="Times New Roman" pitchFamily="18" charset="0"/>
              </a:rPr>
              <a:t>nonvolatile</a:t>
            </a:r>
          </a:p>
        </p:txBody>
      </p:sp>
      <p:sp>
        <p:nvSpPr>
          <p:cNvPr id="8" name="TextBox 7"/>
          <p:cNvSpPr txBox="1"/>
          <p:nvPr/>
        </p:nvSpPr>
        <p:spPr>
          <a:xfrm>
            <a:off x="1066800" y="533400"/>
            <a:ext cx="7924800" cy="762000"/>
          </a:xfrm>
          <a:prstGeom prst="rect">
            <a:avLst/>
          </a:prstGeom>
          <a:noFill/>
        </p:spPr>
        <p:txBody>
          <a:bodyPr>
            <a:spAutoFit/>
          </a:bodyPr>
          <a:lstStyle/>
          <a:p>
            <a:r>
              <a:rPr lang="en-US" sz="4400">
                <a:latin typeface="Calibri" pitchFamily="34" charset="0"/>
              </a:rPr>
              <a:t>Types of Memory</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963587" name="Rectangle 4"/>
          <p:cNvSpPr>
            <a:spLocks noChangeArrowheads="1"/>
          </p:cNvSpPr>
          <p:nvPr>
            <p:custDataLst>
              <p:tags r:id="rId2"/>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963588" name="Rectangle 6"/>
          <p:cNvSpPr>
            <a:spLocks noChangeArrowheads="1"/>
          </p:cNvSpPr>
          <p:nvPr>
            <p:custDataLst>
              <p:tags r:id="rId3"/>
            </p:custDataLst>
          </p:nvPr>
        </p:nvSpPr>
        <p:spPr bwMode="auto">
          <a:xfrm>
            <a:off x="914400" y="1219200"/>
            <a:ext cx="8077200" cy="5181600"/>
          </a:xfrm>
          <a:prstGeom prst="rect">
            <a:avLst/>
          </a:prstGeom>
          <a:noFill/>
          <a:ln w="9525">
            <a:noFill/>
            <a:miter lim="800000"/>
            <a:headEnd/>
            <a:tailEnd/>
          </a:ln>
        </p:spPr>
        <p:txBody>
          <a:bodyPr/>
          <a:lstStyle/>
          <a:p>
            <a:pPr marL="342900" indent="-342900">
              <a:spcBef>
                <a:spcPct val="20000"/>
              </a:spcBef>
              <a:buFontTx/>
              <a:buChar char="•"/>
            </a:pPr>
            <a:r>
              <a:rPr lang="en-US" sz="3200" b="1">
                <a:solidFill>
                  <a:schemeClr val="accent1"/>
                </a:solidFill>
                <a:latin typeface="Times New Roman" pitchFamily="18" charset="0"/>
                <a:cs typeface="Times New Roman" pitchFamily="18" charset="0"/>
              </a:rPr>
              <a:t>Volatile:</a:t>
            </a:r>
            <a:r>
              <a:rPr lang="en-US" sz="3200">
                <a:latin typeface="Times New Roman" pitchFamily="18" charset="0"/>
                <a:cs typeface="Times New Roman" pitchFamily="18" charset="0"/>
              </a:rPr>
              <a:t> loses its data when power off</a:t>
            </a:r>
          </a:p>
          <a:p>
            <a:pPr marL="342900" indent="-342900">
              <a:spcBef>
                <a:spcPct val="20000"/>
              </a:spcBef>
              <a:buFontTx/>
              <a:buChar char="•"/>
            </a:pPr>
            <a:r>
              <a:rPr lang="en-US" sz="3200">
                <a:latin typeface="Times New Roman" pitchFamily="18" charset="0"/>
                <a:cs typeface="Times New Roman" pitchFamily="18" charset="0"/>
              </a:rPr>
              <a:t>Read and written quickly</a:t>
            </a:r>
          </a:p>
          <a:p>
            <a:pPr marL="342900" indent="-342900">
              <a:spcBef>
                <a:spcPct val="20000"/>
              </a:spcBef>
              <a:buFontTx/>
              <a:buChar char="•"/>
            </a:pPr>
            <a:r>
              <a:rPr lang="en-US" sz="3200">
                <a:latin typeface="Times New Roman" pitchFamily="18" charset="0"/>
                <a:cs typeface="Times New Roman" pitchFamily="18" charset="0"/>
              </a:rPr>
              <a:t>Main memory in your computer is RAM (DRAM)</a:t>
            </a:r>
          </a:p>
          <a:p>
            <a:pPr marL="342900" indent="-342900">
              <a:spcBef>
                <a:spcPct val="20000"/>
              </a:spcBef>
            </a:pPr>
            <a:endParaRPr lang="en-US" sz="3200">
              <a:latin typeface="Times New Roman" pitchFamily="18" charset="0"/>
              <a:cs typeface="Times New Roman" pitchFamily="18" charset="0"/>
            </a:endParaRPr>
          </a:p>
          <a:p>
            <a:pPr marL="342900" indent="-342900">
              <a:spcBef>
                <a:spcPct val="20000"/>
              </a:spcBef>
            </a:pPr>
            <a:r>
              <a:rPr lang="en-US" sz="2400">
                <a:solidFill>
                  <a:schemeClr val="accent1"/>
                </a:solidFill>
                <a:latin typeface="Times New Roman" pitchFamily="18" charset="0"/>
                <a:cs typeface="Times New Roman" pitchFamily="18" charset="0"/>
              </a:rPr>
              <a:t>	Historically called </a:t>
            </a:r>
            <a:r>
              <a:rPr lang="en-US" sz="2400" i="1">
                <a:solidFill>
                  <a:schemeClr val="accent1"/>
                </a:solidFill>
                <a:latin typeface="Times New Roman" pitchFamily="18" charset="0"/>
                <a:cs typeface="Times New Roman" pitchFamily="18" charset="0"/>
              </a:rPr>
              <a:t>random</a:t>
            </a:r>
            <a:r>
              <a:rPr lang="en-US" sz="2400">
                <a:solidFill>
                  <a:schemeClr val="accent1"/>
                </a:solidFill>
                <a:latin typeface="Times New Roman" pitchFamily="18" charset="0"/>
                <a:cs typeface="Times New Roman" pitchFamily="18" charset="0"/>
              </a:rPr>
              <a:t> access memory because any data word accessed as easily as any other (in contrast to sequential access memories such as a tape recorder)</a:t>
            </a:r>
          </a:p>
        </p:txBody>
      </p:sp>
      <p:sp>
        <p:nvSpPr>
          <p:cNvPr id="8" name="TextBox 7"/>
          <p:cNvSpPr txBox="1"/>
          <p:nvPr/>
        </p:nvSpPr>
        <p:spPr>
          <a:xfrm>
            <a:off x="990600" y="533400"/>
            <a:ext cx="7924800" cy="762000"/>
          </a:xfrm>
          <a:prstGeom prst="rect">
            <a:avLst/>
          </a:prstGeom>
          <a:noFill/>
        </p:spPr>
        <p:txBody>
          <a:bodyPr>
            <a:spAutoFit/>
          </a:bodyPr>
          <a:lstStyle/>
          <a:p>
            <a:r>
              <a:rPr lang="en-US" sz="4400">
                <a:latin typeface="Calibri" pitchFamily="34" charset="0"/>
              </a:rPr>
              <a:t>RAM: Random Access Memory</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ChangeArrowheads="1"/>
          </p:cNvSpPr>
          <p:nvPr>
            <p:custDataLst>
              <p:tags r:id="rId1"/>
            </p:custDataLst>
          </p:nvPr>
        </p:nvSpPr>
        <p:spPr bwMode="auto">
          <a:xfrm>
            <a:off x="533400" y="1066800"/>
            <a:ext cx="8077200" cy="5181600"/>
          </a:xfrm>
          <a:prstGeom prst="rect">
            <a:avLst/>
          </a:prstGeom>
          <a:noFill/>
          <a:ln w="9525">
            <a:noFill/>
            <a:miter lim="800000"/>
            <a:headEnd/>
            <a:tailEnd/>
          </a:ln>
        </p:spPr>
        <p:txBody>
          <a:bodyPr/>
          <a:lstStyle/>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a:p>
            <a:pPr marL="342900" indent="-342900">
              <a:spcBef>
                <a:spcPct val="20000"/>
              </a:spcBef>
            </a:pPr>
            <a:endParaRPr lang="en-US" sz="3200">
              <a:latin typeface="Times New Roman" pitchFamily="18" charset="0"/>
            </a:endParaRPr>
          </a:p>
        </p:txBody>
      </p:sp>
      <p:sp>
        <p:nvSpPr>
          <p:cNvPr id="965635" name="Rectangle 4"/>
          <p:cNvSpPr>
            <a:spLocks noChangeArrowheads="1"/>
          </p:cNvSpPr>
          <p:nvPr>
            <p:custDataLst>
              <p:tags r:id="rId2"/>
            </p:custDataLst>
          </p:nvPr>
        </p:nvSpPr>
        <p:spPr bwMode="auto">
          <a:xfrm>
            <a:off x="685800" y="1219200"/>
            <a:ext cx="8077200" cy="51816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p:txBody>
      </p:sp>
      <p:sp>
        <p:nvSpPr>
          <p:cNvPr id="965636" name="Rectangle 5"/>
          <p:cNvSpPr>
            <a:spLocks noChangeArrowheads="1"/>
          </p:cNvSpPr>
          <p:nvPr>
            <p:custDataLst>
              <p:tags r:id="rId3"/>
            </p:custDataLst>
          </p:nvPr>
        </p:nvSpPr>
        <p:spPr bwMode="auto">
          <a:xfrm>
            <a:off x="914400" y="1219200"/>
            <a:ext cx="8077200" cy="5181600"/>
          </a:xfrm>
          <a:prstGeom prst="rect">
            <a:avLst/>
          </a:prstGeom>
          <a:noFill/>
          <a:ln w="9525">
            <a:noFill/>
            <a:miter lim="800000"/>
            <a:headEnd/>
            <a:tailEnd/>
          </a:ln>
        </p:spPr>
        <p:txBody>
          <a:bodyPr/>
          <a:lstStyle/>
          <a:p>
            <a:pPr marL="342900" indent="-342900">
              <a:spcBef>
                <a:spcPct val="20000"/>
              </a:spcBef>
              <a:buFontTx/>
              <a:buChar char="•"/>
            </a:pPr>
            <a:r>
              <a:rPr lang="en-US" sz="3200" b="1">
                <a:solidFill>
                  <a:schemeClr val="accent1"/>
                </a:solidFill>
                <a:latin typeface="Times New Roman" pitchFamily="18" charset="0"/>
                <a:cs typeface="Times New Roman" pitchFamily="18" charset="0"/>
              </a:rPr>
              <a:t>Nonvolatile:</a:t>
            </a:r>
            <a:r>
              <a:rPr lang="en-US" sz="3200">
                <a:solidFill>
                  <a:schemeClr val="accent1"/>
                </a:solidFill>
                <a:latin typeface="Times New Roman" pitchFamily="18" charset="0"/>
                <a:cs typeface="Times New Roman" pitchFamily="18" charset="0"/>
              </a:rPr>
              <a:t> </a:t>
            </a:r>
            <a:r>
              <a:rPr lang="en-US" sz="3200">
                <a:latin typeface="Times New Roman" pitchFamily="18" charset="0"/>
                <a:cs typeface="Times New Roman" pitchFamily="18" charset="0"/>
              </a:rPr>
              <a:t>retains data when power off</a:t>
            </a:r>
          </a:p>
          <a:p>
            <a:pPr marL="342900" indent="-342900">
              <a:spcBef>
                <a:spcPct val="20000"/>
              </a:spcBef>
              <a:buFontTx/>
              <a:buChar char="•"/>
            </a:pPr>
            <a:r>
              <a:rPr lang="en-US" sz="3200">
                <a:latin typeface="Times New Roman" pitchFamily="18" charset="0"/>
                <a:cs typeface="Times New Roman" pitchFamily="18" charset="0"/>
              </a:rPr>
              <a:t>Read quickly, but writing is impossible or slow</a:t>
            </a:r>
          </a:p>
          <a:p>
            <a:pPr marL="342900" indent="-342900">
              <a:spcBef>
                <a:spcPct val="20000"/>
              </a:spcBef>
              <a:buFontTx/>
              <a:buChar char="•"/>
            </a:pPr>
            <a:r>
              <a:rPr lang="en-US" sz="3200">
                <a:latin typeface="Times New Roman" pitchFamily="18" charset="0"/>
                <a:cs typeface="Times New Roman" pitchFamily="18" charset="0"/>
              </a:rPr>
              <a:t>Flash memory in cameras, thumb drives, and digital cameras are all ROMs</a:t>
            </a:r>
          </a:p>
          <a:p>
            <a:pPr marL="742950" lvl="1" indent="-285750">
              <a:spcBef>
                <a:spcPct val="20000"/>
              </a:spcBef>
            </a:pPr>
            <a:endParaRPr lang="en-US" sz="1500">
              <a:latin typeface="Times New Roman" pitchFamily="18" charset="0"/>
              <a:cs typeface="Times New Roman" pitchFamily="18" charset="0"/>
            </a:endParaRPr>
          </a:p>
          <a:p>
            <a:pPr marL="742950" lvl="1" indent="-285750">
              <a:spcBef>
                <a:spcPct val="20000"/>
              </a:spcBef>
            </a:pPr>
            <a:r>
              <a:rPr lang="en-US" sz="3200">
                <a:latin typeface="Times New Roman" pitchFamily="18" charset="0"/>
                <a:cs typeface="Times New Roman" pitchFamily="18" charset="0"/>
              </a:rPr>
              <a:t>	</a:t>
            </a:r>
            <a:r>
              <a:rPr lang="en-US" sz="2400">
                <a:solidFill>
                  <a:schemeClr val="accent1"/>
                </a:solidFill>
                <a:latin typeface="Times New Roman" pitchFamily="18" charset="0"/>
                <a:cs typeface="Times New Roman" pitchFamily="18" charset="0"/>
              </a:rPr>
              <a:t>Historically called </a:t>
            </a:r>
            <a:r>
              <a:rPr lang="en-US" sz="2400" i="1">
                <a:solidFill>
                  <a:schemeClr val="accent1"/>
                </a:solidFill>
                <a:latin typeface="Times New Roman" pitchFamily="18" charset="0"/>
                <a:cs typeface="Times New Roman" pitchFamily="18" charset="0"/>
              </a:rPr>
              <a:t>read only</a:t>
            </a:r>
            <a:r>
              <a:rPr lang="en-US" sz="2400">
                <a:solidFill>
                  <a:schemeClr val="accent1"/>
                </a:solidFill>
                <a:latin typeface="Times New Roman" pitchFamily="18" charset="0"/>
                <a:cs typeface="Times New Roman" pitchFamily="18" charset="0"/>
              </a:rPr>
              <a:t> memory because ROMs were written at manufacturing time or by burning fuses. Once ROM was configured, it could not be written again. This is no longer the case for Flash memory and other types of ROMs.</a:t>
            </a:r>
          </a:p>
        </p:txBody>
      </p:sp>
      <p:sp>
        <p:nvSpPr>
          <p:cNvPr id="8" name="TextBox 7"/>
          <p:cNvSpPr txBox="1"/>
          <p:nvPr/>
        </p:nvSpPr>
        <p:spPr>
          <a:xfrm>
            <a:off x="1066800" y="533400"/>
            <a:ext cx="7924800" cy="762000"/>
          </a:xfrm>
          <a:prstGeom prst="rect">
            <a:avLst/>
          </a:prstGeom>
          <a:noFill/>
        </p:spPr>
        <p:txBody>
          <a:bodyPr>
            <a:spAutoFit/>
          </a:bodyPr>
          <a:lstStyle/>
          <a:p>
            <a:r>
              <a:rPr lang="en-US" sz="4400">
                <a:latin typeface="Calibri" pitchFamily="34" charset="0"/>
              </a:rPr>
              <a:t>ROM: Read Only Memory</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cott PPT Template">
  <a:themeElements>
    <a:clrScheme name="Scott PPT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cott PPT Template">
      <a:majorFont>
        <a:latin typeface="Arial Black"/>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cott PPT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cott PPT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cott PPT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cott PPT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cott PPT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cott PPT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cott PPT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PMingLiU"/>
        <a:cs typeface=""/>
      </a:majorFont>
      <a:minorFont>
        <a:latin typeface="Arial"/>
        <a:ea typeface="PMingLiU"/>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10996</TotalTime>
  <Words>3559</Words>
  <Application>Microsoft Office PowerPoint</Application>
  <PresentationFormat>On-screen Show (4:3)</PresentationFormat>
  <Paragraphs>1058</Paragraphs>
  <Slides>106</Slides>
  <Notes>95</Notes>
  <HiddenSlides>0</HiddenSlides>
  <MMClips>0</MMClips>
  <ScaleCrop>false</ScaleCrop>
  <HeadingPairs>
    <vt:vector size="8" baseType="variant">
      <vt:variant>
        <vt:lpstr>Fonts Used</vt:lpstr>
      </vt:variant>
      <vt:variant>
        <vt:i4>11</vt:i4>
      </vt:variant>
      <vt:variant>
        <vt:lpstr>Design Template</vt:lpstr>
      </vt:variant>
      <vt:variant>
        <vt:i4>15</vt:i4>
      </vt:variant>
      <vt:variant>
        <vt:lpstr>Embedded OLE Servers</vt:lpstr>
      </vt:variant>
      <vt:variant>
        <vt:i4>3</vt:i4>
      </vt:variant>
      <vt:variant>
        <vt:lpstr>Slide Titles</vt:lpstr>
      </vt:variant>
      <vt:variant>
        <vt:i4>106</vt:i4>
      </vt:variant>
    </vt:vector>
  </HeadingPairs>
  <TitlesOfParts>
    <vt:vector size="135" baseType="lpstr">
      <vt:lpstr>Arial</vt:lpstr>
      <vt:lpstr>Calibri</vt:lpstr>
      <vt:lpstr>Arial Black</vt:lpstr>
      <vt:lpstr>Times New Roman</vt:lpstr>
      <vt:lpstr>PMingLiU</vt:lpstr>
      <vt:lpstr>Wingdings</vt:lpstr>
      <vt:lpstr>MS PGothic</vt:lpstr>
      <vt:lpstr>Courier New</vt:lpstr>
      <vt:lpstr>Times</vt:lpstr>
      <vt:lpstr>Courier10 BT</vt:lpstr>
      <vt:lpstr>Courier</vt:lpstr>
      <vt:lpstr>Office Theme</vt:lpstr>
      <vt:lpstr>Scott PPT Template</vt:lpstr>
      <vt:lpstr>Pixel</vt:lpstr>
      <vt:lpstr>Office Theme</vt:lpstr>
      <vt:lpstr>Office Theme</vt:lpstr>
      <vt:lpstr>Office Theme</vt:lpstr>
      <vt:lpstr>Office Theme</vt:lpstr>
      <vt:lpstr>Office Theme</vt:lpstr>
      <vt:lpstr>Office Theme</vt:lpstr>
      <vt:lpstr>Office Theme</vt:lpstr>
      <vt:lpstr>Office Theme</vt:lpstr>
      <vt:lpstr>Office Theme</vt:lpstr>
      <vt:lpstr>Pixel</vt:lpstr>
      <vt:lpstr>2_Default Design</vt:lpstr>
      <vt:lpstr>1_Default Design</vt:lpstr>
      <vt:lpstr>VISIO</vt:lpstr>
      <vt:lpstr>Visio</vt:lpstr>
      <vt:lpstr>Microsoft Visio Drawing</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Trip down memory lane: Verilog 95/2001:  D Flip-Flop</vt:lpstr>
      <vt:lpstr>Trip down memory lane: Verilog 95/2001 Resettable D Flip-Flop</vt:lpstr>
      <vt:lpstr>Trip down memory lane: Verilog 95/2001 Resettable D Flip-Flop</vt:lpstr>
      <vt:lpstr>Trip down memory lane: Verilog 95/2001:  D Flip-Flop with Enable</vt:lpstr>
      <vt:lpstr>Trip down memory lane: Verilog 95/2001 Latch</vt:lpstr>
      <vt:lpstr>Trip down memory lane: Verilog 95/2001: Other Behavioral Statements</vt:lpstr>
      <vt:lpstr>Trip down memory lane: Verilog 95/2001: Combinational Logic using always</vt:lpstr>
      <vt:lpstr>Trip down memory lane: Verilog 95/2001: Combinational Logic using case</vt:lpstr>
      <vt:lpstr>Trip down memory lane: Verilog 95/2001:  Rules for Signal Assignment</vt:lpstr>
      <vt:lpstr>Slide 44</vt:lpstr>
      <vt:lpstr>Slide 45</vt:lpstr>
      <vt:lpstr>Slide 46</vt:lpstr>
      <vt:lpstr>Slide 47</vt:lpstr>
      <vt:lpstr>Slide 48</vt:lpstr>
      <vt:lpstr>Slide 49</vt:lpstr>
      <vt:lpstr>Slide 50</vt:lpstr>
      <vt:lpstr>The Power of Verilog: Integer Arithmetic</vt:lpstr>
      <vt:lpstr>Dangers of Verilog: Incomplete Specification</vt:lpstr>
      <vt:lpstr>Incomplete Specification Infers Latches – so use always_comb!!!</vt:lpstr>
      <vt:lpstr>The Sequential always Block</vt:lpstr>
      <vt:lpstr>Importance of the Sensitivity List</vt:lpstr>
      <vt:lpstr>Simulation</vt:lpstr>
      <vt:lpstr>Blocking vs. Nonblocking Assignments</vt:lpstr>
      <vt:lpstr>Assignment Styles for Sequential Logic</vt:lpstr>
      <vt:lpstr>Use Nonblocking for Sequential Logic</vt:lpstr>
      <vt:lpstr>Simulation</vt:lpstr>
      <vt:lpstr>Use Blocking for Combinational Logic</vt:lpstr>
      <vt:lpstr>Dangers of Verilog : Priority Logic</vt:lpstr>
      <vt:lpstr>Priority Logic</vt:lpstr>
      <vt:lpstr>Interconnecting Modules</vt:lpstr>
      <vt:lpstr>Module Definitions</vt:lpstr>
      <vt:lpstr>Top-Level ALU Declaration</vt:lpstr>
      <vt:lpstr>More on Module Interconnection</vt:lpstr>
      <vt:lpstr>Useful Boolean Operators</vt:lpstr>
      <vt:lpstr>How to make your life miserable with Verilog</vt:lpstr>
      <vt:lpstr>Adder – regular code</vt:lpstr>
      <vt:lpstr>Adder – Better code</vt:lpstr>
      <vt:lpstr>Parameter</vt:lpstr>
      <vt:lpstr>Define Parameter Value</vt:lpstr>
      <vt:lpstr>Parameters</vt:lpstr>
      <vt:lpstr>Parameter - Example</vt:lpstr>
      <vt:lpstr>Parameter - Example</vt:lpstr>
      <vt:lpstr>Generate Statements</vt:lpstr>
      <vt:lpstr>Structural Descriptions</vt:lpstr>
      <vt:lpstr>A Structural Description: Verilog</vt:lpstr>
      <vt:lpstr>Using Generate: Verilog</vt:lpstr>
      <vt:lpstr>Unrolling:</vt:lpstr>
      <vt:lpstr>Another Example: 4-bit Adder</vt:lpstr>
      <vt:lpstr>Full Adder</vt:lpstr>
      <vt:lpstr>A Structural Description: Verilog</vt:lpstr>
      <vt:lpstr>Using Generate (Verilog)</vt:lpstr>
      <vt:lpstr>Conditional Generates</vt:lpstr>
      <vt:lpstr>GENERATE IF Statement</vt:lpstr>
      <vt:lpstr>Slide 88</vt:lpstr>
      <vt:lpstr>Generate Statement with Parameters</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vector>
  </TitlesOfParts>
  <Company>Harvey Mudd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user</cp:lastModifiedBy>
  <cp:revision>105</cp:revision>
  <dcterms:created xsi:type="dcterms:W3CDTF">2012-08-07T04:56:47Z</dcterms:created>
  <dcterms:modified xsi:type="dcterms:W3CDTF">2017-01-16T07:59:52Z</dcterms:modified>
</cp:coreProperties>
</file>