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65" r:id="rId1"/>
  </p:sldMasterIdLst>
  <p:notesMasterIdLst>
    <p:notesMasterId r:id="rId3"/>
  </p:notesMasterIdLst>
  <p:sldIdLst>
    <p:sldId id="427" r:id="rId2"/>
  </p:sldIdLst>
  <p:sldSz cx="9144000" cy="6858000" type="screen4x3"/>
  <p:notesSz cx="7315200" cy="9601200"/>
  <p:custDataLst>
    <p:tags r:id="rId4"/>
  </p:custData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PMG" initials="K" lastIdx="9" clrIdx="0"/>
  <p:cmAuthor id="1" name="Prashanth Brindavan" initials="PB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F4"/>
    <a:srgbClr val="BFCCE3"/>
    <a:srgbClr val="8AA8CB"/>
    <a:srgbClr val="8AA5CB"/>
    <a:srgbClr val="8AA5AD"/>
    <a:srgbClr val="CCD6D9"/>
    <a:srgbClr val="4066AA"/>
    <a:srgbClr val="8099C6"/>
    <a:srgbClr val="BABBBC"/>
    <a:srgbClr val="97989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8787" autoAdjust="0"/>
  </p:normalViewPr>
  <p:slideViewPr>
    <p:cSldViewPr snapToObjects="1">
      <p:cViewPr varScale="1">
        <p:scale>
          <a:sx n="58" d="100"/>
          <a:sy n="58" d="100"/>
        </p:scale>
        <p:origin x="-1626" y="-84"/>
      </p:cViewPr>
      <p:guideLst>
        <p:guide orient="horz" pos="709"/>
        <p:guide pos="113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2" y="2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7550"/>
            <a:ext cx="48037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2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83"/>
            <a:ext cx="3168503" cy="4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2" y="9118683"/>
            <a:ext cx="3168503" cy="4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71BF197-EB66-477C-846E-FBBA2C217E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251521" y="1268760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4637416" y="1268760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251521" y="3789363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637416" y="3789363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 bwMode="gray">
          <a:xfrm>
            <a:off x="179512" y="1124745"/>
            <a:ext cx="8712968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Seventh level</a:t>
            </a:r>
          </a:p>
          <a:p>
            <a:pPr lvl="7"/>
            <a:r>
              <a:rPr lang="en-GB" smtClean="0"/>
              <a:t>Eighth level</a:t>
            </a:r>
          </a:p>
          <a:p>
            <a:pPr lvl="8"/>
            <a:r>
              <a:rPr lang="en-GB" smtClean="0"/>
              <a:t>Ninth level</a:t>
            </a:r>
            <a:endParaRPr lang="en-GB" dirty="0" smtClean="0"/>
          </a:p>
        </p:txBody>
      </p:sp>
      <p:grpSp>
        <p:nvGrpSpPr>
          <p:cNvPr id="2" name="Group 17"/>
          <p:cNvGrpSpPr/>
          <p:nvPr userDrawn="1"/>
        </p:nvGrpSpPr>
        <p:grpSpPr bwMode="gray">
          <a:xfrm>
            <a:off x="179512" y="1124744"/>
            <a:ext cx="8712968" cy="4968552"/>
            <a:chOff x="179512" y="1124744"/>
            <a:chExt cx="8712968" cy="4968552"/>
          </a:xfrm>
          <a:noFill/>
        </p:grpSpPr>
        <p:sp>
          <p:nvSpPr>
            <p:cNvPr id="29" name="Rectangle 28"/>
            <p:cNvSpPr>
              <a:spLocks noChangeArrowheads="1"/>
            </p:cNvSpPr>
            <p:nvPr userDrawn="1"/>
          </p:nvSpPr>
          <p:spPr bwMode="gray">
            <a:xfrm>
              <a:off x="179512" y="1125120"/>
              <a:ext cx="8712968" cy="496800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 userDrawn="1"/>
          </p:nvSpPr>
          <p:spPr bwMode="gray">
            <a:xfrm>
              <a:off x="442824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 userDrawn="1"/>
          </p:nvSpPr>
          <p:spPr bwMode="gray">
            <a:xfrm rot="5400000">
              <a:off x="4428240" y="-747120"/>
              <a:ext cx="216000" cy="871248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gray">
            <a:xfrm>
              <a:off x="219612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 userDrawn="1"/>
          </p:nvSpPr>
          <p:spPr bwMode="gray">
            <a:xfrm>
              <a:off x="666036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47"/>
          <p:cNvGrpSpPr/>
          <p:nvPr userDrawn="1"/>
        </p:nvGrpSpPr>
        <p:grpSpPr bwMode="gray">
          <a:xfrm>
            <a:off x="0" y="836712"/>
            <a:ext cx="9144000" cy="5544616"/>
            <a:chOff x="0" y="836712"/>
            <a:chExt cx="9144000" cy="5544616"/>
          </a:xfrm>
          <a:noFill/>
        </p:grpSpPr>
        <p:sp>
          <p:nvSpPr>
            <p:cNvPr id="24" name="Rectangle 23"/>
            <p:cNvSpPr>
              <a:spLocks noChangeArrowheads="1"/>
            </p:cNvSpPr>
            <p:nvPr userDrawn="1"/>
          </p:nvSpPr>
          <p:spPr bwMode="gray">
            <a:xfrm rot="16200000">
              <a:off x="4426396" y="944728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/>
          </p:nvSpPr>
          <p:spPr bwMode="gray">
            <a:xfrm rot="16200000">
              <a:off x="4426397" y="6201312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/>
            <p:nvPr userDrawn="1"/>
          </p:nvSpPr>
          <p:spPr bwMode="gray">
            <a:xfrm flipV="1">
              <a:off x="0" y="3573120"/>
              <a:ext cx="18000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8892480" y="3573120"/>
              <a:ext cx="25152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Freeform 20"/>
          <p:cNvSpPr>
            <a:spLocks noChangeAspect="1"/>
          </p:cNvSpPr>
          <p:nvPr userDrawn="1"/>
        </p:nvSpPr>
        <p:spPr bwMode="gray">
          <a:xfrm>
            <a:off x="4" y="1"/>
            <a:ext cx="91408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9"/>
              </a:cxn>
              <a:cxn ang="0">
                <a:pos x="18422" y="1729"/>
              </a:cxn>
              <a:cxn ang="0">
                <a:pos x="18935" y="0"/>
              </a:cxn>
              <a:cxn ang="0">
                <a:pos x="0" y="0"/>
              </a:cxn>
            </a:cxnLst>
            <a:rect l="0" t="0" r="r" b="b"/>
            <a:pathLst>
              <a:path w="18935" h="1729">
                <a:moveTo>
                  <a:pt x="0" y="0"/>
                </a:moveTo>
                <a:lnTo>
                  <a:pt x="0" y="1729"/>
                </a:lnTo>
                <a:lnTo>
                  <a:pt x="18422" y="1729"/>
                </a:lnTo>
                <a:lnTo>
                  <a:pt x="1893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 userDrawn="1"/>
        </p:nvSpPr>
        <p:spPr bwMode="gray">
          <a:xfrm>
            <a:off x="179512" y="6381332"/>
            <a:ext cx="87129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8389560" y="6381332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900" kern="1200" noProof="0" smtClean="0">
                <a:solidFill>
                  <a:srgbClr val="00338D"/>
                </a:solidFill>
                <a:latin typeface="Arial"/>
                <a:ea typeface="+mn-ea"/>
                <a:cs typeface="Arial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‹#›</a:t>
            </a:fld>
            <a:endParaRPr lang="en-GB" sz="900" kern="1200" dirty="0">
              <a:solidFill>
                <a:srgbClr val="00338D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6" name="Title Placeholder 45"/>
          <p:cNvSpPr>
            <a:spLocks noGrp="1"/>
          </p:cNvSpPr>
          <p:nvPr>
            <p:ph type="title"/>
          </p:nvPr>
        </p:nvSpPr>
        <p:spPr bwMode="gray">
          <a:xfrm>
            <a:off x="179512" y="116632"/>
            <a:ext cx="871296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Text Box 8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79512" y="6381344"/>
            <a:ext cx="5832648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0" bIns="0"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sz="700" dirty="0" smtClean="0">
                <a:solidFill>
                  <a:srgbClr val="00338D"/>
                </a:solidFill>
                <a:latin typeface="Arial"/>
              </a:rPr>
              <a:t>© 2013 KPMG LLP, a US limited liability partnership and a member firm of the KPMG network of independent member firms affiliated with KPMG International Cooperative (‘KPMG International’), a Swiss entity. All rights reserved.</a:t>
            </a:r>
            <a:endParaRPr lang="en-GB" sz="700" dirty="0">
              <a:solidFill>
                <a:srgbClr val="00338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2000" b="1" kern="1200" noProof="0" dirty="0" smtClean="0">
          <a:solidFill>
            <a:schemeClr val="bg1"/>
          </a:solidFill>
          <a:latin typeface="Arial"/>
          <a:ea typeface="+mj-ea"/>
          <a:cs typeface="Arial" pitchFamily="34" charset="0"/>
        </a:defRPr>
      </a:lvl1pPr>
      <a:lvl2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2pPr>
      <a:lvl3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3pPr>
      <a:lvl4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4pPr>
      <a:lvl5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5pPr>
      <a:lvl6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6pPr>
      <a:lvl7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7pPr>
      <a:lvl8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8pPr>
      <a:lvl9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1" kern="1200" noProof="0" dirty="0" smtClean="0">
          <a:solidFill>
            <a:srgbClr val="00338D"/>
          </a:solidFill>
          <a:latin typeface="Arial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2pPr>
      <a:lvl3pPr marL="273050" indent="-27305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3pPr>
      <a:lvl4pPr marL="536575" indent="-26352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tabLst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4pPr>
      <a:lvl5pPr marL="809625" indent="-271463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tabLst/>
        <a:defRPr lang="en-GB" sz="1600" b="0" kern="1200" baseline="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5pPr>
      <a:lvl6pPr marL="1082675" indent="-273050" algn="l" defTabSz="893763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6pPr>
      <a:lvl7pPr marL="1344613" indent="-26670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baseline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7pPr>
      <a:lvl8pPr marL="1619250" indent="-274638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+mn-cs"/>
        </a:defRPr>
      </a:lvl8pPr>
      <a:lvl9pPr marL="1876425" indent="-25717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Counselee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1521" y="1139032"/>
            <a:ext cx="4254538" cy="2376140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Business Metrics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44008" y="1139032"/>
            <a:ext cx="4254538" cy="2376140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/>
              <a:t>Goals/Accomplishments Summary</a:t>
            </a:r>
          </a:p>
          <a:p>
            <a:pPr marL="114300" lvl="1" indent="-114300">
              <a:spcBef>
                <a:spcPts val="0"/>
              </a:spcBef>
              <a:buFont typeface="Arial" pitchFamily="34" charset="0"/>
              <a:buChar char="•"/>
            </a:pPr>
            <a:endParaRPr lang="en-US" sz="1200" dirty="0">
              <a:solidFill>
                <a:srgbClr val="00338D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4008" y="5157192"/>
            <a:ext cx="4254538" cy="1008112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Other</a:t>
            </a:r>
          </a:p>
          <a:p>
            <a:pPr marL="114300" indent="-114300">
              <a:spcBef>
                <a:spcPts val="0"/>
              </a:spcBef>
              <a:buFont typeface="Arial" pitchFamily="34" charset="0"/>
              <a:buChar char="•"/>
            </a:pPr>
            <a:endParaRPr lang="en-US" sz="1200" b="0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520" y="5157192"/>
            <a:ext cx="4254538" cy="1008112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Proposal/Practice/Market Development</a:t>
            </a:r>
            <a:endParaRPr lang="en-US" sz="1200" u="sng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gray">
          <a:xfrm>
            <a:off x="4644008" y="3789040"/>
            <a:ext cx="4254538" cy="1008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vert="horz" lIns="45720" tIns="45720" rIns="45720" bIns="45720" rtlCol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srgbClr val="00338D"/>
                </a:solidFill>
                <a:latin typeface="Arial"/>
                <a:cs typeface="Arial" pitchFamily="34" charset="0"/>
              </a:rPr>
              <a:t>EOC / Office Activities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200" b="1" i="0" u="sng" strike="noStrike" kern="1200" cap="none" spc="0" normalizeH="0" baseline="0" noProof="0" dirty="0" smtClean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gray">
          <a:xfrm>
            <a:off x="251520" y="3789040"/>
            <a:ext cx="4254538" cy="1008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vert="horz" lIns="45720" tIns="45720" r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u="sng" dirty="0" smtClean="0">
                <a:solidFill>
                  <a:srgbClr val="00338D"/>
                </a:solidFill>
                <a:latin typeface="Arial"/>
                <a:cs typeface="Arial" pitchFamily="34" charset="0"/>
              </a:rPr>
              <a:t>Engagement Review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strike="noStrike" kern="1200" cap="none" spc="0" normalizeH="0" baseline="0" noProof="0" dirty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# of engagement reviews, average rating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4.03"/>
  <p:tag name="TYPE" val="Screen"/>
  <p:tag name="KEYWORD" val="SCREEN"/>
  <p:tag name="TEMPLATEVERSION" val="19/11/2010 19:50: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COPYRIGHT" val="TRUE"/>
</p:tagLst>
</file>

<file path=ppt/theme/theme1.xml><?xml version="1.0" encoding="utf-8"?>
<a:theme xmlns:a="http://schemas.openxmlformats.org/drawingml/2006/main" name="CREATE SCREEN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KPMG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CREATE SCREEN</vt:lpstr>
      <vt:lpstr>Counselee Name</vt:lpstr>
    </vt:vector>
  </TitlesOfParts>
  <Company>KPMG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 Template</dc:title>
  <dc:creator>Prashanth Brindavan</dc:creator>
  <dc:description>built by: www.mediasterling.com</dc:description>
  <cp:lastModifiedBy>KPMG</cp:lastModifiedBy>
  <cp:revision>622</cp:revision>
  <dcterms:created xsi:type="dcterms:W3CDTF">2010-11-16T11:43:24Z</dcterms:created>
  <dcterms:modified xsi:type="dcterms:W3CDTF">2014-03-16T22:05:15Z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