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1" r:id="rId22"/>
    <p:sldId id="275" r:id="rId23"/>
    <p:sldId id="282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</a:t>
            </a:r>
            <a:r>
              <a:rPr lang="en-US" b="1" dirty="0" smtClean="0"/>
              <a:t>testing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 data, missing </a:t>
            </a:r>
            <a:r>
              <a:rPr lang="en-US" b="1" dirty="0" err="1" smtClean="0"/>
              <a:t>activPAL</a:t>
            </a:r>
            <a:r>
              <a:rPr lang="en-US" b="1" dirty="0" smtClean="0"/>
              <a:t> and EMA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</a:t>
            </a:r>
            <a:r>
              <a:rPr lang="en-US" dirty="0" smtClean="0"/>
              <a:t>is there enough space to store the wearable data a second time</a:t>
            </a:r>
            <a:r>
              <a:rPr lang="en-US" dirty="0" smtClean="0"/>
              <a:t>? What about writing access? Separate file structure for writing?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/>
              <a:t>missing for </a:t>
            </a:r>
            <a:r>
              <a:rPr lang="en-US" b="1" dirty="0" err="1"/>
              <a:t>activPAL</a:t>
            </a:r>
            <a:r>
              <a:rPr lang="en-US" b="1" dirty="0"/>
              <a:t> and </a:t>
            </a:r>
            <a:r>
              <a:rPr lang="en-US" b="1" dirty="0" smtClean="0"/>
              <a:t>EMA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</a:t>
            </a:r>
            <a:r>
              <a:rPr lang="en-US" dirty="0" smtClean="0"/>
              <a:t>e.g.:</a:t>
            </a:r>
          </a:p>
          <a:p>
            <a:pPr lvl="1"/>
            <a:r>
              <a:rPr lang="en-US" dirty="0" smtClean="0"/>
              <a:t>Battery </a:t>
            </a:r>
            <a:r>
              <a:rPr lang="en-US" dirty="0" smtClean="0"/>
              <a:t>status at end of </a:t>
            </a:r>
            <a:r>
              <a:rPr lang="en-US" dirty="0" err="1" smtClean="0"/>
              <a:t>zmax</a:t>
            </a:r>
            <a:endParaRPr lang="en-US" dirty="0" smtClean="0"/>
          </a:p>
          <a:p>
            <a:pPr lvl="1"/>
            <a:r>
              <a:rPr lang="en-US" dirty="0" smtClean="0"/>
              <a:t>SD </a:t>
            </a:r>
            <a:r>
              <a:rPr lang="en-US" dirty="0" smtClean="0"/>
              <a:t>of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Proportion of </a:t>
            </a:r>
            <a:r>
              <a:rPr lang="en-US" dirty="0" smtClean="0"/>
              <a:t>flat lines</a:t>
            </a:r>
          </a:p>
          <a:p>
            <a:pPr lvl="1"/>
            <a:r>
              <a:rPr lang="en-US" dirty="0" smtClean="0"/>
              <a:t>or number of heart beats per recording duration</a:t>
            </a:r>
          </a:p>
          <a:p>
            <a:pPr lvl="1"/>
            <a:r>
              <a:rPr lang="en-US" dirty="0" smtClean="0"/>
              <a:t>???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</a:t>
            </a:r>
            <a:r>
              <a:rPr lang="en-US" b="1" dirty="0" smtClean="0"/>
              <a:t>, missing for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and 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smtClean="0"/>
              <a:t>data format </a:t>
            </a:r>
            <a:r>
              <a:rPr lang="en-US" dirty="0" smtClean="0"/>
              <a:t>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EMA </a:t>
            </a:r>
            <a:r>
              <a:rPr lang="en-US" dirty="0" smtClean="0"/>
              <a:t>data </a:t>
            </a:r>
            <a:r>
              <a:rPr lang="en-US" dirty="0" smtClean="0"/>
              <a:t>is retained as original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done, missing </a:t>
            </a:r>
            <a:r>
              <a:rPr lang="en-US" b="1" dirty="0" err="1" smtClean="0"/>
              <a:t>activePAL</a:t>
            </a:r>
            <a:r>
              <a:rPr lang="en-US" b="1" dirty="0" smtClean="0"/>
              <a:t> &amp; EMA data (i.e. "filtering" of spreadsheets)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SUGGESTION: restructure </a:t>
            </a:r>
            <a:r>
              <a:rPr lang="en-US" dirty="0"/>
              <a:t>EMA </a:t>
            </a:r>
            <a:r>
              <a:rPr lang="en-US" dirty="0" smtClean="0"/>
              <a:t>spreadsheet data into "long" format.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</a:t>
            </a:r>
            <a:r>
              <a:rPr lang="en-US" dirty="0" smtClean="0"/>
              <a:t>synchronization)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</a:t>
            </a:r>
            <a:r>
              <a:rPr lang="en-US" dirty="0" smtClean="0"/>
              <a:t>alignment: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continuous </a:t>
            </a:r>
            <a:r>
              <a:rPr lang="en-US" dirty="0" smtClean="0">
                <a:solidFill>
                  <a:srgbClr val="00B050"/>
                </a:solidFill>
              </a:rPr>
              <a:t>accelerometer signal (at 1 </a:t>
            </a:r>
            <a:r>
              <a:rPr lang="en-US" dirty="0" smtClean="0">
                <a:solidFill>
                  <a:srgbClr val="00B050"/>
                </a:solidFill>
              </a:rPr>
              <a:t>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continuous </a:t>
            </a:r>
            <a:r>
              <a:rPr lang="en-US" dirty="0">
                <a:solidFill>
                  <a:srgbClr val="C00000"/>
                </a:solidFill>
              </a:rPr>
              <a:t>heart rate signal (at 1 Hz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</a:t>
            </a:r>
            <a:r>
              <a:rPr lang="en-US" dirty="0" smtClean="0"/>
              <a:t>activity of 3-axis (at 1 Hz)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/>
              <a:t>missing </a:t>
            </a:r>
            <a:r>
              <a:rPr lang="en-US" b="1" dirty="0" err="1"/>
              <a:t>activPAL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Empatica</a:t>
            </a:r>
            <a:r>
              <a:rPr lang="en-US" dirty="0" smtClean="0"/>
              <a:t> is reference time for </a:t>
            </a:r>
            <a:r>
              <a:rPr lang="en-US" dirty="0" smtClean="0"/>
              <a:t>alignment (both PPG and </a:t>
            </a:r>
            <a:r>
              <a:rPr lang="en-US" dirty="0" err="1" smtClean="0"/>
              <a:t>accel</a:t>
            </a:r>
            <a:r>
              <a:rPr lang="en-US" dirty="0" smtClean="0"/>
              <a:t>.)</a:t>
            </a:r>
          </a:p>
          <a:p>
            <a:pPr lvl="1"/>
            <a:r>
              <a:rPr lang="en-US" dirty="0" err="1" smtClean="0"/>
              <a:t>activPAL</a:t>
            </a:r>
            <a:r>
              <a:rPr lang="en-US" dirty="0" smtClean="0"/>
              <a:t> alternative referenc</a:t>
            </a:r>
            <a:r>
              <a:rPr lang="en-US" dirty="0" smtClean="0"/>
              <a:t>e if on</a:t>
            </a:r>
            <a:r>
              <a:rPr lang="en-US" dirty="0" smtClean="0"/>
              <a:t>ly </a:t>
            </a:r>
            <a:r>
              <a:rPr lang="en-US" dirty="0" smtClean="0"/>
              <a:t>accelerometer is available</a:t>
            </a:r>
          </a:p>
          <a:p>
            <a:r>
              <a:rPr lang="en-US" dirty="0" smtClean="0"/>
              <a:t>Algorithm: Cross-correlation </a:t>
            </a:r>
            <a:r>
              <a:rPr lang="en-US" dirty="0" smtClean="0"/>
              <a:t>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dirty="0" smtClean="0"/>
              <a:t>EMA data is not </a:t>
            </a:r>
            <a:r>
              <a:rPr lang="en-US" dirty="0" err="1" smtClean="0"/>
              <a:t>synchable</a:t>
            </a:r>
            <a:r>
              <a:rPr lang="en-US" dirty="0" smtClean="0"/>
              <a:t> (?)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</a:t>
            </a:r>
            <a:r>
              <a:rPr lang="en-US" b="1" dirty="0" smtClean="0"/>
              <a:t>tatus</a:t>
            </a:r>
            <a:r>
              <a:rPr lang="en-US" b="1" dirty="0" smtClean="0"/>
              <a:t>: general algorithm implemented for pairwise arbitrary signal alignment, missing alignment in a set of </a:t>
            </a:r>
            <a:r>
              <a:rPr lang="en-US" b="1" dirty="0" smtClean="0"/>
              <a:t>recordings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Are there some external cues, markers as reference for start of recordings?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</a:t>
            </a:r>
            <a:r>
              <a:rPr lang="en-US" dirty="0" smtClean="0"/>
              <a:t>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38" name="Rechteck 37"/>
          <p:cNvSpPr/>
          <p:nvPr/>
        </p:nvSpPr>
        <p:spPr>
          <a:xfrm>
            <a:off x="2278524" y="4355812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279736" y="4506871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33164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1489217" y="4526695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1669400" y="4324454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1669400" y="4516520"/>
            <a:ext cx="5503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895956" y="4075222"/>
            <a:ext cx="1227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c</a:t>
            </a:r>
            <a:r>
              <a:rPr lang="en-US" sz="1200" dirty="0" smtClean="0"/>
              <a:t>orrupted parts?</a:t>
            </a:r>
            <a:endParaRPr lang="en-US" sz="1200" dirty="0"/>
          </a:p>
        </p:txBody>
      </p:sp>
      <p:sp>
        <p:nvSpPr>
          <p:cNvPr id="45" name="Rechteck 44"/>
          <p:cNvSpPr/>
          <p:nvPr/>
        </p:nvSpPr>
        <p:spPr>
          <a:xfrm>
            <a:off x="2341228" y="4346346"/>
            <a:ext cx="7584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w</a:t>
            </a:r>
            <a:r>
              <a:rPr lang="en-US" sz="1200" dirty="0" smtClean="0"/>
              <a:t>arping?</a:t>
            </a:r>
            <a:endParaRPr lang="en-US" sz="1200" dirty="0"/>
          </a:p>
        </p:txBody>
      </p:sp>
      <p:sp>
        <p:nvSpPr>
          <p:cNvPr id="47" name="Rechteck 46"/>
          <p:cNvSpPr/>
          <p:nvPr/>
        </p:nvSpPr>
        <p:spPr>
          <a:xfrm>
            <a:off x="3897470" y="4920624"/>
            <a:ext cx="1538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non-overlap/missing?</a:t>
            </a:r>
            <a:endParaRPr lang="en-US" sz="1200" dirty="0"/>
          </a:p>
        </p:txBody>
      </p:sp>
      <p:sp>
        <p:nvSpPr>
          <p:cNvPr id="48" name="Rechteck 47"/>
          <p:cNvSpPr/>
          <p:nvPr/>
        </p:nvSpPr>
        <p:spPr>
          <a:xfrm>
            <a:off x="4982784" y="464828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s</a:t>
            </a:r>
            <a:r>
              <a:rPr lang="en-US" sz="1200" dirty="0" smtClean="0"/>
              <a:t>ynch-reach?</a:t>
            </a:r>
            <a:endParaRPr lang="en-US" sz="1200" dirty="0"/>
          </a:p>
        </p:txBody>
      </p:sp>
      <p:sp>
        <p:nvSpPr>
          <p:cNvPr id="49" name="Rechteck 48"/>
          <p:cNvSpPr/>
          <p:nvPr/>
        </p:nvSpPr>
        <p:spPr>
          <a:xfrm>
            <a:off x="4125227" y="5661886"/>
            <a:ext cx="14717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non-linear warping</a:t>
            </a:r>
            <a:r>
              <a:rPr lang="en-US" sz="1200" dirty="0" smtClean="0"/>
              <a:t>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403648" y="4581128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Linear/non-linear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stretch/warp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b="1" dirty="0" smtClean="0"/>
              <a:t>not done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how to handle and representing non-linear warping? Will that matter?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</a:t>
            </a:r>
            <a:r>
              <a:rPr lang="en-US" b="1" dirty="0" smtClean="0"/>
              <a:t>command line </a:t>
            </a:r>
            <a:r>
              <a:rPr lang="en-US" dirty="0" smtClean="0"/>
              <a:t>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</a:t>
            </a:r>
            <a:r>
              <a:rPr lang="en-US" sz="3800" b="1" dirty="0" smtClean="0"/>
              <a:t>via a software interface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</a:t>
            </a:r>
            <a:r>
              <a:rPr lang="en-US" dirty="0" smtClean="0"/>
              <a:t>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zmx|emp|apl|ema|all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</a:t>
            </a:r>
            <a:r>
              <a:rPr lang="en-US" b="1" dirty="0" smtClean="0"/>
              <a:t>wearabout.csv </a:t>
            </a:r>
            <a:r>
              <a:rPr lang="en-US" dirty="0" smtClean="0"/>
              <a:t>and create subset of wearaboutnow.csv</a:t>
            </a:r>
          </a:p>
          <a:p>
            <a:r>
              <a:rPr lang="en-US" dirty="0" smtClean="0"/>
              <a:t>adding info to </a:t>
            </a:r>
            <a:r>
              <a:rPr lang="en-US" b="1" dirty="0" smtClean="0"/>
              <a:t>wearaboutnow.csv</a:t>
            </a:r>
            <a:r>
              <a:rPr lang="en-US" dirty="0" smtClean="0"/>
              <a:t>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829586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request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</a:t>
            </a:r>
            <a:r>
              <a:rPr lang="en-US" b="1" dirty="0" smtClean="0"/>
              <a:t>raw data </a:t>
            </a:r>
            <a:r>
              <a:rPr lang="en-US" dirty="0" smtClean="0"/>
              <a:t>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 </a:t>
            </a:r>
            <a:r>
              <a:rPr lang="en-US" b="1" dirty="0" smtClean="0"/>
              <a:t>software </a:t>
            </a:r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copy</a:t>
            </a:r>
            <a:r>
              <a:rPr lang="en-US" dirty="0" smtClean="0"/>
              <a:t> and load the relevant files for alignment into a </a:t>
            </a:r>
            <a:r>
              <a:rPr lang="en-US" b="1" dirty="0" smtClean="0"/>
              <a:t>temporary location </a:t>
            </a:r>
            <a:r>
              <a:rPr lang="en-US" dirty="0" smtClean="0"/>
              <a:t>together with </a:t>
            </a:r>
            <a:r>
              <a:rPr lang="en-US" dirty="0" smtClean="0"/>
              <a:t>the </a:t>
            </a:r>
            <a:r>
              <a:rPr lang="en-US" b="1" dirty="0" smtClean="0"/>
              <a:t>wearaboutnow.csv</a:t>
            </a:r>
            <a:r>
              <a:rPr lang="en-US" dirty="0" smtClean="0"/>
              <a:t>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6.3: visualize alignment and data availability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Quick overview of available data </a:t>
            </a:r>
          </a:p>
          <a:p>
            <a:r>
              <a:rPr lang="en-US" dirty="0" smtClean="0"/>
              <a:t>…in </a:t>
            </a:r>
            <a:r>
              <a:rPr lang="en-US" dirty="0" smtClean="0"/>
              <a:t>a </a:t>
            </a:r>
            <a:r>
              <a:rPr lang="en-US" dirty="0" smtClean="0"/>
              <a:t>text: wearaboutnow.csv</a:t>
            </a:r>
            <a:endParaRPr lang="en-US" dirty="0" smtClean="0"/>
          </a:p>
          <a:p>
            <a:r>
              <a:rPr lang="en-US" dirty="0" smtClean="0"/>
              <a:t>…and visualized: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1121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171557" y="3281344"/>
            <a:ext cx="1188132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123885" y="32813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111217" y="3433744"/>
            <a:ext cx="1188132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4171557" y="3433744"/>
            <a:ext cx="11881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7123885" y="3433744"/>
            <a:ext cx="1188132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07955" y="3840640"/>
            <a:ext cx="244827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5670101" y="3840640"/>
            <a:ext cx="854478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6920623" y="3840640"/>
            <a:ext cx="2196244" cy="144016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907955" y="3993040"/>
            <a:ext cx="2448272" cy="1524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670101" y="3993040"/>
            <a:ext cx="854478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920623" y="3993040"/>
            <a:ext cx="2196244" cy="144016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907955" y="4433472"/>
            <a:ext cx="8208912" cy="152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517513" y="377610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63149" y="320933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-28149" y="428945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93508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295951" y="472514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EMA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411760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6997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298782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3310508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44999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50810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594015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hteck 47"/>
          <p:cNvSpPr/>
          <p:nvPr/>
        </p:nvSpPr>
        <p:spPr>
          <a:xfrm>
            <a:off x="630019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hteck 48"/>
          <p:cNvSpPr/>
          <p:nvPr/>
        </p:nvSpPr>
        <p:spPr>
          <a:xfrm>
            <a:off x="6660232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hteck 49"/>
          <p:cNvSpPr/>
          <p:nvPr/>
        </p:nvSpPr>
        <p:spPr>
          <a:xfrm>
            <a:off x="8748464" y="4854231"/>
            <a:ext cx="45719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Gerade Verbindung 51"/>
          <p:cNvCxnSpPr/>
          <p:nvPr/>
        </p:nvCxnSpPr>
        <p:spPr>
          <a:xfrm>
            <a:off x="1547664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64400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7524328" y="3140968"/>
            <a:ext cx="0" cy="208823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300469" y="3282685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hteck 56"/>
          <p:cNvSpPr/>
          <p:nvPr/>
        </p:nvSpPr>
        <p:spPr>
          <a:xfrm>
            <a:off x="2301683" y="3433744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8" name="Rechteck 57"/>
          <p:cNvSpPr/>
          <p:nvPr/>
        </p:nvSpPr>
        <p:spPr>
          <a:xfrm>
            <a:off x="8201939" y="3279693"/>
            <a:ext cx="110078" cy="14401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8203153" y="3430752"/>
            <a:ext cx="110078" cy="14401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0" name="Rechteck 59"/>
          <p:cNvSpPr/>
          <p:nvPr/>
        </p:nvSpPr>
        <p:spPr>
          <a:xfrm>
            <a:off x="7125099" y="3284984"/>
            <a:ext cx="1076840" cy="144016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7125099" y="3429000"/>
            <a:ext cx="1076840" cy="144016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724460" y="5571237"/>
            <a:ext cx="7879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QUESTION: </a:t>
            </a:r>
            <a:r>
              <a:rPr lang="en-US" sz="2800" dirty="0" smtClean="0"/>
              <a:t>data quality also visible? What other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8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6.4: </a:t>
            </a:r>
            <a:r>
              <a:rPr lang="en-US" dirty="0" smtClean="0"/>
              <a:t>(optional) </a:t>
            </a:r>
            <a:r>
              <a:rPr lang="en-US" dirty="0" smtClean="0"/>
              <a:t>merge </a:t>
            </a:r>
            <a:r>
              <a:rPr lang="en-US" dirty="0"/>
              <a:t>all the data in </a:t>
            </a:r>
            <a:r>
              <a:rPr lang="en-US" dirty="0" smtClean="0"/>
              <a:t>a common data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resample of the data to align with the reference time </a:t>
            </a:r>
            <a:r>
              <a:rPr lang="en-US" dirty="0" smtClean="0"/>
              <a:t>line?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osts </a:t>
            </a:r>
            <a:r>
              <a:rPr lang="en-US" dirty="0" smtClean="0"/>
              <a:t>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e</a:t>
            </a:r>
            <a:r>
              <a:rPr lang="en-US" dirty="0" smtClean="0"/>
              <a:t>mpty periods are constant 0</a:t>
            </a:r>
          </a:p>
          <a:p>
            <a:r>
              <a:rPr lang="en-US" dirty="0"/>
              <a:t>zipped EDF (saves 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EDF Annotations like EMA timestamps/ids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not </a:t>
            </a:r>
            <a:r>
              <a:rPr lang="en-US" b="1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QUESTION: shall this be attempted? Will people use the common data format?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smtClean="0">
                <a:ea typeface="Source Code Pro" panose="020B0509030403020204" pitchFamily="49" charset="0"/>
              </a:rPr>
              <a:t>two step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init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 preprocessing, done once in a while)</a:t>
            </a:r>
          </a:p>
          <a:p>
            <a:pPr lvl="1"/>
            <a:r>
              <a:rPr lang="en-US" dirty="0" smtClean="0"/>
              <a:t>Merge data and </a:t>
            </a:r>
            <a:r>
              <a:rPr lang="en-US" dirty="0"/>
              <a:t>create </a:t>
            </a:r>
            <a:r>
              <a:rPr lang="en-US" dirty="0" smtClean="0"/>
              <a:t>wearabout.csv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ecreate wearabout.csv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xtend wearabout.csv with timestamp and quality data</a:t>
            </a:r>
          </a:p>
          <a:p>
            <a:pPr lvl="1"/>
            <a:r>
              <a:rPr lang="en-US" dirty="0" smtClean="0"/>
              <a:t>Extend wearabout.csv with subject-wise synch </a:t>
            </a:r>
            <a:r>
              <a:rPr lang="en-US" dirty="0" err="1" smtClean="0"/>
              <a:t>infos</a:t>
            </a:r>
            <a:endParaRPr lang="en-US" dirty="0" smtClean="0"/>
          </a:p>
          <a:p>
            <a:r>
              <a:rPr lang="en-US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wearanize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request</a:t>
            </a:r>
            <a:r>
              <a:rPr lang="en-US" b="1" dirty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de2000" panose="02000600000000000000" pitchFamily="2" charset="2"/>
              </a:rPr>
              <a:t>…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after </a:t>
            </a:r>
            <a:r>
              <a:rPr lang="en-US" dirty="0" err="1" smtClean="0"/>
              <a:t>init</a:t>
            </a:r>
            <a:r>
              <a:rPr lang="en-US" dirty="0" smtClean="0"/>
              <a:t> is done</a:t>
            </a:r>
          </a:p>
          <a:p>
            <a:pPr lvl="1"/>
            <a:r>
              <a:rPr lang="en-US" dirty="0" smtClean="0"/>
              <a:t>Parse wearabout.csv to fulfil request</a:t>
            </a:r>
          </a:p>
          <a:p>
            <a:pPr lvl="1"/>
            <a:r>
              <a:rPr lang="en-US" dirty="0" smtClean="0"/>
              <a:t>Create wearaboutnow.csv </a:t>
            </a:r>
          </a:p>
          <a:p>
            <a:pPr lvl="1"/>
            <a:r>
              <a:rPr lang="en-US" dirty="0" smtClean="0"/>
              <a:t>Copy requested files and </a:t>
            </a:r>
            <a:r>
              <a:rPr lang="en-US" dirty="0"/>
              <a:t>wearaboutnow.csv</a:t>
            </a:r>
            <a:r>
              <a:rPr lang="en-US" dirty="0" smtClean="0"/>
              <a:t> to a final destination keeping folder structure (subject wise)</a:t>
            </a:r>
          </a:p>
          <a:p>
            <a:pPr lvl="1"/>
            <a:r>
              <a:rPr lang="en-US" dirty="0" smtClean="0"/>
              <a:t>Create a merged visualization</a:t>
            </a:r>
          </a:p>
          <a:p>
            <a:pPr lvl="1"/>
            <a:r>
              <a:rPr lang="en-US" dirty="0" smtClean="0"/>
              <a:t>(optional: merging  and syncing of data in one format)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QUESTION: is it sufficient to process all only once, or needs to be processed "amended as data arrives"? Other functionalities?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</a:t>
            </a:r>
            <a:r>
              <a:rPr lang="en-US" dirty="0" smtClean="0"/>
              <a:t>available that stores original recording time?</a:t>
            </a:r>
            <a:endParaRPr lang="en-US" dirty="0" smtClean="0"/>
          </a:p>
          <a:p>
            <a:pPr lvl="1"/>
            <a:r>
              <a:rPr lang="en-US" dirty="0" smtClean="0"/>
              <a:t>Information lost? Storing of all file attributes of the micro SD card files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EDF reader (python MNE) fixes for </a:t>
            </a:r>
            <a:r>
              <a:rPr lang="en-US" dirty="0" err="1" smtClean="0"/>
              <a:t>zmax</a:t>
            </a:r>
            <a:r>
              <a:rPr lang="en-US" dirty="0" smtClean="0"/>
              <a:t> data to merge with main branch</a:t>
            </a:r>
          </a:p>
          <a:p>
            <a:r>
              <a:rPr lang="en-US" dirty="0" smtClean="0"/>
              <a:t>Feature extraction and what to select from the </a:t>
            </a:r>
            <a:r>
              <a:rPr lang="en-US" dirty="0" err="1" smtClean="0"/>
              <a:t>activPAL</a:t>
            </a:r>
            <a:r>
              <a:rPr lang="en-US" dirty="0" smtClean="0"/>
              <a:t> data to export</a:t>
            </a:r>
          </a:p>
          <a:p>
            <a:r>
              <a:rPr lang="en-US" dirty="0" smtClean="0"/>
              <a:t>Documentation of </a:t>
            </a:r>
            <a:r>
              <a:rPr lang="en-US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dirty="0" smtClean="0"/>
              <a:t> commands and code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smtClean="0"/>
              <a:t>Extendibility </a:t>
            </a:r>
            <a:r>
              <a:rPr lang="en-US" dirty="0" smtClean="0"/>
              <a:t>(</a:t>
            </a:r>
            <a:r>
              <a:rPr lang="en-US" smtClean="0"/>
              <a:t>more devices or data </a:t>
            </a:r>
            <a:r>
              <a:rPr lang="en-US" dirty="0" smtClean="0"/>
              <a:t>later?)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</a:t>
            </a:r>
            <a:r>
              <a:rPr lang="en-US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256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b="1" dirty="0" smtClean="0"/>
              <a:t>EMA</a:t>
            </a:r>
            <a:r>
              <a:rPr lang="en-US" dirty="0" smtClean="0"/>
              <a:t> mobile </a:t>
            </a:r>
            <a:r>
              <a:rPr lang="en-US" dirty="0" smtClean="0"/>
              <a:t>survey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Timestamps (</a:t>
            </a:r>
            <a:r>
              <a:rPr lang="en-US" dirty="0" err="1" smtClean="0"/>
              <a:t>start_beep</a:t>
            </a:r>
            <a:r>
              <a:rPr lang="en-US" dirty="0" smtClean="0"/>
              <a:t>, </a:t>
            </a:r>
            <a:r>
              <a:rPr lang="en-US" dirty="0" err="1" smtClean="0"/>
              <a:t>end_beep</a:t>
            </a:r>
            <a:r>
              <a:rPr lang="en-US" dirty="0" smtClean="0"/>
              <a:t>)  with questionnaire answers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</a:t>
            </a:r>
            <a:r>
              <a:rPr lang="en-US" dirty="0" smtClean="0">
                <a:solidFill>
                  <a:srgbClr val="FFC000"/>
                </a:solidFill>
              </a:rPr>
              <a:t>synchronization)</a:t>
            </a: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visualize alignment and data availability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6.4: </a:t>
            </a:r>
            <a:r>
              <a:rPr lang="en-US" dirty="0" smtClean="0">
                <a:solidFill>
                  <a:srgbClr val="C00000"/>
                </a:solidFill>
              </a:rPr>
              <a:t>(optional) </a:t>
            </a:r>
            <a:r>
              <a:rPr lang="en-US" dirty="0" smtClean="0">
                <a:solidFill>
                  <a:srgbClr val="C00000"/>
                </a:solidFill>
              </a:rPr>
              <a:t>merge </a:t>
            </a:r>
            <a:r>
              <a:rPr lang="en-US" dirty="0">
                <a:solidFill>
                  <a:srgbClr val="C00000"/>
                </a:solidFill>
              </a:rPr>
              <a:t>all the data in </a:t>
            </a:r>
            <a:r>
              <a:rPr lang="en-US" dirty="0" smtClean="0">
                <a:solidFill>
                  <a:srgbClr val="C00000"/>
                </a:solidFill>
              </a:rPr>
              <a:t>a common data </a:t>
            </a:r>
            <a:r>
              <a:rPr lang="en-US" dirty="0" smtClean="0">
                <a:solidFill>
                  <a:srgbClr val="C00000"/>
                </a:solidFill>
              </a:rPr>
              <a:t>format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smtClean="0"/>
              <a:t>structure </a:t>
            </a:r>
            <a:r>
              <a:rPr lang="en-US" dirty="0" smtClean="0"/>
              <a:t>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sz="2000" dirty="0" smtClean="0"/>
              <a:t>['</a:t>
            </a:r>
            <a:r>
              <a:rPr lang="en-US" sz="2000" dirty="0" err="1" smtClean="0"/>
              <a:t>subject_id</a:t>
            </a:r>
            <a:r>
              <a:rPr lang="en-US" sz="2000" dirty="0" smtClean="0"/>
              <a:t>', '</a:t>
            </a:r>
            <a:r>
              <a:rPr lang="en-US" sz="2000" dirty="0" err="1" smtClean="0"/>
              <a:t>filepath</a:t>
            </a:r>
            <a:r>
              <a:rPr lang="en-US" sz="2000" dirty="0" smtClean="0"/>
              <a:t>', 'period', 'datatype', '</a:t>
            </a:r>
            <a:r>
              <a:rPr lang="en-US" sz="2000" dirty="0" err="1" smtClean="0"/>
              <a:t>device_wearable</a:t>
            </a:r>
            <a:r>
              <a:rPr lang="en-US" sz="2000" dirty="0" smtClean="0"/>
              <a:t>', 'session']</a:t>
            </a:r>
            <a:endParaRPr lang="en-US" sz="2000" dirty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smtClean="0"/>
              <a:t>done, needs testing on all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QUESTION: read-only access to full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b="1" dirty="0" smtClean="0"/>
              <a:t>--|pre-1</a:t>
            </a:r>
            <a:br>
              <a:rPr lang="en-US" b="1" dirty="0" smtClean="0"/>
            </a:br>
            <a:r>
              <a:rPr lang="en-US" b="1" dirty="0" smtClean="0"/>
              <a:t>--|--|app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--|--|--|sub-HBEMA5183016_pre-1_app-ema.csv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--|--|</a:t>
            </a:r>
            <a:r>
              <a:rPr lang="en-US" b="1" dirty="0" err="1" smtClean="0"/>
              <a:t>wrb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--|--|--|sub-HB1AP1618436_pre-1_wrb_apl.datx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--|--|--|sub-HB1AP1618436_pre-1_wrb_apl.pml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--|--|--|sub-HB1AP1618436_pre-1_wrb_apl_combined_pd_data.csv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--|--|--|sub-HB1AP1618436_pre-1_wrb_apl_combined_wk_data.csv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--|--|--|sub-HB1AP1618436_pre-1_wrb_apl_logdata.csv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--|--|--|sub-HB1AP1618436_pre-1_wrb_apl_slnwlist.csv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--|--|--|sub-HB1AP1618436_pre-1_wrb_apl_sumdata.csv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--|--|--|sub-HB1AP1618436_pre-1_wrb_apl_tagged_events.csv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--|--|--|sub-HB1AP1618436_pre-1_wrb_apl_valid_periods.csv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--|--|--|sub-HB1AP1618436_pre-1_wrb_apl-evs.csv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--|--|--|sub-HB1EM6570669_pre-1_wrb_emp_01.zip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--|--|--|sub-HB1EM6570669_pre-1_wrb_emp_02.zip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--|--|--|sub-HB1EM6570669_pre-1_wrb_emp_03.zip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--|--|--|sub-HB1EM6570669_pre-1_wrb_emp_04.zip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--|--|--|sub-HB1EM6570669_pre-1_wrb_emp_05.zip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--|--|--|sub-HB1EM6570669_pre-1_wrb_emp_06.zip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--|--|--|sub-HB1EM6570669_pre-1_wrb_emp_full.zip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--|--|--|sub-HB1EM8057291_pre-1_wrb_emp.zip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--|--|--|sub-HB1EM8057291_pre-1_wrb_emp_01.zip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--|--|--|sub-HB1EM8057291_pre-1_wrb_emp_03.zip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--|--|--|sub-HB1EM8057291_pre-1_wrb_emp_06.zip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--|--|--|sub-HB1ZM3321037_pre-1_wrb_zmx_1.zip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--|--|--|sub-HB1ZM3321037_pre-1_wrb_zmx_1_merged.zip</a:t>
            </a: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--|--|--|sub-HB1ZM3321037_pre-1_wrb_zmx_2.zip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--|--|--|sub-HB1ZM3321037_pre-1_wrb_zmx_3 - empty.zip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--|--|--|sub-HB1ZM3321037_pre-1_wrb_zmx_4.zip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--|--|--|sub-HB1ZM3321037_pre-1_wrb_zmx_5.zip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--|--|--|sub-HB1ZM3321037_pre-1_wrb_zmx_6.zip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--|--|--|sub-HB1ZM3321037_pre-1_wrb_zmx_7.zip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--|--|--|sub-HB1ZM3321037_pre-1_wrb_zmx_raw.zip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--|pre-2</a:t>
            </a:r>
            <a:br>
              <a:rPr lang="en-US" b="1" dirty="0" smtClean="0"/>
            </a:br>
            <a:r>
              <a:rPr lang="en-US" b="1" dirty="0" smtClean="0"/>
              <a:t>--|pre-3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9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</a:t>
            </a:r>
            <a:r>
              <a:rPr lang="en-US" dirty="0" smtClean="0"/>
              <a:t>(with </a:t>
            </a:r>
            <a:r>
              <a:rPr lang="en-US" dirty="0" smtClean="0"/>
              <a:t>reprocessing the new </a:t>
            </a:r>
            <a:r>
              <a:rPr lang="en-US" dirty="0" smtClean="0"/>
              <a:t>exported files)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</a:t>
            </a:r>
            <a:r>
              <a:rPr lang="en-US" b="1" dirty="0" smtClean="0"/>
              <a:t>and writing to zipped files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</a:t>
            </a:r>
            <a:r>
              <a:rPr lang="en-US" b="1" dirty="0" smtClean="0"/>
              <a:t>&amp; </a:t>
            </a:r>
            <a:r>
              <a:rPr lang="en-US" b="1" dirty="0" smtClean="0"/>
              <a:t>EMA in </a:t>
            </a:r>
            <a:r>
              <a:rPr lang="en-US" b="1" dirty="0" smtClean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Bildschirmpräsentation (4:3)</PresentationFormat>
  <Paragraphs>231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</vt:lpstr>
      <vt:lpstr>Healthy Brain Study  wearable data requests, integration, synchronization and access </vt:lpstr>
      <vt:lpstr>Goals</vt:lpstr>
      <vt:lpstr>Codename</vt:lpstr>
      <vt:lpstr>Codename</vt:lpstr>
      <vt:lpstr>Wearable devices and data </vt:lpstr>
      <vt:lpstr>Steps (a wearanize plan)</vt:lpstr>
      <vt:lpstr>step 0: parsing the file structure and finding the relevant wearable files</vt:lpstr>
      <vt:lpstr>HB root folder structure for wearables</vt:lpstr>
      <vt:lpstr>step 1.1: reading, preprocessing, concatenation and data export</vt:lpstr>
      <vt:lpstr>step 1.2: checking data and file structure integrity</vt:lpstr>
      <vt:lpstr>step 2.1: recording date &amp; time extraction </vt:lpstr>
      <vt:lpstr>step 3: internal representation for computation and feature generation</vt:lpstr>
      <vt:lpstr>step 4: common feature/modalities generation (for synchronization)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6.3: visualize alignment and data availability</vt:lpstr>
      <vt:lpstr>step 6.4: (optional) merge all the data in a common data format</vt:lpstr>
      <vt:lpstr>wearanize  two step commands</vt:lpstr>
      <vt:lpstr>Remaining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45</cp:revision>
  <dcterms:created xsi:type="dcterms:W3CDTF">2022-06-20T15:54:36Z</dcterms:created>
  <dcterms:modified xsi:type="dcterms:W3CDTF">2022-06-22T21:15:11Z</dcterms:modified>
</cp:coreProperties>
</file>