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(e.g. Battery status at end of </a:t>
            </a:r>
            <a:r>
              <a:rPr lang="en-US" dirty="0" err="1" smtClean="0"/>
              <a:t>zmax</a:t>
            </a:r>
            <a:r>
              <a:rPr lang="en-US" dirty="0" smtClean="0"/>
              <a:t>, SD of signals or flat lines, or beat signals present per recording length)</a:t>
            </a:r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err="1" smtClean="0"/>
              <a:t>dataformat</a:t>
            </a:r>
            <a:r>
              <a:rPr lang="en-US" dirty="0" smtClean="0"/>
              <a:t> 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App data is retained as original format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synch by overlap)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alignment:</a:t>
            </a:r>
            <a:br>
              <a:rPr lang="en-US" dirty="0" smtClean="0"/>
            </a:br>
            <a:r>
              <a:rPr lang="en-US" dirty="0" smtClean="0"/>
              <a:t>   continuous heart rate signal (at 1 Hz)</a:t>
            </a:r>
            <a:br>
              <a:rPr lang="en-US" dirty="0" smtClean="0"/>
            </a:br>
            <a:r>
              <a:rPr lang="en-US" dirty="0" smtClean="0"/>
              <a:t>   continuous accelerometer signal (at 1 Hz)</a:t>
            </a:r>
            <a:endParaRPr lang="en-US" dirty="0"/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activity</a:t>
            </a:r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 err="1" smtClean="0"/>
              <a:t>activPAL</a:t>
            </a:r>
            <a:r>
              <a:rPr lang="en-US" b="1" dirty="0" smtClean="0"/>
              <a:t> 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Empatica </a:t>
            </a:r>
            <a:r>
              <a:rPr lang="en-US" dirty="0" smtClean="0"/>
              <a:t>is reference time for alignment, </a:t>
            </a:r>
            <a:r>
              <a:rPr lang="en-US" dirty="0" err="1" smtClean="0"/>
              <a:t>activPAL</a:t>
            </a:r>
            <a:r>
              <a:rPr lang="en-US" dirty="0" smtClean="0"/>
              <a:t> if only accelerometer is available</a:t>
            </a:r>
          </a:p>
          <a:p>
            <a:r>
              <a:rPr lang="en-US" dirty="0" smtClean="0"/>
              <a:t>Cross-correlation 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b="1" dirty="0" smtClean="0"/>
              <a:t>Status: general algorithm implemented for pairwise arbitrary signal alignment, missing alignment in a set of recordings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73" name="Rechteck 72"/>
          <p:cNvSpPr/>
          <p:nvPr/>
        </p:nvSpPr>
        <p:spPr>
          <a:xfrm>
            <a:off x="4592487" y="4731556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770549" y="4581128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Linear 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not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6.1: find all relevant data given a request command line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via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wearabout.csv and create subset of wearaboutnow.csv</a:t>
            </a:r>
          </a:p>
          <a:p>
            <a:r>
              <a:rPr lang="en-US" dirty="0" smtClean="0"/>
              <a:t>adding info to wearaboutnow.csv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729238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-date-start='2018-09-12' 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copy and load the relevant files for alignment into a temporary location with the wearaboutnow.csv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</a:t>
            </a:r>
            <a:r>
              <a:rPr lang="en-US" b="1" dirty="0" smtClean="0"/>
              <a:t>raw data </a:t>
            </a:r>
            <a:r>
              <a:rPr lang="en-US" dirty="0" smtClean="0"/>
              <a:t>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b="1" dirty="0" smtClean="0"/>
              <a:t>software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6.3: visualize alignment and data availability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Quick overview of available data </a:t>
            </a:r>
          </a:p>
          <a:p>
            <a:r>
              <a:rPr lang="en-US" dirty="0" smtClean="0"/>
              <a:t>in a text (</a:t>
            </a:r>
            <a:r>
              <a:rPr lang="en-US" dirty="0" smtClean="0"/>
              <a:t>wearaboutnow.csv )</a:t>
            </a:r>
            <a:endParaRPr lang="en-US" dirty="0" smtClean="0"/>
          </a:p>
          <a:p>
            <a:r>
              <a:rPr lang="en-US" dirty="0" smtClean="0"/>
              <a:t>…and visualized: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1121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7155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23885" y="32813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11217" y="3433744"/>
            <a:ext cx="1188132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71557" y="3433744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123885" y="34337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7955" y="3840640"/>
            <a:ext cx="244827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670101" y="3840640"/>
            <a:ext cx="854478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20623" y="3840640"/>
            <a:ext cx="2196244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07955" y="3993040"/>
            <a:ext cx="2448272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70101" y="3993040"/>
            <a:ext cx="854478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20623" y="3993040"/>
            <a:ext cx="2196244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907955" y="4433472"/>
            <a:ext cx="820891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17513" y="377610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63149" y="320933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-28149" y="428945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93508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384116" y="472514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411760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6997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298782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331050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4999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50810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594015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3001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66023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74846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Gerade Verbindung 51"/>
          <p:cNvCxnSpPr/>
          <p:nvPr/>
        </p:nvCxnSpPr>
        <p:spPr>
          <a:xfrm>
            <a:off x="1547664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64400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752432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300469" y="3282685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hteck 56"/>
          <p:cNvSpPr/>
          <p:nvPr/>
        </p:nvSpPr>
        <p:spPr>
          <a:xfrm>
            <a:off x="2301683" y="3433744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8201939" y="3279693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8203153" y="3430752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hteck 59"/>
          <p:cNvSpPr/>
          <p:nvPr/>
        </p:nvSpPr>
        <p:spPr>
          <a:xfrm>
            <a:off x="7125099" y="3286736"/>
            <a:ext cx="1076840" cy="14401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7125099" y="3439136"/>
            <a:ext cx="1076840" cy="14401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6.4: optional, merge in a common data format all the data 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resample of the data to align with the reference time line?</a:t>
            </a:r>
            <a:br>
              <a:rPr lang="en-US" dirty="0" smtClean="0"/>
            </a:br>
            <a:r>
              <a:rPr lang="en-US" dirty="0" smtClean="0"/>
              <a:t>costs 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preprocessed?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available</a:t>
            </a:r>
          </a:p>
          <a:p>
            <a:pPr lvl="1"/>
            <a:r>
              <a:rPr lang="en-US" dirty="0" smtClean="0"/>
              <a:t>Information lost? Storing of all file attributes of the micro SD card files?</a:t>
            </a:r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b="1" dirty="0" smtClean="0"/>
              <a:t>--|pre-1</a:t>
            </a:r>
            <a:br>
              <a:rPr lang="en-US" b="1" dirty="0" smtClean="0"/>
            </a:br>
            <a:r>
              <a:rPr lang="en-US" b="1" dirty="0" smtClean="0"/>
              <a:t>--|--|app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--|--|--|sub-HBEMA5183016_pre-1_app-ema.csv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--|--|</a:t>
            </a:r>
            <a:r>
              <a:rPr lang="en-US" b="1" dirty="0" err="1" smtClean="0"/>
              <a:t>wrb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--|--|--|sub-HB1AP1618436_pre-1_wrb_apl.datx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--|--|--|sub-HB1AP1618436_pre-1_wrb_apl.pml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--|--|--|sub-HB1AP1618436_pre-1_wrb_apl_combined_pd_data.csv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--|--|--|sub-HB1AP1618436_pre-1_wrb_apl_combined_wk_data.csv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--|--|--|sub-HB1AP1618436_pre-1_wrb_apl_logdata.csv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--|--|--|sub-HB1AP1618436_pre-1_wrb_apl_slnwlist.csv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--|--|--|sub-HB1AP1618436_pre-1_wrb_apl_sumdata.csv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--|--|--|sub-HB1AP1618436_pre-1_wrb_apl_tagged_events.csv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--|--|--|sub-HB1AP1618436_pre-1_wrb_apl_valid_periods.csv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--|--|--|sub-HB1AP1618436_pre-1_wrb_apl-evs.csv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--|--|--|sub-HB1EM6570669_pre-1_wrb_emp_01.zip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--|--|--|sub-HB1EM6570669_pre-1_wrb_emp_02.zip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--|--|--|sub-HB1EM6570669_pre-1_wrb_emp_03.zip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--|--|--|sub-HB1EM6570669_pre-1_wrb_emp_04.zip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--|--|--|sub-HB1EM6570669_pre-1_wrb_emp_05.zip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--|--|--|sub-HB1EM6570669_pre-1_wrb_emp_06.zip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--|--|--|sub-HB1EM6570669_pre-1_wrb_emp_full.zip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--|--|--|sub-HB1EM8057291_pre-1_wrb_emp.zip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--|--|--|sub-HB1EM8057291_pre-1_wrb_emp_01.zip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--|--|--|sub-HB1EM8057291_pre-1_wrb_emp_03.zip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--|--|--|sub-HB1ZM3321037_pre-1_wrb_zmx_1.zip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--|--|--|sub-HB1ZM3321037_pre-1_wrb_zmx_1_merged.zip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--|--|--|sub-HB1ZM3321037_pre-1_wrb_zmx_3 - empty.zip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--|--|--|sub-HB1ZM3321037_pre-1_wrb_zmx_7.zip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--|--|--|sub-HB1ZM3321037_pre-1_wrb_zmx_raw.zip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--|pre-2</a:t>
            </a:r>
            <a:br>
              <a:rPr lang="en-US" b="1" dirty="0" smtClean="0"/>
            </a:br>
            <a:r>
              <a:rPr lang="en-US" b="1" dirty="0" smtClean="0"/>
              <a:t>--|pre-3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-2 to 2 g, 256 Hz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dirty="0" smtClean="0"/>
              <a:t>mobile survey </a:t>
            </a:r>
            <a:r>
              <a:rPr lang="en-US" b="1" dirty="0" smtClean="0"/>
              <a:t>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synch by overlap)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visualize alignment and data availability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6.4: optional, merge in a common data format all the data  </a:t>
            </a:r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err="1" smtClean="0"/>
              <a:t>stucture</a:t>
            </a:r>
            <a:r>
              <a:rPr lang="en-US" dirty="0" smtClean="0"/>
              <a:t> 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dirty="0" smtClean="0"/>
              <a:t>['</a:t>
            </a:r>
            <a:r>
              <a:rPr lang="en-US" dirty="0" err="1" smtClean="0"/>
              <a:t>subject_id</a:t>
            </a:r>
            <a:r>
              <a:rPr lang="en-US" dirty="0" smtClean="0"/>
              <a:t>', '</a:t>
            </a:r>
            <a:r>
              <a:rPr lang="en-US" dirty="0" err="1" smtClean="0"/>
              <a:t>filepath</a:t>
            </a:r>
            <a:r>
              <a:rPr lang="en-US" dirty="0" smtClean="0"/>
              <a:t>', 'period', 'datatype', '</a:t>
            </a:r>
            <a:r>
              <a:rPr lang="en-US" dirty="0" err="1" smtClean="0"/>
              <a:t>device_wearable</a:t>
            </a:r>
            <a:r>
              <a:rPr lang="en-US" dirty="0" smtClean="0"/>
              <a:t>', 'session']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status: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without reprocessing the new files</a:t>
            </a:r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&amp; app in 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 is there enough space to store the wearable data a second time?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Bildschirmpräsentation (4:3)</PresentationFormat>
  <Paragraphs>183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Healthy Brain Study  wearable data requests, integration, synchronization and access </vt:lpstr>
      <vt:lpstr>Original Goals</vt:lpstr>
      <vt:lpstr>Codename software:</vt:lpstr>
      <vt:lpstr>Codename software:</vt:lpstr>
      <vt:lpstr>Wearable devices and data: </vt:lpstr>
      <vt:lpstr>Steps (a wearanize plan)</vt:lpstr>
      <vt:lpstr>step 0: parsing the file stucture and finding the relevant wearable files</vt:lpstr>
      <vt:lpstr>step 1.1: reading, preprocessing, concatenation and data export</vt:lpstr>
      <vt:lpstr>step 1.2: checking data and file structure integrity</vt:lpstr>
      <vt:lpstr>step 2.1: recording date &amp; time extraction </vt:lpstr>
      <vt:lpstr>step 3: internal representation for computation and feature generation</vt:lpstr>
      <vt:lpstr>step 4: common feature/modalities generation (for synch by overlap)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6.3: visualize alignment and data availability</vt:lpstr>
      <vt:lpstr>step 6.4: optional, merge in a common data format all the data  </vt:lpstr>
      <vt:lpstr>Remaining issues</vt:lpstr>
      <vt:lpstr>HB root folder structure for wearables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28</cp:revision>
  <dcterms:created xsi:type="dcterms:W3CDTF">2022-06-20T15:54:36Z</dcterms:created>
  <dcterms:modified xsi:type="dcterms:W3CDTF">2022-06-22T10:54:38Z</dcterms:modified>
</cp:coreProperties>
</file>