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 Slab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AGxZ41zBZdiP6SeOlNEeu+AJ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raul</a:t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nico</a:t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angel</a:t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nico</a:t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raul decir que al final todos programamos en el proyecto</a:t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problema: MATIAS - solucion: </a:t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Angel</a:t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MATIAS</a:t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raul</a:t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Angel</a:t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Nico</a:t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MATIAS</a:t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9565b625e_2_235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19565b625e_2_235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19565b625e_2_23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9565b625e_2_238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19565b625e_2_238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19565b625e_2_23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9565b625e_2_23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9565b625e_2_235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19565b625e_2_23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19565b625e_2_23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19565b625e_2_23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19565b625e_2_23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9565b625e_2_23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19565b625e_2_236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19565b625e_2_236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19565b625e_2_23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19565b625e_2_23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19565b625e_2_23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9565b625e_2_236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19565b625e_2_236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19565b625e_2_23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9565b625e_2_237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19565b625e_2_23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9565b625e_2_237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19565b625e_2_237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19565b625e_2_237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19565b625e_2_237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319565b625e_2_23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19565b625e_2_238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19565b625e_2_23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9565b625e_2_23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19565b625e_2_23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19565b625e_2_23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10" Type="http://schemas.openxmlformats.org/officeDocument/2006/relationships/image" Target="../media/image11.jp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59126" y="24713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FoodExperience APP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pic>
        <p:nvPicPr>
          <p:cNvPr descr="EscuelaIT Duoc UC - Escuela de Informática y Telecomunicaciones Duoc UC - Duoc  UC | LinkedIn"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-365900" y="2303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48" name="Google Shape;14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098" y="1579117"/>
            <a:ext cx="1824300" cy="170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579" y="3561255"/>
            <a:ext cx="2375400" cy="2232600"/>
          </a:xfrm>
          <a:prstGeom prst="can">
            <a:avLst>
              <a:gd fmla="val 25000" name="adj"/>
            </a:avLst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609" y="3930878"/>
            <a:ext cx="3750000" cy="122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8919" y="1549825"/>
            <a:ext cx="1878600" cy="176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0050" y="1480850"/>
            <a:ext cx="2833331" cy="16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43029" y="3354616"/>
            <a:ext cx="2245739" cy="139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92212" y="4878950"/>
            <a:ext cx="2094375" cy="16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300750" y="2511875"/>
            <a:ext cx="11237100" cy="3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000">
                <a:solidFill>
                  <a:schemeClr val="dk1"/>
                </a:solidFill>
              </a:rPr>
              <a:t>Eficiencia Mejorada</a:t>
            </a:r>
            <a:r>
              <a:rPr lang="es-CL" sz="2000">
                <a:solidFill>
                  <a:schemeClr val="dk1"/>
                </a:solidFill>
              </a:rPr>
              <a:t>: El sistema ha optimizado las operaciones internas del restaurante, reduciendo el tiempo requerido para tareas como la gestión de recetas y pedidos.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Menos Errores</a:t>
            </a:r>
            <a:r>
              <a:rPr lang="es-CL" sz="2000">
                <a:solidFill>
                  <a:schemeClr val="dk1"/>
                </a:solidFill>
              </a:rPr>
              <a:t>: La digitalización va a reducir significativamente los errores humanos, especialmente en el cálculo de ingredientes necesarios y la gestión de stock.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</a:rPr>
              <a:t>Cumplimiento de objetivos:</a:t>
            </a:r>
            <a:r>
              <a:rPr lang="es-CL" sz="2000">
                <a:solidFill>
                  <a:schemeClr val="dk1"/>
                </a:solidFill>
              </a:rPr>
              <a:t> La plataforma cumple con el objetivo general y los específicos, ofreciendo una solución que mejora las operaciones internas.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</a:rPr>
              <a:t>El uso de tecnología en tiempo real ha elevado significativamente la eficiencia y la personalización de servicios.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1460675" y="2616500"/>
            <a:ext cx="78468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2"/>
                </a:solidFill>
              </a:rPr>
              <a:t>Los principales </a:t>
            </a:r>
            <a:r>
              <a:rPr lang="es-CL" sz="2400">
                <a:solidFill>
                  <a:schemeClr val="dk2"/>
                </a:solidFill>
              </a:rPr>
              <a:t>obstáculos</a:t>
            </a:r>
            <a:r>
              <a:rPr lang="es-CL" sz="2400">
                <a:solidFill>
                  <a:schemeClr val="dk2"/>
                </a:solidFill>
              </a:rPr>
              <a:t> que interfirieron con el curso de nuestro proyecto fueron :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s-CL" sz="2400">
                <a:solidFill>
                  <a:schemeClr val="dk2"/>
                </a:solidFill>
              </a:rPr>
              <a:t>El tiempo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s-CL" sz="2400">
                <a:solidFill>
                  <a:schemeClr val="dk2"/>
                </a:solidFill>
              </a:rPr>
              <a:t>La implementación de nuevas herramientas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s-CL" sz="2400">
                <a:solidFill>
                  <a:schemeClr val="dk2"/>
                </a:solidFill>
              </a:rPr>
              <a:t>Conocimiento de las nuevas herramientas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238313" y="346603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2"/>
          <p:cNvSpPr/>
          <p:nvPr/>
        </p:nvSpPr>
        <p:spPr>
          <a:xfrm>
            <a:off x="5512150" y="5441200"/>
            <a:ext cx="6198000" cy="1359600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6EA5DA"/>
              </a:gs>
              <a:gs pos="50000">
                <a:srgbClr val="529BDA"/>
              </a:gs>
              <a:gs pos="100000">
                <a:srgbClr val="41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5803000" y="5441200"/>
            <a:ext cx="59709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s-CL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Raul Artigas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Desarrollador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Desarrollador Backend y Frontend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2"/>
          <p:cNvGrpSpPr/>
          <p:nvPr/>
        </p:nvGrpSpPr>
        <p:grpSpPr>
          <a:xfrm>
            <a:off x="5512150" y="715899"/>
            <a:ext cx="6252868" cy="4556778"/>
            <a:chOff x="1418017" y="-155694"/>
            <a:chExt cx="6215574" cy="4506308"/>
          </a:xfrm>
        </p:grpSpPr>
        <p:sp>
          <p:nvSpPr>
            <p:cNvPr id="67" name="Google Shape;67;p2"/>
            <p:cNvSpPr/>
            <p:nvPr/>
          </p:nvSpPr>
          <p:spPr>
            <a:xfrm>
              <a:off x="1418191" y="-12"/>
              <a:ext cx="62154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1662649" y="-155694"/>
              <a:ext cx="5970900" cy="15153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38100" endA="0" fadeDir="5400012" kx="0" rotWithShape="0" algn="bl" stPos="0" sy="-100000" ky="0"/>
            </a:effectLst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Cubillos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/ 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Backend y Frontend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Colaboración en Equipo y Liderazgo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18017" y="1495513"/>
              <a:ext cx="62154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Angel Tapia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Backend y Frontend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418092" y="2991014"/>
              <a:ext cx="62154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1662649" y="2991006"/>
              <a:ext cx="5970900" cy="12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Ordenes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Backend y Frontend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3"/>
          <p:cNvSpPr/>
          <p:nvPr/>
        </p:nvSpPr>
        <p:spPr>
          <a:xfrm>
            <a:off x="275900" y="2150000"/>
            <a:ext cx="5172900" cy="4205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entornos gastronómicos: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Escasa transformación digital para mejorar la experiencia del cliente y pedidos personalizados.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manuales y poco eficientes.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sincronización entre operaciones de cocina, pedidos y contacto con el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Incapacidad para actualizar datos de manera instantánea.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digitalización en la gestión de recetas y pedidos en entornos gastronómicos.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7128854" y="211067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Transformación digital las operaciones internas del restaurante mejorando la eficiencia y la experiencia tanto para los trabajadores como para los clientes (en un entorno controlado).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Nuestra propuesta en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donde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mostrarán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recetas y los pedidos y un stock actualizable, este stock actualizable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cada vez que un cliente pida un producto este se descuente en tiempo real.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5661903" y="32928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0" y="119357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14525" y="1911575"/>
            <a:ext cx="10962900" cy="19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busca desarrollar una plataforma interna para establecimientos de comida que gestione recetas y procesos culinarios en tiempo real mediante una solución web.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614525" y="4732400"/>
            <a:ext cx="10962900" cy="19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eficiente y en tiempo real para la gestión de recetas y procesos culinarios, con roles personalizados, seguridad, escalabilidad y soporte continuo.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significativamente la experiencia del usuario en el restaurante, facil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itando pedidos y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atención personalizada.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significativamente la experiencia de los trabajadores mediante la implementación de herramientas digitales que optimicen sus tareas y faciliten la gestión del restaurante.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-130650" y="5628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02" name="Google Shape;10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5"/>
          <p:cNvSpPr txBox="1"/>
          <p:nvPr/>
        </p:nvSpPr>
        <p:spPr>
          <a:xfrm>
            <a:off x="49275" y="1209375"/>
            <a:ext cx="121920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en tiempo real, 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permite actualizaciones en tiempo real de pedidos, recetas, estado de stock y cambios en la interfaz de usuario (UI)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Personalización de pedidos,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clientes pueden personalizar los ingredientes de su pedido, visualizar el plato final, el precio y realizar modificaciones de forma inmediata, brindando flexibilidad y una experiencia de usuario optimizada.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considera su ejecución en la práctica en un entorno controlado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 acceso público, solo para trabajadores designados y los clientes en su pantalla de mesa.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considera que la operación </a:t>
            </a: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práctica, requiere una conexión estable.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de escalabilidad limitada,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 que</a:t>
            </a: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 el sistema puede manejar un número adecuado de usuarios dentro del entorno controlado, no se contempla una escalabilidad masiva en este proyecto.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Adaptabilidad a diferentes dispositivos limitada</a:t>
            </a: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ya que aunque el sistema está optimizado para su uso en dispositivos tableta horizontal o pantalla PC, podría haber limitaciones si se intenta implementar en dispositivos móviles.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49275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6"/>
          <p:cNvSpPr txBox="1"/>
          <p:nvPr/>
        </p:nvSpPr>
        <p:spPr>
          <a:xfrm>
            <a:off x="972675" y="1756100"/>
            <a:ext cx="10345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</a:rPr>
              <a:t>Usaremos la metodología Scrum porque su enfoque en iteraciones cortas y revisiones frecuentes se adapta al entorno dinámico de comidas y restaurantes. Scrum nos ayudará a reducir demoras en la toma y entrega de pedidos al capturar y transmitir información de forma rápida y precisa, además de mejorar la comunicación y la eficiencia general del sistema.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1" y="893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1" name="Google Shape;1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75" y="1546023"/>
            <a:ext cx="6115700" cy="35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50" y="5511250"/>
            <a:ext cx="68008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pic>
        <p:nvPicPr>
          <p:cNvPr descr="EscuelaIT Duoc UC - Escuela de Informática y Telecomunicaciones Duoc UC - Duoc  UC | LinkedIn"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-99675" y="16928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2581" t="0"/>
          <a:stretch/>
        </p:blipFill>
        <p:spPr>
          <a:xfrm>
            <a:off x="3571575" y="914875"/>
            <a:ext cx="4641575" cy="5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“Food experience”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136188" y="230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39" name="Google Shape;139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0" name="Google Shape;14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5" y="992900"/>
            <a:ext cx="11405675" cy="580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