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A0D5C-B0EA-4559-B379-6AFFEF74F031}" v="1" dt="2024-10-01T10:53:36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vano vos" userId="274996e6-0ab9-4abc-bb74-a8ad5be03cef" providerId="ADAL" clId="{416A0D5C-B0EA-4559-B379-6AFFEF74F031}"/>
    <pc:docChg chg="modSld">
      <pc:chgData name="rayvano vos" userId="274996e6-0ab9-4abc-bb74-a8ad5be03cef" providerId="ADAL" clId="{416A0D5C-B0EA-4559-B379-6AFFEF74F031}" dt="2024-10-01T10:53:45.747" v="9" actId="27614"/>
      <pc:docMkLst>
        <pc:docMk/>
      </pc:docMkLst>
      <pc:sldChg chg="addSp modSp mod">
        <pc:chgData name="rayvano vos" userId="274996e6-0ab9-4abc-bb74-a8ad5be03cef" providerId="ADAL" clId="{416A0D5C-B0EA-4559-B379-6AFFEF74F031}" dt="2024-10-01T10:53:45.747" v="9" actId="27614"/>
        <pc:sldMkLst>
          <pc:docMk/>
          <pc:sldMk cId="287969150" sldId="256"/>
        </pc:sldMkLst>
        <pc:spChg chg="mod">
          <ac:chgData name="rayvano vos" userId="274996e6-0ab9-4abc-bb74-a8ad5be03cef" providerId="ADAL" clId="{416A0D5C-B0EA-4559-B379-6AFFEF74F031}" dt="2024-10-01T10:53:12.764" v="4" actId="14100"/>
          <ac:spMkLst>
            <pc:docMk/>
            <pc:sldMk cId="287969150" sldId="256"/>
            <ac:spMk id="2" creationId="{2A0EDCDB-2A5D-5FA1-AE6A-D97845C98874}"/>
          </ac:spMkLst>
        </pc:spChg>
        <pc:spChg chg="mod">
          <ac:chgData name="rayvano vos" userId="274996e6-0ab9-4abc-bb74-a8ad5be03cef" providerId="ADAL" clId="{416A0D5C-B0EA-4559-B379-6AFFEF74F031}" dt="2024-10-01T10:52:39.170" v="3" actId="20577"/>
          <ac:spMkLst>
            <pc:docMk/>
            <pc:sldMk cId="287969150" sldId="256"/>
            <ac:spMk id="3" creationId="{177E21C5-00A7-201A-5A80-98AF39554E6A}"/>
          </ac:spMkLst>
        </pc:spChg>
        <pc:picChg chg="add mod">
          <ac:chgData name="rayvano vos" userId="274996e6-0ab9-4abc-bb74-a8ad5be03cef" providerId="ADAL" clId="{416A0D5C-B0EA-4559-B379-6AFFEF74F031}" dt="2024-10-01T10:53:45.747" v="9" actId="27614"/>
          <ac:picMkLst>
            <pc:docMk/>
            <pc:sldMk cId="287969150" sldId="256"/>
            <ac:picMk id="5" creationId="{C7E57674-D46C-9874-D587-C37DADE4DF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5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76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21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99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07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860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9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2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51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8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4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2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0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26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87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9B145E-7778-4539-A4AB-4C7D4D21C483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77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EDCDB-2A5D-5FA1-AE6A-D97845C9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905000"/>
          </a:xfrm>
        </p:spPr>
        <p:txBody>
          <a:bodyPr/>
          <a:lstStyle/>
          <a:p>
            <a:r>
              <a:rPr lang="nl-NL" dirty="0"/>
              <a:t>Presentatie project 1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7E21C5-00A7-201A-5A80-98AF39554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nl-NL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4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C7E57674-D46C-9874-D587-C37DADE4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5" y="1911096"/>
            <a:ext cx="8062452" cy="45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35544-FFB2-2CD0-58D7-0487F5CF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5" y="0"/>
            <a:ext cx="9905998" cy="1905000"/>
          </a:xfrm>
        </p:spPr>
        <p:txBody>
          <a:bodyPr/>
          <a:lstStyle/>
          <a:p>
            <a:r>
              <a:rPr lang="nl-NL"/>
              <a:t>Inhoudsopgave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76CD2-4DED-3679-0A35-6806A8FF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6" y="2258569"/>
            <a:ext cx="10610086" cy="3877056"/>
          </a:xfrm>
        </p:spPr>
        <p:txBody>
          <a:bodyPr>
            <a:normAutofit fontScale="40000" lnSpcReduction="20000"/>
          </a:bodyPr>
          <a:lstStyle/>
          <a:p>
            <a:r>
              <a:rPr lang="nl-NL" sz="4200" dirty="0"/>
              <a:t>Canvas</a:t>
            </a:r>
          </a:p>
          <a:p>
            <a:r>
              <a:rPr lang="nl-NL" sz="4200" dirty="0"/>
              <a:t>Regels, rechten en plichten </a:t>
            </a:r>
          </a:p>
          <a:p>
            <a:r>
              <a:rPr lang="nl-NL" sz="4200" dirty="0"/>
              <a:t>BSA</a:t>
            </a:r>
          </a:p>
          <a:p>
            <a:r>
              <a:rPr lang="nl-NL" sz="4200" dirty="0"/>
              <a:t>Studentenstatuut</a:t>
            </a:r>
          </a:p>
          <a:p>
            <a:r>
              <a:rPr lang="nl-NL" sz="4200" dirty="0"/>
              <a:t>Software</a:t>
            </a:r>
          </a:p>
          <a:p>
            <a:r>
              <a:rPr lang="nl-NL" sz="4200" dirty="0"/>
              <a:t>Interne begeleiding</a:t>
            </a:r>
          </a:p>
          <a:p>
            <a:r>
              <a:rPr lang="nl-NL" sz="4200" dirty="0" err="1"/>
              <a:t>Eduarte</a:t>
            </a:r>
            <a:endParaRPr lang="nl-NL" sz="4200" dirty="0"/>
          </a:p>
          <a:p>
            <a:r>
              <a:rPr lang="nl-NL" sz="4200" dirty="0"/>
              <a:t>SLB</a:t>
            </a:r>
          </a:p>
          <a:p>
            <a:r>
              <a:rPr lang="nl-NL" sz="4200" dirty="0"/>
              <a:t>Opleidingswijzer</a:t>
            </a:r>
          </a:p>
          <a:p>
            <a:r>
              <a:rPr lang="nl-NL" sz="4200" dirty="0"/>
              <a:t>Examenplan</a:t>
            </a:r>
          </a:p>
          <a:p>
            <a:r>
              <a:rPr lang="nl-NL" sz="4200" dirty="0"/>
              <a:t>Locatiegids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636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C51448D612684EB3C719E582B11129" ma:contentTypeVersion="5" ma:contentTypeDescription="Een nieuw document maken." ma:contentTypeScope="" ma:versionID="914cb7770fa3b32b1cb0fd762e39aeb7">
  <xsd:schema xmlns:xsd="http://www.w3.org/2001/XMLSchema" xmlns:xs="http://www.w3.org/2001/XMLSchema" xmlns:p="http://schemas.microsoft.com/office/2006/metadata/properties" xmlns:ns3="d3131555-3d79-4b15-a6d0-ae746f0b3cf6" targetNamespace="http://schemas.microsoft.com/office/2006/metadata/properties" ma:root="true" ma:fieldsID="abf76cedbc9a9f15d62a57eeecb760ee" ns3:_="">
    <xsd:import namespace="d3131555-3d79-4b15-a6d0-ae746f0b3cf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31555-3d79-4b15-a6d0-ae746f0b3c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6CC2C7-0C3A-49B7-BB0C-C4579BD86AA5}">
  <ds:schemaRefs>
    <ds:schemaRef ds:uri="d3131555-3d79-4b15-a6d0-ae746f0b3c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1C1C83-8461-430A-BEB1-B65C6BB199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B2F658-779B-4C65-B165-E1CA51F8A1F8}">
  <ds:schemaRefs>
    <ds:schemaRef ds:uri="d3131555-3d79-4b15-a6d0-ae746f0b3c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0</TotalTime>
  <Words>21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Raster</vt:lpstr>
      <vt:lpstr>Presentatie project 1 </vt:lpstr>
      <vt:lpstr>Inhoudsopgave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Erkin Yilmaz</dc:creator>
  <cp:lastModifiedBy>rayvano vos</cp:lastModifiedBy>
  <cp:revision>1</cp:revision>
  <dcterms:created xsi:type="dcterms:W3CDTF">2024-09-10T11:51:41Z</dcterms:created>
  <dcterms:modified xsi:type="dcterms:W3CDTF">2024-10-01T10:53:55Z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0x010100ACC51448D612684EB3C719E582B11129</vt:lpwstr>
  </property>
</Properties>
</file>