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173BF-2CBC-EA71-2814-EAA33BDE2195}" v="5" dt="2024-09-24T11:33:02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8" /><Relationship Type="http://schemas.openxmlformats.org/officeDocument/2006/relationships/customXml" Target="../customXml/item3.xml" Id="rId3" /><Relationship Type="http://schemas.openxmlformats.org/officeDocument/2006/relationships/presProps" Target="presProps.xml" Id="rId7" /><Relationship Type="http://schemas.microsoft.com/office/2015/10/relationships/revisionInfo" Target="revisionInfo.xml" Id="rId12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1.xml" Id="rId5" /><Relationship Type="http://schemas.openxmlformats.org/officeDocument/2006/relationships/tableStyles" Target="tableStyles.xml" Id="rId10" /><Relationship Type="http://schemas.openxmlformats.org/officeDocument/2006/relationships/slideMaster" Target="slideMasters/slideMaster1.xml" Id="rId4" /><Relationship Type="http://schemas.openxmlformats.org/officeDocument/2006/relationships/theme" Target="theme/theme1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5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59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76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021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995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077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860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9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28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51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8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340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2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40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32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87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49B145E-7778-4539-A4AB-4C7D4D21C483}" type="datetimeFigureOut">
              <a:rPr lang="nl-NL" smtClean="0"/>
              <a:t>24-9-2024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13200F0-C9A2-454F-B8CA-960EC913AF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77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EDCDB-2A5D-5FA1-AE6A-D97845C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Presentatie project 1</a:t>
            </a:r>
            <a:br>
              <a:rPr lang="nl-NL"/>
            </a:b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7E21C5-00A7-201A-5A80-98AF39554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Oioi</a:t>
            </a:r>
          </a:p>
          <a:p>
            <a:endParaRPr lang="nl-NL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6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35544-FFB2-2CD0-58D7-0487F5CF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5" y="0"/>
            <a:ext cx="9905998" cy="1905000"/>
          </a:xfrm>
        </p:spPr>
        <p:txBody>
          <a:bodyPr/>
          <a:lstStyle/>
          <a:p>
            <a:r>
              <a:rPr lang="nl-NL"/>
              <a:t>Inhoudsopgave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76CD2-4DED-3679-0A35-6806A8FF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6" y="2258569"/>
            <a:ext cx="10610086" cy="3877056"/>
          </a:xfrm>
        </p:spPr>
        <p:txBody>
          <a:bodyPr>
            <a:normAutofit fontScale="40000" lnSpcReduction="20000"/>
          </a:bodyPr>
          <a:lstStyle/>
          <a:p>
            <a:r>
              <a:rPr lang="nl-NL" sz="4200"/>
              <a:t>Canvas</a:t>
            </a:r>
          </a:p>
          <a:p>
            <a:r>
              <a:rPr lang="nl-NL" sz="4200"/>
              <a:t>Regels, rechten en plichten </a:t>
            </a:r>
          </a:p>
          <a:p>
            <a:r>
              <a:rPr lang="nl-NL" sz="4200"/>
              <a:t>BSA</a:t>
            </a:r>
          </a:p>
          <a:p>
            <a:r>
              <a:rPr lang="nl-NL" sz="4200"/>
              <a:t>Studentenstatuut</a:t>
            </a:r>
          </a:p>
          <a:p>
            <a:r>
              <a:rPr lang="nl-NL" sz="4200"/>
              <a:t>Software</a:t>
            </a:r>
          </a:p>
          <a:p>
            <a:r>
              <a:rPr lang="nl-NL" sz="4200"/>
              <a:t>Interne begeleiding</a:t>
            </a:r>
          </a:p>
          <a:p>
            <a:r>
              <a:rPr lang="nl-NL" sz="4200" err="1"/>
              <a:t>Eduarte</a:t>
            </a:r>
            <a:endParaRPr lang="nl-NL" sz="4200"/>
          </a:p>
          <a:p>
            <a:r>
              <a:rPr lang="nl-NL" sz="4200"/>
              <a:t>SLB</a:t>
            </a:r>
          </a:p>
          <a:p>
            <a:r>
              <a:rPr lang="nl-NL" sz="4200"/>
              <a:t>Opleidingswijzer</a:t>
            </a:r>
          </a:p>
          <a:p>
            <a:r>
              <a:rPr lang="nl-NL" sz="4200"/>
              <a:t>Examenplan</a:t>
            </a:r>
          </a:p>
          <a:p>
            <a:r>
              <a:rPr lang="nl-NL" sz="4200"/>
              <a:t>Locatiegids 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36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C51448D612684EB3C719E582B11129" ma:contentTypeVersion="5" ma:contentTypeDescription="Een nieuw document maken." ma:contentTypeScope="" ma:versionID="914cb7770fa3b32b1cb0fd762e39aeb7">
  <xsd:schema xmlns:xsd="http://www.w3.org/2001/XMLSchema" xmlns:xs="http://www.w3.org/2001/XMLSchema" xmlns:p="http://schemas.microsoft.com/office/2006/metadata/properties" xmlns:ns3="d3131555-3d79-4b15-a6d0-ae746f0b3cf6" targetNamespace="http://schemas.microsoft.com/office/2006/metadata/properties" ma:root="true" ma:fieldsID="abf76cedbc9a9f15d62a57eeecb760ee" ns3:_="">
    <xsd:import namespace="d3131555-3d79-4b15-a6d0-ae746f0b3c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31555-3d79-4b15-a6d0-ae746f0b3c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6CC2C7-0C3A-49B7-BB0C-C4579BD86AA5}">
  <ds:schemaRefs>
    <ds:schemaRef ds:uri="d3131555-3d79-4b15-a6d0-ae746f0b3c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B2F658-779B-4C65-B165-E1CA51F8A1F8}">
  <ds:schemaRefs>
    <ds:schemaRef ds:uri="d3131555-3d79-4b15-a6d0-ae746f0b3c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1C1C83-8461-430A-BEB1-B65C6BB19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Raster</vt:lpstr>
      <vt:lpstr>Presentatie project 1 </vt:lpstr>
      <vt:lpstr>Inhoudsopgave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Erkin Yilmaz</dc:creator>
  <cp:revision>1</cp:revision>
  <dcterms:created xsi:type="dcterms:W3CDTF">2024-09-10T11:51:41Z</dcterms:created>
  <dcterms:modified xsi:type="dcterms:W3CDTF">2024-09-24T11:33:49Z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0x010100ACC51448D612684EB3C719E582B11129</vt:lpwstr>
  </property>
</Properties>
</file>