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115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1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guide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91aec1cc2_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91aec1cc2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1aec1cc2_5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1aec1cc2_5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91aec1cc2_5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91aec1cc2_5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1aec1cc2_5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1aec1cc2_5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1aec1cc2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91aec1cc2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1aec1cc2_4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1aec1cc2_4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1aec1cc2_4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91aec1cc2_4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91aec1cc2_4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91aec1cc2_4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ae0de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ae0de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1aec1cc2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1aec1cc2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91aec1cc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91aec1cc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91aec1cc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91aec1cc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91aec1cc2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91aec1cc2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91aec1c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91aec1c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1aec1cc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1aec1cc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1aec1cc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91aec1cc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91aec1cc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91aec1cc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1aec1cc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91aec1cc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1aec1cc2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1aec1cc2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91aec1cc2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91aec1cc2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48750" y="752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Airborne Vehicle Health Parameter Monitoring System in Java using GLG Toolkit</a:t>
            </a:r>
            <a:endParaRPr b="1"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0250" y="2311375"/>
            <a:ext cx="29235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Presented by:  </a:t>
            </a:r>
            <a:r>
              <a:rPr lang="en" u="sng">
                <a:solidFill>
                  <a:schemeClr val="lt2"/>
                </a:solidFill>
              </a:rPr>
              <a:t>                                    </a:t>
            </a:r>
            <a:endParaRPr u="sng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Shubhrajyoti Das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Viswajeet Ray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Udit Narayan Ray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14415" r="14571" t="2018"/>
          <a:stretch/>
        </p:blipFill>
        <p:spPr>
          <a:xfrm>
            <a:off x="7703875" y="3480750"/>
            <a:ext cx="1440124" cy="13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678738" y="4805450"/>
            <a:ext cx="1490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ITR-DRDO</a:t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14415" r="14571" t="2018"/>
          <a:stretch/>
        </p:blipFill>
        <p:spPr>
          <a:xfrm>
            <a:off x="0" y="3480750"/>
            <a:ext cx="1440125" cy="13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4805450"/>
            <a:ext cx="1440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ITR-DRDO</a:t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950650" y="4500175"/>
            <a:ext cx="32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Mentor</a:t>
            </a:r>
            <a:r>
              <a:rPr lang="en">
                <a:solidFill>
                  <a:srgbClr val="F7F7F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Dr. Sourav Kaity, Scientist ’F’</a:t>
            </a:r>
            <a:endParaRPr>
              <a:solidFill>
                <a:srgbClr val="F7F7F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0" y="0"/>
            <a:ext cx="9144000" cy="811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Feasibility Study:</a:t>
            </a:r>
            <a:endParaRPr sz="2200"/>
          </a:p>
        </p:txBody>
      </p:sp>
      <p:sp>
        <p:nvSpPr>
          <p:cNvPr id="123" name="Google Shape;123;p22"/>
          <p:cNvSpPr txBox="1"/>
          <p:nvPr/>
        </p:nvSpPr>
        <p:spPr>
          <a:xfrm>
            <a:off x="0" y="995825"/>
            <a:ext cx="9144000" cy="3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Economic Feasibility: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Costs for hardware, software, development resources, maintenance, and licensing are feasible.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Legal and Ethical Feasibility: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Ensure compliance with legal and regulatory requirements.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Address restrictions on accessing real-time missile data and ensure data confidentiality.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Assess ethical implications and implement protocols to mitigate risks.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Overall Feasibility Assessment: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UDP-based real-time missile data tracking and graphical representation system is feasible.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0" y="102675"/>
            <a:ext cx="82659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Design/Coding</a:t>
            </a:r>
            <a:endParaRPr sz="3900"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7625" y="1854575"/>
            <a:ext cx="9106500" cy="3042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coding is done in Java using Visual Studio Code.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Language used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 All coding is done in Java.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Development Environment Used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Development Kit (JDK).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Runtime Environment (JRE) to run &amp; test the application during the dev process.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Integrated Development Environment (IDE): Visual Studio Code. 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Toolkit Used Used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	GLG Toolkit for visualizations (including dial, gauge, and graphs).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0"/>
            <a:ext cx="9144000" cy="760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Functional </a:t>
            </a:r>
            <a:r>
              <a:rPr lang="en" sz="2200"/>
              <a:t>Design for UDP Sender program</a:t>
            </a:r>
            <a:r>
              <a:rPr lang="en" sz="2200"/>
              <a:t>:</a:t>
            </a:r>
            <a:endParaRPr sz="2200"/>
          </a:p>
        </p:txBody>
      </p:sp>
      <p:sp>
        <p:nvSpPr>
          <p:cNvPr id="135" name="Google Shape;135;p24"/>
          <p:cNvSpPr txBox="1"/>
          <p:nvPr/>
        </p:nvSpPr>
        <p:spPr>
          <a:xfrm>
            <a:off x="146175" y="867925"/>
            <a:ext cx="8943000" cy="3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Package and Library imports: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	java.net, java.util and java.io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GlgSendData class: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GlgSendData class reads data from database and transfers it using UDP.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 `InetAddress` object named `ip` is created representing the IP address “127.0.0.1”.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 `DatagramSocket` object named `ds` is created which represents a UDP socket 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 `DatagramPacket` object named `dp` is created that encapsulates the byte array representation of the string `str`.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`ds.send(dp);` sends the `dp` packet through the `ds` socket to the specified IP address and port.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9144000" cy="1036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Functional Design for</a:t>
            </a:r>
            <a:r>
              <a:rPr lang="en" sz="2200"/>
              <a:t> GLG Real-Time Graphics program</a:t>
            </a:r>
            <a:r>
              <a:rPr lang="en" sz="2200"/>
              <a:t>:</a:t>
            </a:r>
            <a:endParaRPr sz="2200"/>
          </a:p>
        </p:txBody>
      </p:sp>
      <p:sp>
        <p:nvSpPr>
          <p:cNvPr id="141" name="Google Shape;141;p25"/>
          <p:cNvSpPr txBox="1"/>
          <p:nvPr/>
        </p:nvSpPr>
        <p:spPr>
          <a:xfrm>
            <a:off x="0" y="1476725"/>
            <a:ext cx="9144000" cy="3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Package &amp; Library imports: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import com.genlogic.*, java.awt, java.net, java.util, java.io, javax.swing .</a:t>
            </a:r>
            <a:endParaRPr sz="145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Functions Arrays &amp; Variables</a:t>
            </a:r>
            <a:r>
              <a:rPr b="1" lang="en" sz="145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45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Roboto"/>
              <a:buChar char="○"/>
            </a:pPr>
            <a:r>
              <a:rPr lang="en" sz="1600">
                <a:solidFill>
                  <a:srgbClr val="F7F7F8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Setting up GUI Window using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SetDrawingName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"meter.g"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UpdateMeter() to establish socket connection</a:t>
            </a:r>
            <a:r>
              <a:rPr lang="en" sz="145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5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vel, pre, vol, velgraph, pregraph, volgraph.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Roboto"/>
              <a:buChar char="○"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SetDResource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"vel/Value"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,vel);</a:t>
            </a:r>
            <a:endParaRPr sz="145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Roboto"/>
              <a:buChar char="○"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animation_array[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]=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GlgAnimationValue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GlgAnimationValue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,vel,vel,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"velgraph/Value”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So, these commands help update the data in real time in the GLG GUI file ‘meter.g’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783600" y="209525"/>
            <a:ext cx="7815000" cy="966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7F7F8"/>
                </a:solidFill>
              </a:rPr>
              <a:t>G U I</a:t>
            </a:r>
            <a:endParaRPr sz="4500">
              <a:solidFill>
                <a:srgbClr val="F7F7F8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90550" y="1624000"/>
            <a:ext cx="8201100" cy="30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GUI stands for Graphical User Interface.</a:t>
            </a:r>
            <a:endParaRPr sz="16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GUI is a visual interface that allows users to interact with software or electronic devices.</a:t>
            </a:r>
            <a:endParaRPr sz="16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GUI simplifies user interactions and reduce the need for specialized technical knowledge.</a:t>
            </a:r>
            <a:endParaRPr sz="16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GUI has made technology more accessible and user-friendly for a broader range of users.</a:t>
            </a:r>
            <a:endParaRPr sz="16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GUI found in OS, software or mobile apps, and consumer electronics.</a:t>
            </a:r>
            <a:endParaRPr>
              <a:solidFill>
                <a:srgbClr val="F7F7F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33400" y="351350"/>
            <a:ext cx="7905600" cy="8697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User Interface Design</a:t>
            </a:r>
            <a:endParaRPr sz="3700"/>
          </a:p>
        </p:txBody>
      </p:sp>
      <p:sp>
        <p:nvSpPr>
          <p:cNvPr id="153" name="Google Shape;153;p27"/>
          <p:cNvSpPr txBox="1"/>
          <p:nvPr/>
        </p:nvSpPr>
        <p:spPr>
          <a:xfrm>
            <a:off x="479100" y="1710700"/>
            <a:ext cx="81858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 Meters , 1 Gauge and 3 Graphs Used.</a:t>
            </a:r>
            <a:endParaRPr sz="18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Each Meter/ Dial used for Velocity, Pressure and gauge for Voltage.</a:t>
            </a:r>
            <a:endParaRPr sz="18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Each Graph used for Velocity-Time, Pressure-Time and Voltage-Time.</a:t>
            </a:r>
            <a:endParaRPr sz="18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All GUI Units Grouped Together within Panel in GLG Toolkit.</a:t>
            </a:r>
            <a:endParaRPr sz="1800">
              <a:solidFill>
                <a:srgbClr val="F7F7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7F7F8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Single Panel Named as “ </a:t>
            </a:r>
            <a:r>
              <a:rPr b="1"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$Widget</a:t>
            </a:r>
            <a:r>
              <a:rPr lang="en" sz="1800">
                <a:solidFill>
                  <a:srgbClr val="F7F7F8"/>
                </a:solidFill>
                <a:latin typeface="Roboto"/>
                <a:ea typeface="Roboto"/>
                <a:cs typeface="Roboto"/>
                <a:sym typeface="Roboto"/>
              </a:rPr>
              <a:t> ”.</a:t>
            </a:r>
            <a:endParaRPr sz="1800">
              <a:solidFill>
                <a:srgbClr val="F7F7F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63175" y="180075"/>
            <a:ext cx="7852800" cy="843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Design Layout</a:t>
            </a:r>
            <a:endParaRPr sz="37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75" y="1023375"/>
            <a:ext cx="7852776" cy="39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576250" y="119075"/>
            <a:ext cx="8197800" cy="833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Testing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76250" y="1338250"/>
            <a:ext cx="7658100" cy="378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parameters(v,p,V)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were stored in file.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100 inputs were taken.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100 inputs were send as real time values using UDP.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These 100 inputs were received one by one and shown accordingly in respective elements.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Meter used for velocity, pressure and gauge for voltage.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1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512700" y="223825"/>
            <a:ext cx="8118600" cy="7431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Test Case</a:t>
            </a:r>
            <a:endParaRPr sz="3700"/>
          </a:p>
        </p:txBody>
      </p:sp>
      <p:sp>
        <p:nvSpPr>
          <p:cNvPr id="176" name="Google Shape;176;p31"/>
          <p:cNvSpPr txBox="1"/>
          <p:nvPr/>
        </p:nvSpPr>
        <p:spPr>
          <a:xfrm>
            <a:off x="512700" y="1552575"/>
            <a:ext cx="81186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output generated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corresponding to sample input.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Fixed scaling and no variable scaling.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time plotting and pointing of values.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sometime, past value are not displayed on screen.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Plotting of range values on graph  were by linear line not by the curve.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0" y="75275"/>
            <a:ext cx="8567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Introduction</a:t>
            </a:r>
            <a:endParaRPr b="1" sz="4300"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-100" y="2311375"/>
            <a:ext cx="8567400" cy="2188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software application which aims to provide real-time monitoring, visualization and analysis of parameters of airborne vehicles.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Ensures safe and efficient operation of airborne vehicles.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system monitors 3 basic parameters: Velocity, Pressure, Voltage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939250" y="5143500"/>
            <a:ext cx="137100" cy="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0" y="5024875"/>
            <a:ext cx="94200" cy="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512700" y="350250"/>
            <a:ext cx="8118600" cy="702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Future Scope</a:t>
            </a:r>
            <a:endParaRPr sz="3700"/>
          </a:p>
        </p:txBody>
      </p:sp>
      <p:sp>
        <p:nvSpPr>
          <p:cNvPr id="182" name="Google Shape;182;p32"/>
          <p:cNvSpPr txBox="1"/>
          <p:nvPr/>
        </p:nvSpPr>
        <p:spPr>
          <a:xfrm>
            <a:off x="512700" y="1652575"/>
            <a:ext cx="73818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monitor more Parameters as per requirement.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add feature for screen recording to record the simulation.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of replay feature.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Switching between the real time values  and past values simulation.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621250" y="1893300"/>
            <a:ext cx="7902600" cy="2245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 :)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0" y="93575"/>
            <a:ext cx="91440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Defence Research And Development Organisation (DRDO)</a:t>
            </a:r>
            <a:endParaRPr sz="270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0" y="2161700"/>
            <a:ext cx="8631600" cy="253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R&amp;D wing of Ministry of Defence, Government of India.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Mission to achieve self-reliance in defence technologies and systems.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Achievements include: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Agni &amp; Prithvi : missile series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Tejas : light combat aircraft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Akash : air defence system, etc.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Motto: ‘Balasya Mulam Vigyanam’ - Source of strength is Science.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0" y="93575"/>
            <a:ext cx="87132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Integrated Test Range (ITR)</a:t>
            </a:r>
            <a:endParaRPr sz="3900"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0" y="2161700"/>
            <a:ext cx="8631600" cy="253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Well equipped Test and Evaluation (T&amp;E) centre of DRDO.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Provides safe and reliable launch facilities for rockets, missiles and other airborne weapon systems.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Deploys high-performance range instrumentation systems: EOTS, Radar system, Telemetry, Control centre etc.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0" y="93575"/>
            <a:ext cx="87132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Java And Its Significance</a:t>
            </a:r>
            <a:endParaRPr sz="3800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0" y="2161700"/>
            <a:ext cx="8631600" cy="253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Widely used programming language developed by Sun Microsystems.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independent language.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can run on any platform with a JVM (Java Virtual Machine) installed.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applications include: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development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app development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Desktop GUI applications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processing, etc.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0" y="93575"/>
            <a:ext cx="8928900" cy="15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Software Requirement Specification (SRS)</a:t>
            </a:r>
            <a:endParaRPr sz="4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" sz="2200"/>
              <a:t>Non-Functional Requirements:</a:t>
            </a:r>
            <a:endParaRPr sz="2200"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0" y="1946975"/>
            <a:ext cx="8631600" cy="2873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specifications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Should support commonly used OS, such as Windows, Linux etc.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Should have sufficient hardware resources to run java programs i.e., RAM and storage space, etc.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Should have appropriate version of JDK, IDE and JRE installed.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Toolkit requirements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6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GLG Toolkit for graphical representation of the obtained parameters.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6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software library developed by Generic Logic Inc. for creating interactive and data-driven graphical displays.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6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Provides a set of tools for developing high-performance applications for defence systems.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6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Provides range of APIs and libraries for integrating with other languages and frameworks.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0" y="760800"/>
            <a:ext cx="89289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Non-Functional Requirements:</a:t>
            </a:r>
            <a:endParaRPr sz="2200"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0" y="1732225"/>
            <a:ext cx="8631600" cy="3251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Protocol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application should utilize the User Datagram Protocol (UDP).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UDP ensures minimum latency, fast and reliable communication.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IP Addressing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system should be compatible with IPv4 addressing.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89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58"/>
              <a:buFont typeface="Roboto"/>
              <a:buChar char="●"/>
            </a:pPr>
            <a:r>
              <a:rPr b="1" lang="en" sz="165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 sz="165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application should maintain confidentiality, integrity and availability of information.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89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58"/>
              <a:buFont typeface="Roboto"/>
              <a:buChar char="●"/>
            </a:pPr>
            <a:r>
              <a:rPr b="1" lang="en" sz="165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 b="1" sz="165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"/>
              <a:buChar char="-"/>
            </a:pPr>
            <a:r>
              <a:rPr lang="en" sz="1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application should support interoperability with other defence systems and tools.</a:t>
            </a:r>
            <a:endParaRPr sz="1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23400" y="292325"/>
            <a:ext cx="9097200" cy="5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Functional Requirements:</a:t>
            </a:r>
            <a:endParaRPr sz="22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0" y="886025"/>
            <a:ext cx="9144000" cy="3910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application should be Thread-based. 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of functions defined in the GLG Graphics Builder program: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i. Constructor for the main class initializing Datagram Socket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ii. javax.swing.*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iii. SetDResource()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iv. Timer()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v. update()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vi. UpdateMeter()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vii. actionPerformed()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viii. Start()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Feasibility Study:</a:t>
            </a:r>
            <a:endParaRPr sz="2200"/>
          </a:p>
        </p:txBody>
      </p:sp>
      <p:sp>
        <p:nvSpPr>
          <p:cNvPr id="117" name="Google Shape;117;p21"/>
          <p:cNvSpPr txBox="1"/>
          <p:nvPr/>
        </p:nvSpPr>
        <p:spPr>
          <a:xfrm>
            <a:off x="0" y="995825"/>
            <a:ext cx="9144000" cy="38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Technical Feasibility: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UDP is suitable for real-time applications with low overhead and fast transmission.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Java GUI builder enables effective visualization and analysis of tracked missile data.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Operational Feasibility: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We gather and analyze user requirements from defense analysts.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Provide training and support to users.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Ensure compatibility and integration with existing systems in ITR.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