
<file path=[Content_Types].xml><?xml version="1.0" encoding="utf-8"?>
<Types xmlns="http://schemas.openxmlformats.org/package/2006/content-types">
  <Default ContentType="application/vnd.openxmlformats-officedocument.oleObject" Extension="bin"/>
  <Default ContentType="application/x-fontdata" Extension="fntdata"/>
  <Default ContentType="image/jpeg" Extension="jpeg"/>
  <Default ContentType="application/vnd.openxmlformats-package.relationships+xml" Extension="rels"/>
  <Default ContentType="application/vnd.openxmlformats-officedocument.spreadsheetml.sheet" Extension="xlsx"/>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custom-properties+xml" PartName="/docProps/custom.xml"/>
  <Override ContentType="application/vnd.openxmlformats-officedocument.drawingml.chart+xml" PartName="/ppt/charts/chart1.xml"/>
  <Override ContentType="application/vnd.openxmlformats-officedocument.drawingml.chart+xml" PartName="/ppt/charts/chart2.xml"/>
  <Override ContentType="application/vnd.openxmlformats-officedocument.drawingml.chart+xml" PartName="/ppt/charts/chart3.xml"/>
  <Override ContentType="application/vnd.ms-office.chartcolorstyle+xml" PartName="/ppt/charts/colors1.xml"/>
  <Override ContentType="application/vnd.ms-office.chartcolorstyle+xml" PartName="/ppt/charts/colors2.xml"/>
  <Override ContentType="application/vnd.ms-office.chartcolorstyle+xml" PartName="/ppt/charts/colors3.xml"/>
  <Override ContentType="application/vnd.ms-office.chartstyle+xml" PartName="/ppt/charts/style1.xml"/>
  <Override ContentType="application/vnd.ms-office.chartstyle+xml" PartName="/ppt/charts/style2.xml"/>
  <Override ContentType="application/vnd.ms-office.chartstyle+xml" PartName="/ppt/charts/style3.xml"/>
  <Override ContentType="image/x-emf" PartName="/ppt/media/image1.bin"/>
  <Override ContentType="image/x-emf" PartName="/ppt/media/image2.bin"/>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3.xml"/>
  <Override ContentType="application/vnd.openxmlformats-officedocument.presentationml.slideLayout+xml" PartName="/ppt/slideLayouts/slideLayout14.xml"/>
  <Override ContentType="application/vnd.openxmlformats-officedocument.presentationml.slideLayout+xml" PartName="/ppt/slideLayouts/slideLayout15.xml"/>
  <Override ContentType="application/vnd.openxmlformats-officedocument.presentationml.slideLayout+xml" PartName="/ppt/slideLayouts/slideLayout16.xml"/>
  <Override ContentType="application/vnd.openxmlformats-officedocument.presentationml.slideLayout+xml" PartName="/ppt/slideLayouts/slideLayout17.xml"/>
  <Override ContentType="application/vnd.openxmlformats-officedocument.presentationml.slideLayout+xml" PartName="/ppt/slideLayouts/slideLayout18.xml"/>
  <Override ContentType="application/vnd.openxmlformats-officedocument.presentationml.slideLayout+xml" PartName="/ppt/slideLayouts/slideLayout19.xml"/>
  <Override ContentType="application/vnd.openxmlformats-officedocument.presentationml.slideLayout+xml" PartName="/ppt/slideLayouts/slideLayout20.xml"/>
  <Override ContentType="application/vnd.openxmlformats-officedocument.presentationml.slideLayout+xml" PartName="/ppt/slideLayouts/slideLayout21.xml"/>
  <Override ContentType="application/vnd.openxmlformats-officedocument.presentationml.slideLayout+xml" PartName="/ppt/slideLayouts/slideLayout22.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25.xml"/>
  <Override ContentType="application/vnd.openxmlformats-officedocument.presentationml.slideLayout+xml" PartName="/ppt/slideLayouts/slideLayout26.xml"/>
  <Override ContentType="application/vnd.openxmlformats-officedocument.presentationml.slideLayout+xml" PartName="/ppt/slideLayouts/slideLayout27.xml"/>
  <Override ContentType="application/vnd.openxmlformats-officedocument.presentationml.slideLayout+xml" PartName="/ppt/slideLayouts/slideLayout28.xml"/>
  <Override ContentType="application/vnd.openxmlformats-officedocument.presentationml.slideLayout+xml" PartName="/ppt/slideLayouts/slideLayout29.xml"/>
  <Override ContentType="application/vnd.openxmlformats-officedocument.presentationml.slideLayout+xml" PartName="/ppt/slideLayouts/slideLayout30.xml"/>
  <Override ContentType="application/vnd.openxmlformats-officedocument.presentationml.slideLayout+xml" PartName="/ppt/slideLayouts/slideLayout31.xml"/>
  <Override ContentType="application/vnd.openxmlformats-officedocument.presentationml.slideLayout+xml" PartName="/ppt/slideLayouts/slideLayout32.xml"/>
  <Override ContentType="application/vnd.openxmlformats-officedocument.presentationml.slideLayout+xml" PartName="/ppt/slideLayouts/slideLayout33.xml"/>
  <Override ContentType="application/vnd.openxmlformats-officedocument.presentationml.slideLayout+xml" PartName="/ppt/slideLayouts/slideLayout34.xml"/>
  <Override ContentType="application/vnd.openxmlformats-officedocument.presentationml.slideMaster+xml" PartName="/ppt/slideMasters/slideMaster1.xml"/>
  <Override ContentType="application/vnd.openxmlformats-officedocument.presentationml.slideMaster+xml" PartName="/ppt/slideMasters/slideMaster2.xml"/>
  <Override ContentType="application/vnd.openxmlformats-officedocument.presentationml.slideMaster+xml" PartName="/ppt/slideMasters/slideMaster3.xml"/>
  <Override ContentType="application/vnd.openxmlformats-officedocument.presentationml.slideMaster+xml" PartName="/ppt/slideMasters/slideMaster4.xml"/>
  <Override ContentType="application/vnd.openxmlformats-officedocument.presentationml.slideMaster+xml" PartName="/ppt/slideMasters/slideMaster5.xml"/>
  <Override ContentType="application/vnd.openxmlformats-officedocument.presentationml.slideMaster+xml" PartName="/ppt/slideMasters/slideMaster6.xml"/>
  <Override ContentType="application/vnd.openxmlformats-officedocument.presentationml.slideMaster+xml" PartName="/ppt/slideMasters/slideMaster7.xml"/>
  <Override ContentType="application/vnd.openxmlformats-officedocument.presentationml.slideMaster+xml" PartName="/ppt/slideMasters/slideMaster8.xml"/>
  <Override ContentType="application/vnd.openxmlformats-officedocument.presentationml.slideMaster+xml" PartName="/ppt/slideMasters/slideMaster9.xml"/>
  <Override ContentType="application/vnd.openxmlformats-officedocument.presentationml.slideMaster+xml" PartName="/ppt/slideMasters/slideMaster10.xml"/>
  <Override ContentType="application/vnd.openxmlformats-officedocument.presentationml.slideMaster+xml" PartName="/ppt/slideMasters/slideMaster11.xml"/>
  <Override ContentType="application/vnd.openxmlformats-officedocument.presentationml.slideMaster+xml" PartName="/ppt/slideMasters/slideMaster12.xml"/>
  <Override ContentType="application/vnd.openxmlformats-officedocument.presentationml.slideMaster+xml" PartName="/ppt/slideMasters/slideMaster13.xml"/>
  <Override ContentType="application/vnd.openxmlformats-officedocument.presentationml.slideMaster+xml" PartName="/ppt/slideMasters/slideMaster14.xml"/>
  <Override ContentType="application/vnd.openxmlformats-officedocument.presentationml.slideMaster+xml" PartName="/ppt/slideMasters/slideMaster15.xml"/>
  <Override ContentType="application/vnd.openxmlformats-officedocument.presentationml.slideMaster+xml" PartName="/ppt/slideMasters/slideMaster16.xml"/>
  <Override ContentType="application/vnd.openxmlformats-officedocument.presentationml.slideMaster+xml" PartName="/ppt/slideMasters/slideMaster17.xml"/>
  <Override ContentType="application/vnd.openxmlformats-officedocument.presentationml.slideMaster+xml" PartName="/ppt/slideMasters/slideMaster18.xml"/>
  <Override ContentType="application/vnd.openxmlformats-officedocument.presentationml.slideMaster+xml" PartName="/ppt/slideMasters/slideMaster19.xml"/>
  <Override ContentType="application/vnd.openxmlformats-officedocument.presentationml.slideMaster+xml" PartName="/ppt/slideMasters/slideMaster20.xml"/>
  <Override ContentType="application/vnd.openxmlformats-officedocument.presentationml.slideMaster+xml" PartName="/ppt/slideMasters/slideMaster21.xml"/>
  <Override ContentType="application/vnd.openxmlformats-officedocument.presentationml.slideMaster+xml" PartName="/ppt/slideMasters/slideMaster22.xml"/>
  <Override ContentType="application/vnd.openxmlformats-officedocument.presentationml.slideMaster+xml" PartName="/ppt/slideMasters/slideMaster23.xml"/>
  <Override ContentType="application/vnd.openxmlformats-officedocument.presentationml.slideMaster+xml" PartName="/ppt/slideMasters/slideMaster24.xml"/>
  <Override ContentType="application/vnd.openxmlformats-officedocument.presentationml.slideMaster+xml" PartName="/ppt/slideMasters/slideMaster25.xml"/>
  <Override ContentType="application/vnd.openxmlformats-officedocument.presentationml.slideMaster+xml" PartName="/ppt/slideMasters/slideMaster26.xml"/>
  <Override ContentType="application/vnd.openxmlformats-officedocument.presentationml.slideMaster+xml" PartName="/ppt/slideMasters/slideMaster27.xml"/>
  <Override ContentType="application/vnd.openxmlformats-officedocument.presentationml.slideMaster+xml" PartName="/ppt/slideMasters/slideMaster28.xml"/>
  <Override ContentType="application/vnd.openxmlformats-officedocument.presentationml.slideMaster+xml" PartName="/ppt/slideMasters/slideMaster29.xml"/>
  <Override ContentType="application/vnd.openxmlformats-officedocument.presentationml.slideMaster+xml" PartName="/ppt/slideMasters/slideMaster30.xml"/>
  <Override ContentType="application/vnd.openxmlformats-officedocument.presentationml.slideMaster+xml" PartName="/ppt/slideMasters/slideMaster31.xml"/>
  <Override ContentType="application/vnd.openxmlformats-officedocument.presentationml.slide+xml" PartName="/ppt/slides/slide1.xml"/>
  <Override ContentType="application/vnd.openxmlformats-officedocument.presentationml.tableStyles+xml" PartName="/ppt/tableStyles.xml"/>
  <Override ContentType="application/vnd.openxmlformats-officedocument.presentationml.tags+xml" PartName="/ppt/tags/tag1.xml"/>
  <Override ContentType="application/vnd.openxmlformats-officedocument.presentationml.tags+xml" PartName="/ppt/tags/tag2.xml"/>
  <Override ContentType="application/vnd.openxmlformats-officedocument.presentationml.tags+xml" PartName="/ppt/tags/tag3.xml"/>
  <Override ContentType="application/vnd.openxmlformats-officedocument.presentationml.tags+xml" PartName="/ppt/tags/tag4.xml"/>
  <Override ContentType="application/vnd.openxmlformats-officedocument.presentationml.tags+xml" PartName="/ppt/tags/tag5.xml"/>
  <Override ContentType="application/vnd.openxmlformats-officedocument.presentationml.tags+xml" PartName="/ppt/tags/tag6.xml"/>
  <Override ContentType="application/vnd.openxmlformats-officedocument.presentationml.tags+xml" PartName="/ppt/tags/tag7.xml"/>
  <Override ContentType="application/vnd.openxmlformats-officedocument.presentationml.tags+xml" PartName="/ppt/tags/tag8.xml"/>
  <Override ContentType="application/vnd.openxmlformats-officedocument.presentationml.tags+xml" PartName="/ppt/tags/tag9.xml"/>
  <Override ContentType="application/vnd.openxmlformats-officedocument.presentationml.tags+xml" PartName="/ppt/tags/tag10.xml"/>
  <Override ContentType="application/vnd.openxmlformats-officedocument.presentationml.tags+xml" PartName="/ppt/tags/tag11.xml"/>
  <Override ContentType="application/vnd.openxmlformats-officedocument.presentationml.tags+xml" PartName="/ppt/tags/tag12.xml"/>
  <Override ContentType="application/vnd.openxmlformats-officedocument.presentationml.tags+xml" PartName="/ppt/tags/tag13.xml"/>
  <Override ContentType="application/vnd.openxmlformats-officedocument.presentationml.tags+xml" PartName="/ppt/tags/tag14.xml"/>
  <Override ContentType="application/vnd.openxmlformats-officedocument.presentationml.tags+xml" PartName="/ppt/tags/tag15.xml"/>
  <Override ContentType="application/vnd.openxmlformats-officedocument.presentationml.tags+xml" PartName="/ppt/tags/tag16.xml"/>
  <Override ContentType="application/vnd.openxmlformats-officedocument.presentationml.tags+xml" PartName="/ppt/tags/tag17.xml"/>
  <Override ContentType="application/vnd.openxmlformats-officedocument.presentationml.tags+xml" PartName="/ppt/tags/tag18.xml"/>
  <Override ContentType="application/vnd.openxmlformats-officedocument.presentationml.tags+xml" PartName="/ppt/tags/tag19.xml"/>
  <Override ContentType="application/vnd.openxmlformats-officedocument.presentationml.tags+xml" PartName="/ppt/tags/tag20.xml"/>
  <Override ContentType="application/vnd.openxmlformats-officedocument.presentationml.tags+xml" PartName="/ppt/tags/tag21.xml"/>
  <Override ContentType="application/vnd.openxmlformats-officedocument.presentationml.tags+xml" PartName="/ppt/tags/tag22.xml"/>
  <Override ContentType="application/vnd.openxmlformats-officedocument.presentationml.tags+xml" PartName="/ppt/tags/tag23.xml"/>
  <Override ContentType="application/vnd.openxmlformats-officedocument.presentationml.tags+xml" PartName="/ppt/tags/tag24.xml"/>
  <Override ContentType="application/vnd.openxmlformats-officedocument.presentationml.tags+xml" PartName="/ppt/tags/tag25.xml"/>
  <Override ContentType="application/vnd.openxmlformats-officedocument.presentationml.tags+xml" PartName="/ppt/tags/tag26.xml"/>
  <Override ContentType="application/vnd.openxmlformats-officedocument.presentationml.tags+xml" PartName="/ppt/tags/tag27.xml"/>
  <Override ContentType="application/vnd.openxmlformats-officedocument.presentationml.tags+xml" PartName="/ppt/tags/tag28.xml"/>
  <Override ContentType="application/vnd.openxmlformats-officedocument.presentationml.tags+xml" PartName="/ppt/tags/tag29.xml"/>
  <Override ContentType="application/vnd.openxmlformats-officedocument.presentationml.tags+xml" PartName="/ppt/tags/tag30.xml"/>
  <Override ContentType="application/vnd.openxmlformats-officedocument.presentationml.tags+xml" PartName="/ppt/tags/tag31.xml"/>
  <Override ContentType="application/vnd.openxmlformats-officedocument.presentationml.tags+xml" PartName="/ppt/tags/tag32.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Override ContentType="application/vnd.openxmlformats-officedocument.theme+xml" PartName="/ppt/theme/theme6.xml"/>
  <Override ContentType="application/vnd.openxmlformats-officedocument.theme+xml" PartName="/ppt/theme/theme7.xml"/>
  <Override ContentType="application/vnd.openxmlformats-officedocument.theme+xml" PartName="/ppt/theme/theme8.xml"/>
  <Override ContentType="application/vnd.openxmlformats-officedocument.theme+xml" PartName="/ppt/theme/theme9.xml"/>
  <Override ContentType="application/vnd.openxmlformats-officedocument.theme+xml" PartName="/ppt/theme/theme10.xml"/>
  <Override ContentType="application/vnd.openxmlformats-officedocument.theme+xml" PartName="/ppt/theme/theme11.xml"/>
  <Override ContentType="application/vnd.openxmlformats-officedocument.theme+xml" PartName="/ppt/theme/theme12.xml"/>
  <Override ContentType="application/vnd.openxmlformats-officedocument.theme+xml" PartName="/ppt/theme/theme13.xml"/>
  <Override ContentType="application/vnd.openxmlformats-officedocument.theme+xml" PartName="/ppt/theme/theme14.xml"/>
  <Override ContentType="application/vnd.openxmlformats-officedocument.theme+xml" PartName="/ppt/theme/theme15.xml"/>
  <Override ContentType="application/vnd.openxmlformats-officedocument.theme+xml" PartName="/ppt/theme/theme16.xml"/>
  <Override ContentType="application/vnd.openxmlformats-officedocument.theme+xml" PartName="/ppt/theme/theme17.xml"/>
  <Override ContentType="application/vnd.openxmlformats-officedocument.theme+xml" PartName="/ppt/theme/theme18.xml"/>
  <Override ContentType="application/vnd.openxmlformats-officedocument.theme+xml" PartName="/ppt/theme/theme19.xml"/>
  <Override ContentType="application/vnd.openxmlformats-officedocument.theme+xml" PartName="/ppt/theme/theme20.xml"/>
  <Override ContentType="application/vnd.openxmlformats-officedocument.theme+xml" PartName="/ppt/theme/theme21.xml"/>
  <Override ContentType="application/vnd.openxmlformats-officedocument.theme+xml" PartName="/ppt/theme/theme22.xml"/>
  <Override ContentType="application/vnd.openxmlformats-officedocument.theme+xml" PartName="/ppt/theme/theme23.xml"/>
  <Override ContentType="application/vnd.openxmlformats-officedocument.theme+xml" PartName="/ppt/theme/theme24.xml"/>
  <Override ContentType="application/vnd.openxmlformats-officedocument.theme+xml" PartName="/ppt/theme/theme25.xml"/>
  <Override ContentType="application/vnd.openxmlformats-officedocument.theme+xml" PartName="/ppt/theme/theme26.xml"/>
  <Override ContentType="application/vnd.openxmlformats-officedocument.theme+xml" PartName="/ppt/theme/theme27.xml"/>
  <Override ContentType="application/vnd.openxmlformats-officedocument.theme+xml" PartName="/ppt/theme/theme28.xml"/>
  <Override ContentType="application/vnd.openxmlformats-officedocument.theme+xml" PartName="/ppt/theme/theme29.xml"/>
  <Override ContentType="application/vnd.openxmlformats-officedocument.theme+xml" PartName="/ppt/theme/theme30.xml"/>
  <Override ContentType="application/vnd.openxmlformats-officedocument.theme+xml" PartName="/ppt/theme/theme31.xml"/>
  <Override ContentType="application/vnd.openxmlformats-officedocument.theme+xml" PartName="/ppt/theme/theme32.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 Id="rId5" Target="docProps/custom.xml" Type="http://schemas.openxmlformats.org/officeDocument/2006/relationships/custom-properties"/></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 id="2147483653" r:id="rId2"/>
    <p:sldMasterId id="2147483657" r:id="rId3"/>
    <p:sldMasterId id="2147483669" r:id="rId4"/>
    <p:sldMasterId id="2147483671" r:id="rId5"/>
    <p:sldMasterId id="2147483673" r:id="rId6"/>
    <p:sldMasterId id="2147483675" r:id="rId7"/>
    <p:sldMasterId id="2147483677" r:id="rId8"/>
    <p:sldMasterId id="2147483679" r:id="rId9"/>
    <p:sldMasterId id="2147483681" r:id="rId10"/>
    <p:sldMasterId id="2147483683" r:id="rId11"/>
    <p:sldMasterId id="2147483687" r:id="rId12"/>
    <p:sldMasterId id="2147483689" r:id="rId13"/>
    <p:sldMasterId id="2147483691" r:id="rId14"/>
    <p:sldMasterId id="2147483693" r:id="rId15"/>
    <p:sldMasterId id="2147483695" r:id="rId16"/>
    <p:sldMasterId id="2147483697" r:id="rId17"/>
    <p:sldMasterId id="2147483699" r:id="rId18"/>
    <p:sldMasterId id="2147483707" r:id="rId19"/>
    <p:sldMasterId id="2147483709" r:id="rId20"/>
    <p:sldMasterId id="2147483711" r:id="rId21"/>
    <p:sldMasterId id="2147483713" r:id="rId22"/>
    <p:sldMasterId id="2147483715" r:id="rId23"/>
    <p:sldMasterId id="2147483717" r:id="rId24"/>
    <p:sldMasterId id="2147483719" r:id="rId25"/>
    <p:sldMasterId id="2147483721" r:id="rId26"/>
    <p:sldMasterId id="2147483723" r:id="rId27"/>
    <p:sldMasterId id="2147483725" r:id="rId28"/>
    <p:sldMasterId id="2147483735" r:id="rId29"/>
    <p:sldMasterId id="2147483737" r:id="rId30"/>
    <p:sldMasterId id="2147483739" r:id="rId31"/>
  </p:sldMasterIdLst>
  <p:notesMasterIdLst>
    <p:notesMasterId r:id="rId33"/>
  </p:notesMasterIdLst>
  <p:sldIdLst>
    <p:sldId id="1373" r:id="rId32"/>
  </p:sldIdLst>
  <p:sldSz cx="9144000" cy="6858000" type="screen4x3"/>
  <p:notesSz cx="7023100" cy="9309100"/>
  <p:embeddedFontLst>
    <p:embeddedFont>
      <p:font typeface="Calibri" panose="020F0502020204030204" pitchFamily="34" charset="0"/>
      <p:regular r:id="rId34"/>
      <p:bold r:id="rId35"/>
      <p:italic r:id="rId36"/>
      <p:boldItalic r:id="rId37"/>
    </p:embeddedFont>
  </p:embeddedFontLst>
  <p:custDataLst>
    <p:tags r:id="rId38"/>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S Opp HY" id="{6FB5F727-30A3-4FD9-AF6C-AA03B6B677F8}">
          <p14:sldIdLst>
            <p14:sldId id="1373"/>
          </p14:sldIdLst>
        </p14:section>
      </p14:sectionLst>
    </p:ext>
    <p:ext uri="{EFAFB233-063F-42B5-8137-9DF3F51BA10A}">
      <p15:sldGuideLst xmlns:p15="http://schemas.microsoft.com/office/powerpoint/2012/main">
        <p15:guide id="1" pos="3864" userDrawn="1">
          <p15:clr>
            <a:srgbClr val="A4A3A4"/>
          </p15:clr>
        </p15:guide>
        <p15:guide id="2" orient="horz" pos="3624" userDrawn="1">
          <p15:clr>
            <a:srgbClr val="A4A3A4"/>
          </p15:clr>
        </p15:guide>
        <p15:guide id="3" orient="horz" pos="136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7F7F8"/>
    <a:srgbClr val="006AC6"/>
    <a:srgbClr val="78BE20"/>
    <a:srgbClr val="00A497"/>
    <a:srgbClr val="ECEEEF"/>
    <a:srgbClr val="60AD41"/>
    <a:srgbClr val="F6C57F"/>
    <a:srgbClr val="7FCFC8"/>
    <a:srgbClr val="7FB4E2"/>
    <a:srgbClr val="F6F7F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280" autoAdjust="0"/>
    <p:restoredTop sz="94719"/>
  </p:normalViewPr>
  <p:slideViewPr>
    <p:cSldViewPr snapToGrid="0">
      <p:cViewPr varScale="1">
        <p:scale>
          <a:sx n="115" d="100"/>
          <a:sy n="115" d="100"/>
        </p:scale>
        <p:origin x="200" y="304"/>
      </p:cViewPr>
      <p:guideLst>
        <p:guide pos="3864"/>
        <p:guide orient="horz" pos="3624"/>
        <p:guide orient="horz" pos="1368"/>
      </p:guideLst>
    </p:cSldViewPr>
  </p:slideViewPr>
  <p:notesTextViewPr>
    <p:cViewPr>
      <p:scale>
        <a:sx n="1" d="1"/>
        <a:sy n="1" d="1"/>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Masters/slideMaster10.xml" Type="http://schemas.openxmlformats.org/officeDocument/2006/relationships/slideMaster"/><Relationship Id="rId11" Target="slideMasters/slideMaster11.xml" Type="http://schemas.openxmlformats.org/officeDocument/2006/relationships/slideMaster"/><Relationship Id="rId12" Target="slideMasters/slideMaster12.xml" Type="http://schemas.openxmlformats.org/officeDocument/2006/relationships/slideMaster"/><Relationship Id="rId13" Target="slideMasters/slideMaster13.xml" Type="http://schemas.openxmlformats.org/officeDocument/2006/relationships/slideMaster"/><Relationship Id="rId14" Target="slideMasters/slideMaster14.xml" Type="http://schemas.openxmlformats.org/officeDocument/2006/relationships/slideMaster"/><Relationship Id="rId15" Target="slideMasters/slideMaster15.xml" Type="http://schemas.openxmlformats.org/officeDocument/2006/relationships/slideMaster"/><Relationship Id="rId16" Target="slideMasters/slideMaster16.xml" Type="http://schemas.openxmlformats.org/officeDocument/2006/relationships/slideMaster"/><Relationship Id="rId17" Target="slideMasters/slideMaster17.xml" Type="http://schemas.openxmlformats.org/officeDocument/2006/relationships/slideMaster"/><Relationship Id="rId18" Target="slideMasters/slideMaster18.xml" Type="http://schemas.openxmlformats.org/officeDocument/2006/relationships/slideMaster"/><Relationship Id="rId19" Target="slideMasters/slideMaster19.xml" Type="http://schemas.openxmlformats.org/officeDocument/2006/relationships/slideMaster"/><Relationship Id="rId2" Target="slideMasters/slideMaster2.xml" Type="http://schemas.openxmlformats.org/officeDocument/2006/relationships/slideMaster"/><Relationship Id="rId20" Target="slideMasters/slideMaster20.xml" Type="http://schemas.openxmlformats.org/officeDocument/2006/relationships/slideMaster"/><Relationship Id="rId21" Target="slideMasters/slideMaster21.xml" Type="http://schemas.openxmlformats.org/officeDocument/2006/relationships/slideMaster"/><Relationship Id="rId22" Target="slideMasters/slideMaster22.xml" Type="http://schemas.openxmlformats.org/officeDocument/2006/relationships/slideMaster"/><Relationship Id="rId23" Target="slideMasters/slideMaster23.xml" Type="http://schemas.openxmlformats.org/officeDocument/2006/relationships/slideMaster"/><Relationship Id="rId24" Target="slideMasters/slideMaster24.xml" Type="http://schemas.openxmlformats.org/officeDocument/2006/relationships/slideMaster"/><Relationship Id="rId25" Target="slideMasters/slideMaster25.xml" Type="http://schemas.openxmlformats.org/officeDocument/2006/relationships/slideMaster"/><Relationship Id="rId26" Target="slideMasters/slideMaster26.xml" Type="http://schemas.openxmlformats.org/officeDocument/2006/relationships/slideMaster"/><Relationship Id="rId27" Target="slideMasters/slideMaster27.xml" Type="http://schemas.openxmlformats.org/officeDocument/2006/relationships/slideMaster"/><Relationship Id="rId28" Target="slideMasters/slideMaster28.xml" Type="http://schemas.openxmlformats.org/officeDocument/2006/relationships/slideMaster"/><Relationship Id="rId29" Target="slideMasters/slideMaster29.xml" Type="http://schemas.openxmlformats.org/officeDocument/2006/relationships/slideMaster"/><Relationship Id="rId3" Target="slideMasters/slideMaster3.xml" Type="http://schemas.openxmlformats.org/officeDocument/2006/relationships/slideMaster"/><Relationship Id="rId30" Target="slideMasters/slideMaster30.xml" Type="http://schemas.openxmlformats.org/officeDocument/2006/relationships/slideMaster"/><Relationship Id="rId31" Target="slideMasters/slideMaster31.xml" Type="http://schemas.openxmlformats.org/officeDocument/2006/relationships/slideMaster"/><Relationship Id="rId32" Target="slides/slide1.xml" Type="http://schemas.openxmlformats.org/officeDocument/2006/relationships/slide"/><Relationship Id="rId33" Target="notesMasters/notesMaster1.xml" Type="http://schemas.openxmlformats.org/officeDocument/2006/relationships/notesMaster"/><Relationship Id="rId34" Target="fonts/font1.fntdata" Type="http://schemas.openxmlformats.org/officeDocument/2006/relationships/font"/><Relationship Id="rId35" Target="fonts/font2.fntdata" Type="http://schemas.openxmlformats.org/officeDocument/2006/relationships/font"/><Relationship Id="rId36" Target="fonts/font3.fntdata" Type="http://schemas.openxmlformats.org/officeDocument/2006/relationships/font"/><Relationship Id="rId37" Target="fonts/font4.fntdata" Type="http://schemas.openxmlformats.org/officeDocument/2006/relationships/font"/><Relationship Id="rId38" Target="tags/tag1.xml" Type="http://schemas.openxmlformats.org/officeDocument/2006/relationships/tags"/><Relationship Id="rId39" Target="presProps.xml" Type="http://schemas.openxmlformats.org/officeDocument/2006/relationships/presProps"/><Relationship Id="rId4" Target="slideMasters/slideMaster4.xml" Type="http://schemas.openxmlformats.org/officeDocument/2006/relationships/slideMaster"/><Relationship Id="rId40" Target="viewProps.xml" Type="http://schemas.openxmlformats.org/officeDocument/2006/relationships/viewProps"/><Relationship Id="rId41" Target="theme/theme1.xml" Type="http://schemas.openxmlformats.org/officeDocument/2006/relationships/theme"/><Relationship Id="rId42" Target="tableStyles.xml" Type="http://schemas.openxmlformats.org/officeDocument/2006/relationships/tableStyles"/><Relationship Id="rId5" Target="slideMasters/slideMaster5.xml" Type="http://schemas.openxmlformats.org/officeDocument/2006/relationships/slideMaster"/><Relationship Id="rId6" Target="slideMasters/slideMaster6.xml" Type="http://schemas.openxmlformats.org/officeDocument/2006/relationships/slideMaster"/><Relationship Id="rId7" Target="slideMasters/slideMaster7.xml" Type="http://schemas.openxmlformats.org/officeDocument/2006/relationships/slideMaster"/><Relationship Id="rId8" Target="slideMasters/slideMaster8.xml" Type="http://schemas.openxmlformats.org/officeDocument/2006/relationships/slideMaster"/><Relationship Id="rId9" Target="slideMasters/slideMaster9.xml" Type="http://schemas.openxmlformats.org/officeDocument/2006/relationships/slideMaster"/></Relationships>
</file>

<file path=ppt/charts/_rels/chart1.xml.rels><?xml version="1.0" encoding="UTF-8" standalone="yes"?><Relationships xmlns="http://schemas.openxmlformats.org/package/2006/relationships"><Relationship Id="rId1" Target="style1.xml" Type="http://schemas.microsoft.com/office/2011/relationships/chartStyle"/><Relationship Id="rId2" Target="colors1.xml" Type="http://schemas.microsoft.com/office/2011/relationships/chartColorStyle"/><Relationship Id="rId3" Target="../embeddings/Microsoft_Excel_Worksheet.xlsx" Type="http://schemas.openxmlformats.org/officeDocument/2006/relationships/package"/></Relationships>
</file>

<file path=ppt/charts/_rels/chart2.xml.rels><?xml version="1.0" encoding="UTF-8" standalone="yes"?><Relationships xmlns="http://schemas.openxmlformats.org/package/2006/relationships"><Relationship Id="rId1" Target="style2.xml" Type="http://schemas.microsoft.com/office/2011/relationships/chartStyle"/><Relationship Id="rId2" Target="colors2.xml" Type="http://schemas.microsoft.com/office/2011/relationships/chartColorStyle"/><Relationship Id="rId3" Target="../embeddings/Microsoft_Excel_Worksheet1.xlsx" Type="http://schemas.openxmlformats.org/officeDocument/2006/relationships/package"/></Relationships>
</file>

<file path=ppt/charts/_rels/chart3.xml.rels><?xml version="1.0" encoding="UTF-8" standalone="yes"?><Relationships xmlns="http://schemas.openxmlformats.org/package/2006/relationships"><Relationship Id="rId1" Target="style3.xml" Type="http://schemas.microsoft.com/office/2011/relationships/chartStyle"/><Relationship Id="rId2" Target="colors3.xml" Type="http://schemas.microsoft.com/office/2011/relationships/chartColorStyle"/><Relationship Id="rId3" Target="../embeddings/Microsoft_Excel_Worksheet2.xlsx" Type="http://schemas.openxmlformats.org/officeDocument/2006/relationships/package"/></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3652233265656061"/>
          <c:y val="5.9322627678776982E-2"/>
          <c:w val="0.78866775435939029"/>
          <c:h val="0.84725858059436066"/>
        </c:manualLayout>
      </c:layout>
      <c:scatterChart>
        <c:scatterStyle val="lineMarker"/>
        <c:varyColors val="0"/>
        <c:ser>
          <c:idx val="0"/>
          <c:order val="0"/>
          <c:tx>
            <c:strRef>
              <c:f>Sheet1!$B$1</c:f>
              <c:strCache>
                <c:ptCount val="1"/>
                <c:pt idx="0">
                  <c:v>Y-Account</c:v>
                </c:pt>
              </c:strCache>
            </c:strRef>
          </c:tx>
          <c:spPr>
            <a:ln w="19050" cap="rnd">
              <a:noFill/>
              <a:round/>
            </a:ln>
            <a:effectLst/>
          </c:spPr>
          <c:marker>
            <c:symbol val="circle"/>
            <c:size val="5"/>
            <c:spPr>
              <a:solidFill>
                <a:schemeClr val="accent1"/>
              </a:solidFill>
              <a:ln w="6350">
                <a:solidFill>
                  <a:schemeClr val="bg1"/>
                </a:solidFill>
              </a:ln>
              <a:effectLst/>
            </c:spPr>
          </c:marker>
          <c:xVal>
            <c:numRef>
              <c:f>Sheet1!$A$2:$A$242</c:f>
              <c:numCache>
                <c:formatCode>#,##0.00</c:formatCode>
                <c:ptCount val="241"/>
                <c:pt idx="0">
                  <c:v>1.323267</c:v>
                </c:pt>
                <c:pt idx="1">
                  <c:v>2.3867470000000002</c:v>
                </c:pt>
                <c:pt idx="2">
                  <c:v>2.497503</c:v>
                </c:pt>
                <c:pt idx="3">
                  <c:v>2.9590679999999998</c:v>
                </c:pt>
                <c:pt idx="4">
                  <c:v>2.548149</c:v>
                </c:pt>
                <c:pt idx="5">
                  <c:v>3.8794170000000001</c:v>
                </c:pt>
                <c:pt idx="6">
                  <c:v>4.3827829999999999</c:v>
                </c:pt>
                <c:pt idx="7">
                  <c:v>5.265714</c:v>
                </c:pt>
                <c:pt idx="8">
                  <c:v>4.492642</c:v>
                </c:pt>
                <c:pt idx="9">
                  <c:v>5.0213640000000002</c:v>
                </c:pt>
                <c:pt idx="10">
                  <c:v>5.076371</c:v>
                </c:pt>
                <c:pt idx="11">
                  <c:v>5.1968500000000004</c:v>
                </c:pt>
                <c:pt idx="12">
                  <c:v>5.0938040000000004</c:v>
                </c:pt>
                <c:pt idx="13">
                  <c:v>4.5748009999999999</c:v>
                </c:pt>
                <c:pt idx="14">
                  <c:v>4.4364270000000001</c:v>
                </c:pt>
                <c:pt idx="15">
                  <c:v>4.7900939999999999</c:v>
                </c:pt>
                <c:pt idx="16">
                  <c:v>5.0427730000000004</c:v>
                </c:pt>
                <c:pt idx="17">
                  <c:v>5.6459960000000002</c:v>
                </c:pt>
                <c:pt idx="18">
                  <c:v>6.0238880000000004</c:v>
                </c:pt>
                <c:pt idx="19">
                  <c:v>6.5455170000000003</c:v>
                </c:pt>
                <c:pt idx="20">
                  <c:v>6.490011</c:v>
                </c:pt>
                <c:pt idx="21">
                  <c:v>6.6808110000000003</c:v>
                </c:pt>
                <c:pt idx="22">
                  <c:v>6.7409280000000003</c:v>
                </c:pt>
                <c:pt idx="23">
                  <c:v>6.9984250000000001</c:v>
                </c:pt>
                <c:pt idx="24">
                  <c:v>6.72255</c:v>
                </c:pt>
                <c:pt idx="25">
                  <c:v>6.4923219999999997</c:v>
                </c:pt>
                <c:pt idx="26">
                  <c:v>7.1415800000000003</c:v>
                </c:pt>
                <c:pt idx="27">
                  <c:v>7.1360080000000004</c:v>
                </c:pt>
                <c:pt idx="28">
                  <c:v>7.355035</c:v>
                </c:pt>
                <c:pt idx="29">
                  <c:v>7.222969</c:v>
                </c:pt>
                <c:pt idx="30">
                  <c:v>7.1933819999999997</c:v>
                </c:pt>
                <c:pt idx="31">
                  <c:v>7.7316260000000003</c:v>
                </c:pt>
                <c:pt idx="32">
                  <c:v>8.6821809999999999</c:v>
                </c:pt>
                <c:pt idx="33">
                  <c:v>8.3914229999999996</c:v>
                </c:pt>
                <c:pt idx="34">
                  <c:v>7.406199</c:v>
                </c:pt>
                <c:pt idx="35">
                  <c:v>7.2178940000000003</c:v>
                </c:pt>
                <c:pt idx="36">
                  <c:v>7.7869450000000002</c:v>
                </c:pt>
                <c:pt idx="37">
                  <c:v>8.2203909999999993</c:v>
                </c:pt>
                <c:pt idx="38">
                  <c:v>7.8308099999999996</c:v>
                </c:pt>
                <c:pt idx="39">
                  <c:v>8.3255189999999999</c:v>
                </c:pt>
                <c:pt idx="40">
                  <c:v>8.2063419999999994</c:v>
                </c:pt>
                <c:pt idx="41">
                  <c:v>8.3842119999999998</c:v>
                </c:pt>
                <c:pt idx="42">
                  <c:v>10.234805</c:v>
                </c:pt>
                <c:pt idx="43">
                  <c:v>9.8605509999999992</c:v>
                </c:pt>
                <c:pt idx="44">
                  <c:v>9.4503389999999996</c:v>
                </c:pt>
                <c:pt idx="45">
                  <c:v>9.8635459999999995</c:v>
                </c:pt>
                <c:pt idx="46">
                  <c:v>9.9772680000000005</c:v>
                </c:pt>
                <c:pt idx="47">
                  <c:v>10.57493</c:v>
                </c:pt>
                <c:pt idx="48">
                  <c:v>10.076311</c:v>
                </c:pt>
                <c:pt idx="49">
                  <c:v>10.015465000000001</c:v>
                </c:pt>
                <c:pt idx="50">
                  <c:v>10.340847</c:v>
                </c:pt>
                <c:pt idx="51">
                  <c:v>11.752204000000001</c:v>
                </c:pt>
                <c:pt idx="52">
                  <c:v>11.924538</c:v>
                </c:pt>
                <c:pt idx="53">
                  <c:v>11.620899</c:v>
                </c:pt>
                <c:pt idx="54">
                  <c:v>12.513816</c:v>
                </c:pt>
                <c:pt idx="55">
                  <c:v>12.840021</c:v>
                </c:pt>
                <c:pt idx="56">
                  <c:v>11.019598999999999</c:v>
                </c:pt>
                <c:pt idx="57">
                  <c:v>10.764094999999999</c:v>
                </c:pt>
                <c:pt idx="58">
                  <c:v>9.8099120000000006</c:v>
                </c:pt>
                <c:pt idx="59">
                  <c:v>9.2554719999999993</c:v>
                </c:pt>
                <c:pt idx="60">
                  <c:v>8.5745570000000004</c:v>
                </c:pt>
                <c:pt idx="61">
                  <c:v>8.2346190000000004</c:v>
                </c:pt>
                <c:pt idx="62">
                  <c:v>8.0804749999999999</c:v>
                </c:pt>
                <c:pt idx="63">
                  <c:v>6.9028580000000002</c:v>
                </c:pt>
                <c:pt idx="64">
                  <c:v>6.8491169999999997</c:v>
                </c:pt>
                <c:pt idx="65">
                  <c:v>6.6468879999999997</c:v>
                </c:pt>
                <c:pt idx="66">
                  <c:v>4.2555899999999998</c:v>
                </c:pt>
                <c:pt idx="67">
                  <c:v>0.19886899999999999</c:v>
                </c:pt>
                <c:pt idx="68">
                  <c:v>-1.820905</c:v>
                </c:pt>
                <c:pt idx="69">
                  <c:v>-0.86114999999999997</c:v>
                </c:pt>
                <c:pt idx="70">
                  <c:v>-0.15087900000000001</c:v>
                </c:pt>
                <c:pt idx="71">
                  <c:v>-0.83121</c:v>
                </c:pt>
                <c:pt idx="72">
                  <c:v>-0.31709700000000002</c:v>
                </c:pt>
                <c:pt idx="73">
                  <c:v>2.0056940000000001</c:v>
                </c:pt>
                <c:pt idx="74">
                  <c:v>3.7452960000000002</c:v>
                </c:pt>
                <c:pt idx="75">
                  <c:v>4.0961210000000001</c:v>
                </c:pt>
                <c:pt idx="76">
                  <c:v>5.0710160000000002</c:v>
                </c:pt>
                <c:pt idx="77">
                  <c:v>5.1157029999999999</c:v>
                </c:pt>
                <c:pt idx="78">
                  <c:v>6.0491859999999997</c:v>
                </c:pt>
                <c:pt idx="79">
                  <c:v>6.0196829999999997</c:v>
                </c:pt>
                <c:pt idx="80">
                  <c:v>6.0139750000000003</c:v>
                </c:pt>
                <c:pt idx="81">
                  <c:v>6.3515579999999998</c:v>
                </c:pt>
                <c:pt idx="82">
                  <c:v>6.6937259999999998</c:v>
                </c:pt>
                <c:pt idx="83">
                  <c:v>6.4244479999999999</c:v>
                </c:pt>
                <c:pt idx="84">
                  <c:v>7.6700889999999999</c:v>
                </c:pt>
                <c:pt idx="85">
                  <c:v>8.3814580000000003</c:v>
                </c:pt>
                <c:pt idx="86">
                  <c:v>7.2261509999999998</c:v>
                </c:pt>
                <c:pt idx="87">
                  <c:v>7.0997320000000004</c:v>
                </c:pt>
                <c:pt idx="88">
                  <c:v>7.4964370000000002</c:v>
                </c:pt>
                <c:pt idx="89">
                  <c:v>7.4523580000000003</c:v>
                </c:pt>
                <c:pt idx="90">
                  <c:v>8.3007659999999994</c:v>
                </c:pt>
                <c:pt idx="91">
                  <c:v>8.9805130000000002</c:v>
                </c:pt>
                <c:pt idx="92">
                  <c:v>8.6316349999999993</c:v>
                </c:pt>
                <c:pt idx="93">
                  <c:v>8.8130369999999996</c:v>
                </c:pt>
                <c:pt idx="94">
                  <c:v>8.9236540000000009</c:v>
                </c:pt>
                <c:pt idx="95">
                  <c:v>9.0758030000000005</c:v>
                </c:pt>
                <c:pt idx="96">
                  <c:v>9.031345</c:v>
                </c:pt>
                <c:pt idx="97">
                  <c:v>9.2207919999999994</c:v>
                </c:pt>
                <c:pt idx="98">
                  <c:v>9.3412039999999994</c:v>
                </c:pt>
                <c:pt idx="99">
                  <c:v>9.2035739999999997</c:v>
                </c:pt>
                <c:pt idx="100">
                  <c:v>9.2399839999999998</c:v>
                </c:pt>
                <c:pt idx="101">
                  <c:v>8.0028760000000005</c:v>
                </c:pt>
                <c:pt idx="102">
                  <c:v>6.9351320000000003</c:v>
                </c:pt>
                <c:pt idx="103">
                  <c:v>7.8663869999999996</c:v>
                </c:pt>
                <c:pt idx="104">
                  <c:v>7.0454460000000001</c:v>
                </c:pt>
                <c:pt idx="105">
                  <c:v>7.33561</c:v>
                </c:pt>
                <c:pt idx="106">
                  <c:v>7.7212259999999997</c:v>
                </c:pt>
                <c:pt idx="107">
                  <c:v>7.908747</c:v>
                </c:pt>
                <c:pt idx="108">
                  <c:v>7.8384830000000001</c:v>
                </c:pt>
                <c:pt idx="109">
                  <c:v>7.7743359999999999</c:v>
                </c:pt>
                <c:pt idx="110">
                  <c:v>7.3604969999999996</c:v>
                </c:pt>
                <c:pt idx="111">
                  <c:v>8.1607369999999992</c:v>
                </c:pt>
                <c:pt idx="112">
                  <c:v>9.2671150000000004</c:v>
                </c:pt>
                <c:pt idx="113">
                  <c:v>9.2868180000000002</c:v>
                </c:pt>
                <c:pt idx="114">
                  <c:v>9.068384</c:v>
                </c:pt>
                <c:pt idx="115">
                  <c:v>9.1158929999999998</c:v>
                </c:pt>
                <c:pt idx="116">
                  <c:v>9.7302330000000001</c:v>
                </c:pt>
                <c:pt idx="117">
                  <c:v>10.011631</c:v>
                </c:pt>
                <c:pt idx="118">
                  <c:v>10.614919</c:v>
                </c:pt>
                <c:pt idx="119">
                  <c:v>10.981959</c:v>
                </c:pt>
                <c:pt idx="120">
                  <c:v>11.325596000000001</c:v>
                </c:pt>
                <c:pt idx="121">
                  <c:v>10.827684</c:v>
                </c:pt>
                <c:pt idx="122">
                  <c:v>10.615144000000001</c:v>
                </c:pt>
                <c:pt idx="123">
                  <c:v>10.625030000000001</c:v>
                </c:pt>
                <c:pt idx="124">
                  <c:v>11.397403000000001</c:v>
                </c:pt>
                <c:pt idx="125">
                  <c:v>11.187236</c:v>
                </c:pt>
                <c:pt idx="126">
                  <c:v>13.353643</c:v>
                </c:pt>
                <c:pt idx="127">
                  <c:v>18.031563999999999</c:v>
                </c:pt>
                <c:pt idx="128">
                  <c:v>20.241045</c:v>
                </c:pt>
                <c:pt idx="129">
                  <c:v>18.649640000000002</c:v>
                </c:pt>
                <c:pt idx="130">
                  <c:v>17.601929999999999</c:v>
                </c:pt>
                <c:pt idx="131">
                  <c:v>18.905688000000001</c:v>
                </c:pt>
                <c:pt idx="132">
                  <c:v>18.189858999999998</c:v>
                </c:pt>
                <c:pt idx="133">
                  <c:v>15.811405000000001</c:v>
                </c:pt>
                <c:pt idx="134">
                  <c:v>14.459830999999999</c:v>
                </c:pt>
                <c:pt idx="135">
                  <c:v>13.937112000000001</c:v>
                </c:pt>
                <c:pt idx="136">
                  <c:v>12.278821000000001</c:v>
                </c:pt>
                <c:pt idx="137">
                  <c:v>12.165493</c:v>
                </c:pt>
                <c:pt idx="138">
                  <c:v>10.401713000000001</c:v>
                </c:pt>
                <c:pt idx="139">
                  <c:v>10.260806000000001</c:v>
                </c:pt>
                <c:pt idx="140">
                  <c:v>9.8809579999999997</c:v>
                </c:pt>
                <c:pt idx="141">
                  <c:v>8.8808410000000002</c:v>
                </c:pt>
                <c:pt idx="142">
                  <c:v>8.7031189999999992</c:v>
                </c:pt>
                <c:pt idx="143">
                  <c:v>9.1831219999999991</c:v>
                </c:pt>
                <c:pt idx="144">
                  <c:v>8.403867</c:v>
                </c:pt>
                <c:pt idx="145">
                  <c:v>8.1824429999999992</c:v>
                </c:pt>
                <c:pt idx="146">
                  <c:v>9.0251450000000002</c:v>
                </c:pt>
                <c:pt idx="147">
                  <c:v>8.4092579999999995</c:v>
                </c:pt>
                <c:pt idx="148">
                  <c:v>7.5402990000000001</c:v>
                </c:pt>
                <c:pt idx="149">
                  <c:v>7.1253140000000004</c:v>
                </c:pt>
                <c:pt idx="150">
                  <c:v>5.9419250000000003</c:v>
                </c:pt>
                <c:pt idx="151">
                  <c:v>6.0040570000000004</c:v>
                </c:pt>
                <c:pt idx="152">
                  <c:v>5.7607999999999997</c:v>
                </c:pt>
                <c:pt idx="153">
                  <c:v>4.8428199999999997</c:v>
                </c:pt>
                <c:pt idx="154">
                  <c:v>4.0750609999999998</c:v>
                </c:pt>
                <c:pt idx="155">
                  <c:v>3.8953500000000001</c:v>
                </c:pt>
                <c:pt idx="156">
                  <c:v>4.7102149999999998</c:v>
                </c:pt>
                <c:pt idx="157">
                  <c:v>5.2160250000000001</c:v>
                </c:pt>
                <c:pt idx="158">
                  <c:v>5.2646879999999996</c:v>
                </c:pt>
                <c:pt idx="159">
                  <c:v>5.7051179999999997</c:v>
                </c:pt>
                <c:pt idx="160">
                  <c:v>5.9732079999999996</c:v>
                </c:pt>
                <c:pt idx="161">
                  <c:v>7.3153199999999998</c:v>
                </c:pt>
                <c:pt idx="162">
                  <c:v>8.2434709999999995</c:v>
                </c:pt>
                <c:pt idx="163">
                  <c:v>7.0650820000000003</c:v>
                </c:pt>
                <c:pt idx="164">
                  <c:v>7.4600520000000001</c:v>
                </c:pt>
                <c:pt idx="165">
                  <c:v>7.352544</c:v>
                </c:pt>
                <c:pt idx="166">
                  <c:v>7.0249980000000001</c:v>
                </c:pt>
                <c:pt idx="167">
                  <c:v>6.8743100000000004</c:v>
                </c:pt>
                <c:pt idx="168">
                  <c:v>6.8494380000000001</c:v>
                </c:pt>
                <c:pt idx="169">
                  <c:v>6.8728660000000001</c:v>
                </c:pt>
                <c:pt idx="170">
                  <c:v>7.3235089999999996</c:v>
                </c:pt>
                <c:pt idx="171">
                  <c:v>6.9147959999999999</c:v>
                </c:pt>
                <c:pt idx="172">
                  <c:v>6.754251</c:v>
                </c:pt>
                <c:pt idx="173">
                  <c:v>6.493131</c:v>
                </c:pt>
                <c:pt idx="174">
                  <c:v>6.3824649999999998</c:v>
                </c:pt>
                <c:pt idx="175">
                  <c:v>6.2897059999999998</c:v>
                </c:pt>
                <c:pt idx="176">
                  <c:v>6.0755949999999999</c:v>
                </c:pt>
                <c:pt idx="177">
                  <c:v>5.8039059999999996</c:v>
                </c:pt>
                <c:pt idx="178">
                  <c:v>5.6501219999999996</c:v>
                </c:pt>
                <c:pt idx="179">
                  <c:v>5.3550519999999997</c:v>
                </c:pt>
                <c:pt idx="180">
                  <c:v>5.0091000000000001</c:v>
                </c:pt>
                <c:pt idx="181">
                  <c:v>4.7622049999999998</c:v>
                </c:pt>
                <c:pt idx="182">
                  <c:v>4.8706300000000002</c:v>
                </c:pt>
                <c:pt idx="183">
                  <c:v>5.5051370000000004</c:v>
                </c:pt>
                <c:pt idx="184">
                  <c:v>5.34659</c:v>
                </c:pt>
                <c:pt idx="185">
                  <c:v>5.6300629999999998</c:v>
                </c:pt>
                <c:pt idx="186">
                  <c:v>5.5440940000000003</c:v>
                </c:pt>
                <c:pt idx="187">
                  <c:v>4.6864160000000004</c:v>
                </c:pt>
                <c:pt idx="188">
                  <c:v>4.3988060000000004</c:v>
                </c:pt>
                <c:pt idx="189">
                  <c:v>3.823534</c:v>
                </c:pt>
                <c:pt idx="190">
                  <c:v>4.6058839999999996</c:v>
                </c:pt>
                <c:pt idx="191">
                  <c:v>4.5410529999999998</c:v>
                </c:pt>
                <c:pt idx="192">
                  <c:v>4.6967049999999997</c:v>
                </c:pt>
                <c:pt idx="193">
                  <c:v>4.843172</c:v>
                </c:pt>
                <c:pt idx="194">
                  <c:v>4.3659429999999997</c:v>
                </c:pt>
                <c:pt idx="195">
                  <c:v>4.6964639999999997</c:v>
                </c:pt>
                <c:pt idx="196">
                  <c:v>5.0828600000000002</c:v>
                </c:pt>
                <c:pt idx="197">
                  <c:v>4.8479210000000004</c:v>
                </c:pt>
                <c:pt idx="198">
                  <c:v>5.3602239999999997</c:v>
                </c:pt>
                <c:pt idx="199">
                  <c:v>5.1707380000000001</c:v>
                </c:pt>
                <c:pt idx="200">
                  <c:v>5.3792020000000003</c:v>
                </c:pt>
                <c:pt idx="201">
                  <c:v>6.1309329999999997</c:v>
                </c:pt>
                <c:pt idx="202">
                  <c:v>5.9860499999999996</c:v>
                </c:pt>
                <c:pt idx="203">
                  <c:v>5.1584060000000003</c:v>
                </c:pt>
                <c:pt idx="204">
                  <c:v>2.6693709999999999</c:v>
                </c:pt>
                <c:pt idx="205">
                  <c:v>3.191865</c:v>
                </c:pt>
                <c:pt idx="206">
                  <c:v>4.0574019999999997</c:v>
                </c:pt>
                <c:pt idx="207">
                  <c:v>4.5804840000000002</c:v>
                </c:pt>
                <c:pt idx="208">
                  <c:v>5.6917540000000004</c:v>
                </c:pt>
                <c:pt idx="209">
                  <c:v>6.2759539999999996</c:v>
                </c:pt>
                <c:pt idx="210">
                  <c:v>6.6123950000000002</c:v>
                </c:pt>
                <c:pt idx="211">
                  <c:v>6.1394500000000001</c:v>
                </c:pt>
                <c:pt idx="212">
                  <c:v>7.4627520000000001</c:v>
                </c:pt>
                <c:pt idx="213">
                  <c:v>8.4348659999999995</c:v>
                </c:pt>
                <c:pt idx="214">
                  <c:v>8.8643160000000005</c:v>
                </c:pt>
                <c:pt idx="215">
                  <c:v>8.8390129999999996</c:v>
                </c:pt>
                <c:pt idx="216">
                  <c:v>7.938237</c:v>
                </c:pt>
                <c:pt idx="217">
                  <c:v>7.3296530000000004</c:v>
                </c:pt>
                <c:pt idx="218">
                  <c:v>7.2372129999999997</c:v>
                </c:pt>
                <c:pt idx="219">
                  <c:v>7.2970639999999998</c:v>
                </c:pt>
                <c:pt idx="220">
                  <c:v>6.8389930000000003</c:v>
                </c:pt>
                <c:pt idx="221">
                  <c:v>6.4850810000000001</c:v>
                </c:pt>
                <c:pt idx="222">
                  <c:v>6.354946</c:v>
                </c:pt>
                <c:pt idx="223">
                  <c:v>6.2507539999999997</c:v>
                </c:pt>
                <c:pt idx="224">
                  <c:v>6.1159210000000002</c:v>
                </c:pt>
                <c:pt idx="225">
                  <c:v>6.0980780000000001</c:v>
                </c:pt>
                <c:pt idx="226">
                  <c:v>5.2271580000000002</c:v>
                </c:pt>
                <c:pt idx="227">
                  <c:v>4.7127210000000002</c:v>
                </c:pt>
                <c:pt idx="228">
                  <c:v>4.5621289999999997</c:v>
                </c:pt>
                <c:pt idx="229">
                  <c:v>3.5564789999999999</c:v>
                </c:pt>
                <c:pt idx="230">
                  <c:v>3.424188</c:v>
                </c:pt>
                <c:pt idx="231">
                  <c:v>1.954731</c:v>
                </c:pt>
                <c:pt idx="232">
                  <c:v>2.9179729999999999</c:v>
                </c:pt>
                <c:pt idx="233">
                  <c:v>2.425573</c:v>
                </c:pt>
                <c:pt idx="234">
                  <c:v>1.4065639999999999</c:v>
                </c:pt>
                <c:pt idx="235">
                  <c:v>1.8989229999999999</c:v>
                </c:pt>
                <c:pt idx="236">
                  <c:v>2.3325580000000001</c:v>
                </c:pt>
                <c:pt idx="237">
                  <c:v>2.1184720000000001</c:v>
                </c:pt>
                <c:pt idx="238">
                  <c:v>2.7732950000000001</c:v>
                </c:pt>
                <c:pt idx="239">
                  <c:v>2.6981190000000002</c:v>
                </c:pt>
                <c:pt idx="240">
                  <c:v>3.06</c:v>
                </c:pt>
              </c:numCache>
            </c:numRef>
          </c:xVal>
          <c:yVal>
            <c:numRef>
              <c:f>Sheet1!$B$2:$B$242</c:f>
              <c:numCache>
                <c:formatCode>#,##0.00</c:formatCode>
                <c:ptCount val="241"/>
                <c:pt idx="0">
                  <c:v>3.0051070000000002</c:v>
                </c:pt>
                <c:pt idx="1">
                  <c:v>4.1428140000000004</c:v>
                </c:pt>
                <c:pt idx="2">
                  <c:v>4.3655359999999996</c:v>
                </c:pt>
                <c:pt idx="3">
                  <c:v>4.8534439999999996</c:v>
                </c:pt>
                <c:pt idx="4">
                  <c:v>4.7871350000000001</c:v>
                </c:pt>
                <c:pt idx="5">
                  <c:v>6.9683080000000004</c:v>
                </c:pt>
                <c:pt idx="6">
                  <c:v>8.1291659999999997</c:v>
                </c:pt>
                <c:pt idx="7">
                  <c:v>9.2532490000000003</c:v>
                </c:pt>
                <c:pt idx="8">
                  <c:v>8.3753499999999992</c:v>
                </c:pt>
                <c:pt idx="9">
                  <c:v>8.3328360000000004</c:v>
                </c:pt>
                <c:pt idx="10">
                  <c:v>8.5920590000000008</c:v>
                </c:pt>
                <c:pt idx="11">
                  <c:v>8.4085990000000006</c:v>
                </c:pt>
                <c:pt idx="12">
                  <c:v>8.1627299999999998</c:v>
                </c:pt>
                <c:pt idx="13">
                  <c:v>7.6588560000000001</c:v>
                </c:pt>
                <c:pt idx="14">
                  <c:v>7.5573790000000001</c:v>
                </c:pt>
                <c:pt idx="15">
                  <c:v>7.8138560000000004</c:v>
                </c:pt>
                <c:pt idx="16">
                  <c:v>7.9888450000000004</c:v>
                </c:pt>
                <c:pt idx="17">
                  <c:v>8.2799549999999993</c:v>
                </c:pt>
                <c:pt idx="18">
                  <c:v>8.5397060000000007</c:v>
                </c:pt>
                <c:pt idx="19">
                  <c:v>9.5967880000000001</c:v>
                </c:pt>
                <c:pt idx="20">
                  <c:v>9.68506</c:v>
                </c:pt>
                <c:pt idx="21">
                  <c:v>9.9743490000000001</c:v>
                </c:pt>
                <c:pt idx="22">
                  <c:v>10.164580000000001</c:v>
                </c:pt>
                <c:pt idx="23">
                  <c:v>10.236648000000001</c:v>
                </c:pt>
                <c:pt idx="24">
                  <c:v>10.557313000000001</c:v>
                </c:pt>
                <c:pt idx="25">
                  <c:v>10.310855</c:v>
                </c:pt>
                <c:pt idx="26">
                  <c:v>10.628598</c:v>
                </c:pt>
                <c:pt idx="27">
                  <c:v>10.274578</c:v>
                </c:pt>
                <c:pt idx="28">
                  <c:v>10.526453</c:v>
                </c:pt>
                <c:pt idx="29">
                  <c:v>10.910054000000001</c:v>
                </c:pt>
                <c:pt idx="30">
                  <c:v>10.846817</c:v>
                </c:pt>
                <c:pt idx="31">
                  <c:v>11.224155</c:v>
                </c:pt>
                <c:pt idx="32">
                  <c:v>12.393304000000001</c:v>
                </c:pt>
                <c:pt idx="33">
                  <c:v>13.033827</c:v>
                </c:pt>
                <c:pt idx="34">
                  <c:v>12.170821999999999</c:v>
                </c:pt>
                <c:pt idx="35">
                  <c:v>12.364845000000001</c:v>
                </c:pt>
                <c:pt idx="36">
                  <c:v>12.49051</c:v>
                </c:pt>
                <c:pt idx="37">
                  <c:v>13.515651</c:v>
                </c:pt>
                <c:pt idx="38">
                  <c:v>13.042009999999999</c:v>
                </c:pt>
                <c:pt idx="39">
                  <c:v>13.159746</c:v>
                </c:pt>
                <c:pt idx="40">
                  <c:v>13.039024</c:v>
                </c:pt>
                <c:pt idx="41">
                  <c:v>13.143878000000001</c:v>
                </c:pt>
                <c:pt idx="42">
                  <c:v>14.558522999999999</c:v>
                </c:pt>
                <c:pt idx="43">
                  <c:v>14.253805</c:v>
                </c:pt>
                <c:pt idx="44">
                  <c:v>13.662948999999999</c:v>
                </c:pt>
                <c:pt idx="45">
                  <c:v>14.07042</c:v>
                </c:pt>
                <c:pt idx="46">
                  <c:v>13.845929999999999</c:v>
                </c:pt>
                <c:pt idx="47">
                  <c:v>14.317487</c:v>
                </c:pt>
                <c:pt idx="48">
                  <c:v>13.64697</c:v>
                </c:pt>
                <c:pt idx="49">
                  <c:v>13.854611999999999</c:v>
                </c:pt>
                <c:pt idx="50">
                  <c:v>14.602221999999999</c:v>
                </c:pt>
                <c:pt idx="51">
                  <c:v>14.986141</c:v>
                </c:pt>
                <c:pt idx="52">
                  <c:v>14.870267999999999</c:v>
                </c:pt>
                <c:pt idx="53">
                  <c:v>14.370092</c:v>
                </c:pt>
                <c:pt idx="54">
                  <c:v>14.749485999999999</c:v>
                </c:pt>
                <c:pt idx="55">
                  <c:v>14.792460999999999</c:v>
                </c:pt>
                <c:pt idx="56">
                  <c:v>12.823982000000001</c:v>
                </c:pt>
                <c:pt idx="57">
                  <c:v>12.796438</c:v>
                </c:pt>
                <c:pt idx="58">
                  <c:v>11.555581</c:v>
                </c:pt>
                <c:pt idx="59">
                  <c:v>11.092446000000001</c:v>
                </c:pt>
                <c:pt idx="60">
                  <c:v>10.170092</c:v>
                </c:pt>
                <c:pt idx="61">
                  <c:v>9.4575209999999998</c:v>
                </c:pt>
                <c:pt idx="62">
                  <c:v>9.4925499999999996</c:v>
                </c:pt>
                <c:pt idx="63">
                  <c:v>8.6141539999999992</c:v>
                </c:pt>
                <c:pt idx="64">
                  <c:v>7.9523679999999999</c:v>
                </c:pt>
                <c:pt idx="65">
                  <c:v>7.4435269999999996</c:v>
                </c:pt>
                <c:pt idx="66">
                  <c:v>5.5511739999999996</c:v>
                </c:pt>
                <c:pt idx="67">
                  <c:v>1.949821</c:v>
                </c:pt>
                <c:pt idx="68">
                  <c:v>-0.37012699999999998</c:v>
                </c:pt>
                <c:pt idx="69">
                  <c:v>-0.82918700000000001</c:v>
                </c:pt>
                <c:pt idx="70">
                  <c:v>-0.83691899999999997</c:v>
                </c:pt>
                <c:pt idx="71">
                  <c:v>-0.79129099999999997</c:v>
                </c:pt>
                <c:pt idx="72">
                  <c:v>-0.126749</c:v>
                </c:pt>
                <c:pt idx="73">
                  <c:v>1.567474</c:v>
                </c:pt>
                <c:pt idx="74">
                  <c:v>2.9031090000000002</c:v>
                </c:pt>
                <c:pt idx="75">
                  <c:v>3.472302</c:v>
                </c:pt>
                <c:pt idx="76">
                  <c:v>4.3288060000000002</c:v>
                </c:pt>
                <c:pt idx="77">
                  <c:v>5.0987609999999997</c:v>
                </c:pt>
                <c:pt idx="78">
                  <c:v>6.1436609999999998</c:v>
                </c:pt>
                <c:pt idx="79">
                  <c:v>6.3958510000000004</c:v>
                </c:pt>
                <c:pt idx="80">
                  <c:v>5.9366580000000004</c:v>
                </c:pt>
                <c:pt idx="81">
                  <c:v>6.1374610000000001</c:v>
                </c:pt>
                <c:pt idx="82">
                  <c:v>6.6031969999999998</c:v>
                </c:pt>
                <c:pt idx="83">
                  <c:v>6.3101880000000001</c:v>
                </c:pt>
                <c:pt idx="84">
                  <c:v>7.1194220000000001</c:v>
                </c:pt>
                <c:pt idx="85">
                  <c:v>7.9377269999999998</c:v>
                </c:pt>
                <c:pt idx="86">
                  <c:v>7.673972</c:v>
                </c:pt>
                <c:pt idx="87">
                  <c:v>7.6016180000000002</c:v>
                </c:pt>
                <c:pt idx="88">
                  <c:v>7.6184469999999997</c:v>
                </c:pt>
                <c:pt idx="89">
                  <c:v>7.2769630000000003</c:v>
                </c:pt>
                <c:pt idx="90">
                  <c:v>7.9438870000000001</c:v>
                </c:pt>
                <c:pt idx="91">
                  <c:v>8.5533520000000003</c:v>
                </c:pt>
                <c:pt idx="92">
                  <c:v>8.2609659999999998</c:v>
                </c:pt>
                <c:pt idx="93">
                  <c:v>8.6929200000000009</c:v>
                </c:pt>
                <c:pt idx="94">
                  <c:v>9.0317810000000005</c:v>
                </c:pt>
                <c:pt idx="95">
                  <c:v>9.1747259999999997</c:v>
                </c:pt>
                <c:pt idx="96">
                  <c:v>8.8649839999999998</c:v>
                </c:pt>
                <c:pt idx="97">
                  <c:v>8.7683009999999992</c:v>
                </c:pt>
                <c:pt idx="98">
                  <c:v>8.5825479999999992</c:v>
                </c:pt>
                <c:pt idx="99">
                  <c:v>8.4144430000000003</c:v>
                </c:pt>
                <c:pt idx="100">
                  <c:v>8.4748750000000008</c:v>
                </c:pt>
                <c:pt idx="101">
                  <c:v>7.4013239999999998</c:v>
                </c:pt>
                <c:pt idx="102">
                  <c:v>6.6632110000000004</c:v>
                </c:pt>
                <c:pt idx="103">
                  <c:v>7.2262740000000001</c:v>
                </c:pt>
                <c:pt idx="104">
                  <c:v>6.9983050000000002</c:v>
                </c:pt>
                <c:pt idx="105">
                  <c:v>6.9898749999999996</c:v>
                </c:pt>
                <c:pt idx="106">
                  <c:v>7.2692699999999997</c:v>
                </c:pt>
                <c:pt idx="107">
                  <c:v>7.456842</c:v>
                </c:pt>
                <c:pt idx="108">
                  <c:v>7.4291020000000003</c:v>
                </c:pt>
                <c:pt idx="109">
                  <c:v>7.3717509999999997</c:v>
                </c:pt>
                <c:pt idx="110">
                  <c:v>7.1347250000000004</c:v>
                </c:pt>
                <c:pt idx="111">
                  <c:v>7.5000239999999998</c:v>
                </c:pt>
                <c:pt idx="112">
                  <c:v>8.2927060000000008</c:v>
                </c:pt>
                <c:pt idx="113">
                  <c:v>8.6588960000000004</c:v>
                </c:pt>
                <c:pt idx="114">
                  <c:v>8.6161209999999997</c:v>
                </c:pt>
                <c:pt idx="115">
                  <c:v>8.7669920000000001</c:v>
                </c:pt>
                <c:pt idx="116">
                  <c:v>9.3445140000000002</c:v>
                </c:pt>
                <c:pt idx="117">
                  <c:v>9.6775090000000006</c:v>
                </c:pt>
                <c:pt idx="118">
                  <c:v>10.541826</c:v>
                </c:pt>
                <c:pt idx="119">
                  <c:v>10.901579</c:v>
                </c:pt>
                <c:pt idx="120">
                  <c:v>11.240361999999999</c:v>
                </c:pt>
                <c:pt idx="121">
                  <c:v>10.894104</c:v>
                </c:pt>
                <c:pt idx="122">
                  <c:v>10.676584999999999</c:v>
                </c:pt>
                <c:pt idx="123">
                  <c:v>10.728197</c:v>
                </c:pt>
                <c:pt idx="124">
                  <c:v>11.486298</c:v>
                </c:pt>
                <c:pt idx="125">
                  <c:v>11.577586</c:v>
                </c:pt>
                <c:pt idx="126">
                  <c:v>12.767084000000001</c:v>
                </c:pt>
                <c:pt idx="127">
                  <c:v>16.560358000000001</c:v>
                </c:pt>
                <c:pt idx="128">
                  <c:v>19.19191</c:v>
                </c:pt>
                <c:pt idx="129">
                  <c:v>19.784203000000002</c:v>
                </c:pt>
                <c:pt idx="130">
                  <c:v>19.32292</c:v>
                </c:pt>
                <c:pt idx="131">
                  <c:v>19.572178999999998</c:v>
                </c:pt>
                <c:pt idx="132">
                  <c:v>18.776562999999999</c:v>
                </c:pt>
                <c:pt idx="133">
                  <c:v>16.820889000000001</c:v>
                </c:pt>
                <c:pt idx="134">
                  <c:v>15.712472</c:v>
                </c:pt>
                <c:pt idx="135">
                  <c:v>15.055471000000001</c:v>
                </c:pt>
                <c:pt idx="136">
                  <c:v>13.985169000000001</c:v>
                </c:pt>
                <c:pt idx="137">
                  <c:v>13.244368</c:v>
                </c:pt>
                <c:pt idx="138">
                  <c:v>11.882237</c:v>
                </c:pt>
                <c:pt idx="139">
                  <c:v>11.340483000000001</c:v>
                </c:pt>
                <c:pt idx="140">
                  <c:v>11.097113</c:v>
                </c:pt>
                <c:pt idx="141">
                  <c:v>10.052265</c:v>
                </c:pt>
                <c:pt idx="142">
                  <c:v>9.5036459999999998</c:v>
                </c:pt>
                <c:pt idx="143">
                  <c:v>9.9647900000000007</c:v>
                </c:pt>
                <c:pt idx="144">
                  <c:v>9.2329830000000008</c:v>
                </c:pt>
                <c:pt idx="145">
                  <c:v>8.9253809999999998</c:v>
                </c:pt>
                <c:pt idx="146">
                  <c:v>9.4564400000000006</c:v>
                </c:pt>
                <c:pt idx="147">
                  <c:v>9.0612480000000009</c:v>
                </c:pt>
                <c:pt idx="148">
                  <c:v>8.4251850000000008</c:v>
                </c:pt>
                <c:pt idx="149">
                  <c:v>8.0733960000000007</c:v>
                </c:pt>
                <c:pt idx="150">
                  <c:v>7.2844389999999999</c:v>
                </c:pt>
                <c:pt idx="151">
                  <c:v>6.9071670000000003</c:v>
                </c:pt>
                <c:pt idx="152">
                  <c:v>6.647634</c:v>
                </c:pt>
                <c:pt idx="153">
                  <c:v>5.4294820000000001</c:v>
                </c:pt>
                <c:pt idx="154">
                  <c:v>4.5918859999999997</c:v>
                </c:pt>
                <c:pt idx="155">
                  <c:v>4.3987119999999997</c:v>
                </c:pt>
                <c:pt idx="156">
                  <c:v>5.0200659999999999</c:v>
                </c:pt>
                <c:pt idx="157">
                  <c:v>5.4078860000000004</c:v>
                </c:pt>
                <c:pt idx="158">
                  <c:v>5.5463820000000004</c:v>
                </c:pt>
                <c:pt idx="159">
                  <c:v>5.834759</c:v>
                </c:pt>
                <c:pt idx="160">
                  <c:v>6.2335010000000004</c:v>
                </c:pt>
                <c:pt idx="161">
                  <c:v>7.4910519999999998</c:v>
                </c:pt>
                <c:pt idx="162">
                  <c:v>8.292586</c:v>
                </c:pt>
                <c:pt idx="163">
                  <c:v>7.7111489999999998</c:v>
                </c:pt>
                <c:pt idx="164">
                  <c:v>8.0310290000000002</c:v>
                </c:pt>
                <c:pt idx="165">
                  <c:v>8.1351130000000005</c:v>
                </c:pt>
                <c:pt idx="166">
                  <c:v>8.0401469999999993</c:v>
                </c:pt>
                <c:pt idx="167">
                  <c:v>7.889805</c:v>
                </c:pt>
                <c:pt idx="168">
                  <c:v>7.840446</c:v>
                </c:pt>
                <c:pt idx="169">
                  <c:v>7.9640310000000003</c:v>
                </c:pt>
                <c:pt idx="170">
                  <c:v>8.2221670000000007</c:v>
                </c:pt>
                <c:pt idx="171">
                  <c:v>7.9991019999999997</c:v>
                </c:pt>
                <c:pt idx="172">
                  <c:v>8.0992320000000007</c:v>
                </c:pt>
                <c:pt idx="173">
                  <c:v>7.7370850000000004</c:v>
                </c:pt>
                <c:pt idx="174">
                  <c:v>7.5666989999999998</c:v>
                </c:pt>
                <c:pt idx="175">
                  <c:v>7.5730750000000002</c:v>
                </c:pt>
                <c:pt idx="176">
                  <c:v>7.2409540000000003</c:v>
                </c:pt>
                <c:pt idx="177">
                  <c:v>7.1307369999999999</c:v>
                </c:pt>
                <c:pt idx="178">
                  <c:v>7.0591150000000003</c:v>
                </c:pt>
                <c:pt idx="179">
                  <c:v>7.007949</c:v>
                </c:pt>
                <c:pt idx="180">
                  <c:v>6.9252549999999999</c:v>
                </c:pt>
                <c:pt idx="181">
                  <c:v>6.5721829999999999</c:v>
                </c:pt>
                <c:pt idx="182">
                  <c:v>6.4679029999999997</c:v>
                </c:pt>
                <c:pt idx="183">
                  <c:v>6.7253340000000001</c:v>
                </c:pt>
                <c:pt idx="184">
                  <c:v>6.7190159999999999</c:v>
                </c:pt>
                <c:pt idx="185">
                  <c:v>6.723268</c:v>
                </c:pt>
                <c:pt idx="186">
                  <c:v>6.6448739999999997</c:v>
                </c:pt>
                <c:pt idx="187">
                  <c:v>6.2336460000000002</c:v>
                </c:pt>
                <c:pt idx="188">
                  <c:v>5.8879320000000002</c:v>
                </c:pt>
                <c:pt idx="189">
                  <c:v>5.2782249999999999</c:v>
                </c:pt>
                <c:pt idx="190">
                  <c:v>5.7140459999999997</c:v>
                </c:pt>
                <c:pt idx="191">
                  <c:v>5.628215</c:v>
                </c:pt>
                <c:pt idx="192">
                  <c:v>5.7519960000000001</c:v>
                </c:pt>
                <c:pt idx="193">
                  <c:v>6.0577880000000004</c:v>
                </c:pt>
                <c:pt idx="194">
                  <c:v>5.5767800000000003</c:v>
                </c:pt>
                <c:pt idx="195">
                  <c:v>5.4070790000000004</c:v>
                </c:pt>
                <c:pt idx="196">
                  <c:v>5.5928709999999997</c:v>
                </c:pt>
                <c:pt idx="197">
                  <c:v>4.9135910000000003</c:v>
                </c:pt>
                <c:pt idx="198">
                  <c:v>5.0508850000000001</c:v>
                </c:pt>
                <c:pt idx="199">
                  <c:v>4.6122569999999996</c:v>
                </c:pt>
                <c:pt idx="200">
                  <c:v>4.7250059999999996</c:v>
                </c:pt>
                <c:pt idx="201">
                  <c:v>5.8115550000000002</c:v>
                </c:pt>
                <c:pt idx="202">
                  <c:v>6.0978380000000003</c:v>
                </c:pt>
                <c:pt idx="203">
                  <c:v>5.3115610000000002</c:v>
                </c:pt>
                <c:pt idx="204">
                  <c:v>1.9276629999999999</c:v>
                </c:pt>
                <c:pt idx="205">
                  <c:v>1.985892</c:v>
                </c:pt>
                <c:pt idx="206">
                  <c:v>2.7066349999999999</c:v>
                </c:pt>
                <c:pt idx="207">
                  <c:v>3.6201699999999999</c:v>
                </c:pt>
                <c:pt idx="208">
                  <c:v>4.5398259999999997</c:v>
                </c:pt>
                <c:pt idx="209">
                  <c:v>5.3091689999999998</c:v>
                </c:pt>
                <c:pt idx="210">
                  <c:v>5.8926299999999996</c:v>
                </c:pt>
                <c:pt idx="211">
                  <c:v>6.2600660000000001</c:v>
                </c:pt>
                <c:pt idx="212">
                  <c:v>7.1283950000000003</c:v>
                </c:pt>
                <c:pt idx="213">
                  <c:v>8.3767499999999995</c:v>
                </c:pt>
                <c:pt idx="214">
                  <c:v>9.0173430000000003</c:v>
                </c:pt>
                <c:pt idx="215">
                  <c:v>9.1909550000000007</c:v>
                </c:pt>
                <c:pt idx="216">
                  <c:v>8.774184</c:v>
                </c:pt>
                <c:pt idx="217">
                  <c:v>8.3889859999999992</c:v>
                </c:pt>
                <c:pt idx="218">
                  <c:v>8.2791490000000003</c:v>
                </c:pt>
                <c:pt idx="219">
                  <c:v>8.5966070000000006</c:v>
                </c:pt>
                <c:pt idx="220">
                  <c:v>8.1481100000000009</c:v>
                </c:pt>
                <c:pt idx="221">
                  <c:v>7.7721809999999998</c:v>
                </c:pt>
                <c:pt idx="222">
                  <c:v>7.5460669999999999</c:v>
                </c:pt>
                <c:pt idx="223">
                  <c:v>7.3797050000000004</c:v>
                </c:pt>
                <c:pt idx="224">
                  <c:v>7.1480600000000001</c:v>
                </c:pt>
                <c:pt idx="225">
                  <c:v>6.937157</c:v>
                </c:pt>
                <c:pt idx="226">
                  <c:v>6.3169019999999998</c:v>
                </c:pt>
                <c:pt idx="227">
                  <c:v>5.8589130000000003</c:v>
                </c:pt>
                <c:pt idx="228">
                  <c:v>5.7744369999999998</c:v>
                </c:pt>
                <c:pt idx="229">
                  <c:v>4.9973229999999997</c:v>
                </c:pt>
                <c:pt idx="230">
                  <c:v>4.4361689999999996</c:v>
                </c:pt>
                <c:pt idx="231">
                  <c:v>3.4331</c:v>
                </c:pt>
                <c:pt idx="232">
                  <c:v>3.578233</c:v>
                </c:pt>
                <c:pt idx="233">
                  <c:v>3.7092719999999999</c:v>
                </c:pt>
                <c:pt idx="234">
                  <c:v>2.793593</c:v>
                </c:pt>
                <c:pt idx="235">
                  <c:v>2.7679330000000002</c:v>
                </c:pt>
                <c:pt idx="236">
                  <c:v>2.9409839999999998</c:v>
                </c:pt>
                <c:pt idx="237">
                  <c:v>2.771156</c:v>
                </c:pt>
                <c:pt idx="238">
                  <c:v>3.1543450000000002</c:v>
                </c:pt>
                <c:pt idx="239">
                  <c:v>3.1411560000000001</c:v>
                </c:pt>
                <c:pt idx="240">
                  <c:v>2.96</c:v>
                </c:pt>
              </c:numCache>
            </c:numRef>
          </c:yVal>
          <c:smooth val="0"/>
          <c:extLst>
            <c:ext xmlns:c16="http://schemas.microsoft.com/office/drawing/2014/chart" uri="{C3380CC4-5D6E-409C-BE32-E72D297353CC}">
              <c16:uniqueId val="{00000000-1842-4B5E-A263-54E28A9385BE}"/>
            </c:ext>
          </c:extLst>
        </c:ser>
        <c:dLbls>
          <c:showLegendKey val="0"/>
          <c:showVal val="0"/>
          <c:showCatName val="0"/>
          <c:showSerName val="0"/>
          <c:showPercent val="0"/>
          <c:showBubbleSize val="0"/>
        </c:dLbls>
        <c:axId val="1932393023"/>
        <c:axId val="1932405087"/>
      </c:scatterChart>
      <c:valAx>
        <c:axId val="1932393023"/>
        <c:scaling>
          <c:orientation val="minMax"/>
          <c:max val="20"/>
          <c:min val="-5"/>
        </c:scaling>
        <c:delete val="0"/>
        <c:axPos val="b"/>
        <c:majorGridlines>
          <c:spPr>
            <a:ln w="9525" cap="flat" cmpd="sng" algn="ctr">
              <a:noFill/>
              <a:round/>
            </a:ln>
            <a:effectLst/>
          </c:spPr>
        </c:majorGridlines>
        <c:numFmt formatCode="#,##0" sourceLinked="0"/>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lang="en-US" sz="800" b="0" i="0" u="none" strike="noStrike" kern="1200" baseline="0">
                <a:solidFill>
                  <a:schemeClr val="tx1"/>
                </a:solidFill>
                <a:latin typeface="+mn-lt"/>
                <a:ea typeface="+mn-ea"/>
                <a:cs typeface="+mn-cs"/>
              </a:defRPr>
            </a:pPr>
            <a:endParaRPr lang="en-US"/>
          </a:p>
        </c:txPr>
        <c:crossAx val="1932405087"/>
        <c:crosses val="autoZero"/>
        <c:crossBetween val="midCat"/>
        <c:majorUnit val="5"/>
      </c:valAx>
      <c:valAx>
        <c:axId val="1932405087"/>
        <c:scaling>
          <c:orientation val="minMax"/>
          <c:max val="20"/>
          <c:min val="-5"/>
        </c:scaling>
        <c:delete val="0"/>
        <c:axPos val="l"/>
        <c:majorGridlines>
          <c:spPr>
            <a:ln w="9525" cap="flat" cmpd="sng" algn="ctr">
              <a:noFill/>
              <a:round/>
            </a:ln>
            <a:effectLst/>
          </c:spPr>
        </c:majorGridlines>
        <c:numFmt formatCode="#,##0" sourceLinked="0"/>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lang="en-US" sz="800" b="0" i="0" u="none" strike="noStrike" kern="1200" baseline="0">
                <a:solidFill>
                  <a:schemeClr val="tx1"/>
                </a:solidFill>
                <a:latin typeface="+mn-lt"/>
                <a:ea typeface="+mn-ea"/>
                <a:cs typeface="+mn-cs"/>
              </a:defRPr>
            </a:pPr>
            <a:endParaRPr lang="en-US"/>
          </a:p>
        </c:txPr>
        <c:crossAx val="1932393023"/>
        <c:crosses val="autoZero"/>
        <c:crossBetween val="midCat"/>
      </c:valAx>
      <c:spPr>
        <a:solidFill>
          <a:schemeClr val="bg2"/>
        </a:solid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lang="en-US" sz="800" b="0" i="0" u="none" strike="noStrike" kern="1200" baseline="0">
          <a:solidFill>
            <a:schemeClr val="tx1"/>
          </a:solidFill>
          <a:latin typeface="+mn-lt"/>
          <a:ea typeface="+mn-ea"/>
          <a:cs typeface="+mn-cs"/>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3652233265656061"/>
          <c:y val="5.9322627678776982E-2"/>
          <c:w val="0.78866775435939029"/>
          <c:h val="0.84725858059436066"/>
        </c:manualLayout>
      </c:layout>
      <c:scatterChart>
        <c:scatterStyle val="lineMarker"/>
        <c:varyColors val="0"/>
        <c:ser>
          <c:idx val="0"/>
          <c:order val="0"/>
          <c:tx>
            <c:strRef>
              <c:f>Sheet1!$B$1</c:f>
              <c:strCache>
                <c:ptCount val="1"/>
                <c:pt idx="0">
                  <c:v>Y-Account</c:v>
                </c:pt>
              </c:strCache>
            </c:strRef>
          </c:tx>
          <c:spPr>
            <a:ln w="19050" cap="rnd">
              <a:noFill/>
              <a:round/>
            </a:ln>
            <a:effectLst/>
          </c:spPr>
          <c:marker>
            <c:symbol val="circle"/>
            <c:size val="5"/>
            <c:spPr>
              <a:solidFill>
                <a:schemeClr val="accent1"/>
              </a:solidFill>
              <a:ln w="9525">
                <a:solidFill>
                  <a:schemeClr val="bg1"/>
                </a:solidFill>
              </a:ln>
              <a:effectLst/>
            </c:spPr>
          </c:marker>
          <c:dPt>
            <c:idx val="129"/>
            <c:marker>
              <c:symbol val="circle"/>
              <c:size val="5"/>
              <c:spPr>
                <a:solidFill>
                  <a:schemeClr val="accent1"/>
                </a:solidFill>
                <a:ln w="6350">
                  <a:solidFill>
                    <a:schemeClr val="bg1"/>
                  </a:solidFill>
                </a:ln>
                <a:effectLst/>
              </c:spPr>
            </c:marker>
            <c:bubble3D val="0"/>
            <c:extLst>
              <c:ext xmlns:c16="http://schemas.microsoft.com/office/drawing/2014/chart" uri="{C3380CC4-5D6E-409C-BE32-E72D297353CC}">
                <c16:uniqueId val="{00000000-C0E3-4E6C-ACCD-328414194597}"/>
              </c:ext>
            </c:extLst>
          </c:dPt>
          <c:xVal>
            <c:numRef>
              <c:f>Sheet1!$A$2:$A$218</c:f>
              <c:numCache>
                <c:formatCode>#,##0.00</c:formatCode>
                <c:ptCount val="217"/>
                <c:pt idx="0">
                  <c:v>4.8782779999999999</c:v>
                </c:pt>
                <c:pt idx="1">
                  <c:v>4.6527370000000001</c:v>
                </c:pt>
                <c:pt idx="2">
                  <c:v>4.8285460000000002</c:v>
                </c:pt>
                <c:pt idx="3">
                  <c:v>5.033919</c:v>
                </c:pt>
                <c:pt idx="4">
                  <c:v>5.1724329999999998</c:v>
                </c:pt>
                <c:pt idx="5">
                  <c:v>6.0082680000000002</c:v>
                </c:pt>
                <c:pt idx="6">
                  <c:v>5.8166409999999997</c:v>
                </c:pt>
                <c:pt idx="7">
                  <c:v>6.0324780000000002</c:v>
                </c:pt>
                <c:pt idx="8">
                  <c:v>5.3414609999999998</c:v>
                </c:pt>
                <c:pt idx="9">
                  <c:v>5.5057109999999998</c:v>
                </c:pt>
                <c:pt idx="10">
                  <c:v>5.5406839999999997</c:v>
                </c:pt>
                <c:pt idx="11">
                  <c:v>5.7388240000000001</c:v>
                </c:pt>
                <c:pt idx="12">
                  <c:v>5.6585150000000004</c:v>
                </c:pt>
                <c:pt idx="13">
                  <c:v>5.4816820000000002</c:v>
                </c:pt>
                <c:pt idx="14">
                  <c:v>5.6111300000000002</c:v>
                </c:pt>
                <c:pt idx="15">
                  <c:v>5.5912600000000001</c:v>
                </c:pt>
                <c:pt idx="16">
                  <c:v>5.7311610000000002</c:v>
                </c:pt>
                <c:pt idx="17">
                  <c:v>6.1348060000000002</c:v>
                </c:pt>
                <c:pt idx="18">
                  <c:v>6.3941720000000002</c:v>
                </c:pt>
                <c:pt idx="19">
                  <c:v>6.6976630000000004</c:v>
                </c:pt>
                <c:pt idx="20">
                  <c:v>6.741574</c:v>
                </c:pt>
                <c:pt idx="21">
                  <c:v>6.8167920000000004</c:v>
                </c:pt>
                <c:pt idx="22">
                  <c:v>7.0386369999999996</c:v>
                </c:pt>
                <c:pt idx="23">
                  <c:v>7.217651</c:v>
                </c:pt>
                <c:pt idx="24">
                  <c:v>7.4799980000000001</c:v>
                </c:pt>
                <c:pt idx="25">
                  <c:v>7.6818220000000004</c:v>
                </c:pt>
                <c:pt idx="26">
                  <c:v>7.9858589999999996</c:v>
                </c:pt>
                <c:pt idx="27">
                  <c:v>7.4302429999999999</c:v>
                </c:pt>
                <c:pt idx="28">
                  <c:v>6.8597720000000004</c:v>
                </c:pt>
                <c:pt idx="29">
                  <c:v>6.8798659999999998</c:v>
                </c:pt>
                <c:pt idx="30">
                  <c:v>7.3823369999999997</c:v>
                </c:pt>
                <c:pt idx="31">
                  <c:v>7.9730220000000003</c:v>
                </c:pt>
                <c:pt idx="32">
                  <c:v>8.2577300000000005</c:v>
                </c:pt>
                <c:pt idx="33">
                  <c:v>7.955355</c:v>
                </c:pt>
                <c:pt idx="34">
                  <c:v>6.8039310000000004</c:v>
                </c:pt>
                <c:pt idx="35">
                  <c:v>6.3924349999999999</c:v>
                </c:pt>
                <c:pt idx="36">
                  <c:v>6.6211479999999998</c:v>
                </c:pt>
                <c:pt idx="37">
                  <c:v>7.4541050000000002</c:v>
                </c:pt>
                <c:pt idx="38">
                  <c:v>7.2528040000000003</c:v>
                </c:pt>
                <c:pt idx="39">
                  <c:v>7.2455160000000003</c:v>
                </c:pt>
                <c:pt idx="40">
                  <c:v>6.7522029999999997</c:v>
                </c:pt>
                <c:pt idx="41">
                  <c:v>6.6818239999999998</c:v>
                </c:pt>
                <c:pt idx="42">
                  <c:v>6.4529110000000003</c:v>
                </c:pt>
                <c:pt idx="43">
                  <c:v>3.31542</c:v>
                </c:pt>
                <c:pt idx="44">
                  <c:v>1.521212</c:v>
                </c:pt>
                <c:pt idx="45">
                  <c:v>2.6877360000000001</c:v>
                </c:pt>
                <c:pt idx="46">
                  <c:v>3.3677830000000002</c:v>
                </c:pt>
                <c:pt idx="47">
                  <c:v>3.0431789999999999</c:v>
                </c:pt>
                <c:pt idx="48">
                  <c:v>3.1548949999999998</c:v>
                </c:pt>
                <c:pt idx="49">
                  <c:v>4.5291300000000003</c:v>
                </c:pt>
                <c:pt idx="50">
                  <c:v>5.6760970000000004</c:v>
                </c:pt>
                <c:pt idx="51">
                  <c:v>7.3781879999999997</c:v>
                </c:pt>
                <c:pt idx="52">
                  <c:v>8.9169929999999997</c:v>
                </c:pt>
                <c:pt idx="53">
                  <c:v>8.8464950000000009</c:v>
                </c:pt>
                <c:pt idx="54">
                  <c:v>9.9990970000000008</c:v>
                </c:pt>
                <c:pt idx="55">
                  <c:v>10.410709000000001</c:v>
                </c:pt>
                <c:pt idx="56">
                  <c:v>9.6160340000000009</c:v>
                </c:pt>
                <c:pt idx="57">
                  <c:v>9.8734110000000008</c:v>
                </c:pt>
                <c:pt idx="58">
                  <c:v>9.6454579999999996</c:v>
                </c:pt>
                <c:pt idx="59">
                  <c:v>9.4605399999999999</c:v>
                </c:pt>
                <c:pt idx="60">
                  <c:v>9.5298800000000004</c:v>
                </c:pt>
                <c:pt idx="61">
                  <c:v>8.9937210000000007</c:v>
                </c:pt>
                <c:pt idx="62">
                  <c:v>8.2606389999999994</c:v>
                </c:pt>
                <c:pt idx="63">
                  <c:v>8.0340959999999999</c:v>
                </c:pt>
                <c:pt idx="64">
                  <c:v>8.7728909999999996</c:v>
                </c:pt>
                <c:pt idx="65">
                  <c:v>8.6000589999999999</c:v>
                </c:pt>
                <c:pt idx="66">
                  <c:v>8.6386699999999994</c:v>
                </c:pt>
                <c:pt idx="67">
                  <c:v>8.6919590000000007</c:v>
                </c:pt>
                <c:pt idx="68">
                  <c:v>8.3053159999999995</c:v>
                </c:pt>
                <c:pt idx="69">
                  <c:v>8.2127189999999999</c:v>
                </c:pt>
                <c:pt idx="70">
                  <c:v>8.2866710000000001</c:v>
                </c:pt>
                <c:pt idx="71">
                  <c:v>8.5093359999999993</c:v>
                </c:pt>
                <c:pt idx="72">
                  <c:v>8.4712610000000002</c:v>
                </c:pt>
                <c:pt idx="73">
                  <c:v>8.8081759999999996</c:v>
                </c:pt>
                <c:pt idx="74">
                  <c:v>9.1306449999999995</c:v>
                </c:pt>
                <c:pt idx="75">
                  <c:v>8.7490710000000007</c:v>
                </c:pt>
                <c:pt idx="76">
                  <c:v>8.7318789999999993</c:v>
                </c:pt>
                <c:pt idx="77">
                  <c:v>7.8207420000000001</c:v>
                </c:pt>
                <c:pt idx="78">
                  <c:v>7.0465350000000004</c:v>
                </c:pt>
                <c:pt idx="79">
                  <c:v>7.6408250000000004</c:v>
                </c:pt>
                <c:pt idx="80">
                  <c:v>7.1389550000000002</c:v>
                </c:pt>
                <c:pt idx="81">
                  <c:v>7.2846929999999999</c:v>
                </c:pt>
                <c:pt idx="82">
                  <c:v>7.7398850000000001</c:v>
                </c:pt>
                <c:pt idx="83">
                  <c:v>7.8684240000000001</c:v>
                </c:pt>
                <c:pt idx="84">
                  <c:v>8.2815569999999994</c:v>
                </c:pt>
                <c:pt idx="85">
                  <c:v>8.6061910000000008</c:v>
                </c:pt>
                <c:pt idx="86">
                  <c:v>8.1434149999999992</c:v>
                </c:pt>
                <c:pt idx="87">
                  <c:v>8.1632040000000003</c:v>
                </c:pt>
                <c:pt idx="88">
                  <c:v>8.2158090000000001</c:v>
                </c:pt>
                <c:pt idx="89">
                  <c:v>8.3453189999999999</c:v>
                </c:pt>
                <c:pt idx="90">
                  <c:v>8.7206569999999992</c:v>
                </c:pt>
                <c:pt idx="91">
                  <c:v>8.9621910000000007</c:v>
                </c:pt>
                <c:pt idx="92">
                  <c:v>9.0023920000000004</c:v>
                </c:pt>
                <c:pt idx="93">
                  <c:v>9.1055449999999993</c:v>
                </c:pt>
                <c:pt idx="94">
                  <c:v>9.0734189999999995</c:v>
                </c:pt>
                <c:pt idx="95">
                  <c:v>9.0471699999999995</c:v>
                </c:pt>
                <c:pt idx="96">
                  <c:v>9.1098540000000003</c:v>
                </c:pt>
                <c:pt idx="97">
                  <c:v>9.29697</c:v>
                </c:pt>
                <c:pt idx="98">
                  <c:v>9.2237349999999996</c:v>
                </c:pt>
                <c:pt idx="99">
                  <c:v>8.8667610000000003</c:v>
                </c:pt>
                <c:pt idx="100">
                  <c:v>8.9915450000000003</c:v>
                </c:pt>
                <c:pt idx="101">
                  <c:v>8.6453349999999993</c:v>
                </c:pt>
                <c:pt idx="102">
                  <c:v>8.5956320000000002</c:v>
                </c:pt>
                <c:pt idx="103">
                  <c:v>8.7476059999999993</c:v>
                </c:pt>
                <c:pt idx="104">
                  <c:v>8.5738149999999997</c:v>
                </c:pt>
                <c:pt idx="105">
                  <c:v>8.4887920000000001</c:v>
                </c:pt>
                <c:pt idx="106">
                  <c:v>8.4374129999999994</c:v>
                </c:pt>
                <c:pt idx="107">
                  <c:v>8.5305680000000006</c:v>
                </c:pt>
                <c:pt idx="108">
                  <c:v>8.5304289999999998</c:v>
                </c:pt>
                <c:pt idx="109">
                  <c:v>8.4336769999999994</c:v>
                </c:pt>
                <c:pt idx="110">
                  <c:v>8.4790559999999999</c:v>
                </c:pt>
                <c:pt idx="111">
                  <c:v>8.8735990000000005</c:v>
                </c:pt>
                <c:pt idx="112">
                  <c:v>9.1631409999999995</c:v>
                </c:pt>
                <c:pt idx="113">
                  <c:v>9.2255579999999995</c:v>
                </c:pt>
                <c:pt idx="114">
                  <c:v>8.5201829999999994</c:v>
                </c:pt>
                <c:pt idx="115">
                  <c:v>8.6021300000000007</c:v>
                </c:pt>
                <c:pt idx="116">
                  <c:v>8.8118200000000009</c:v>
                </c:pt>
                <c:pt idx="117">
                  <c:v>8.5357810000000001</c:v>
                </c:pt>
                <c:pt idx="118">
                  <c:v>8.8549340000000001</c:v>
                </c:pt>
                <c:pt idx="119">
                  <c:v>9.4087599999999991</c:v>
                </c:pt>
                <c:pt idx="120">
                  <c:v>9.4068579999999997</c:v>
                </c:pt>
                <c:pt idx="121">
                  <c:v>8.9561890000000002</c:v>
                </c:pt>
                <c:pt idx="122">
                  <c:v>8.9356880000000007</c:v>
                </c:pt>
                <c:pt idx="123">
                  <c:v>9.1193050000000007</c:v>
                </c:pt>
                <c:pt idx="124">
                  <c:v>9.2750170000000001</c:v>
                </c:pt>
                <c:pt idx="125">
                  <c:v>8.9478279999999994</c:v>
                </c:pt>
                <c:pt idx="126">
                  <c:v>9.8909549999999999</c:v>
                </c:pt>
                <c:pt idx="127">
                  <c:v>13.15366</c:v>
                </c:pt>
                <c:pt idx="128">
                  <c:v>14.215560999999999</c:v>
                </c:pt>
                <c:pt idx="129">
                  <c:v>12.624207999999999</c:v>
                </c:pt>
                <c:pt idx="130">
                  <c:v>11.540832</c:v>
                </c:pt>
                <c:pt idx="131">
                  <c:v>12.178789</c:v>
                </c:pt>
                <c:pt idx="132">
                  <c:v>12.351226</c:v>
                </c:pt>
                <c:pt idx="133">
                  <c:v>11.243338</c:v>
                </c:pt>
                <c:pt idx="134">
                  <c:v>10.269888</c:v>
                </c:pt>
                <c:pt idx="135">
                  <c:v>9.9470930000000006</c:v>
                </c:pt>
                <c:pt idx="136">
                  <c:v>9.3979400000000002</c:v>
                </c:pt>
                <c:pt idx="137">
                  <c:v>9.4275540000000007</c:v>
                </c:pt>
                <c:pt idx="138">
                  <c:v>8.6239860000000004</c:v>
                </c:pt>
                <c:pt idx="139">
                  <c:v>8.3978929999999998</c:v>
                </c:pt>
                <c:pt idx="140">
                  <c:v>8.1808069999999997</c:v>
                </c:pt>
                <c:pt idx="141">
                  <c:v>8.0049910000000004</c:v>
                </c:pt>
                <c:pt idx="142">
                  <c:v>7.9787229999999996</c:v>
                </c:pt>
                <c:pt idx="143">
                  <c:v>8.193918</c:v>
                </c:pt>
                <c:pt idx="144">
                  <c:v>7.6914040000000004</c:v>
                </c:pt>
                <c:pt idx="145">
                  <c:v>7.5242310000000003</c:v>
                </c:pt>
                <c:pt idx="146">
                  <c:v>8.2135420000000003</c:v>
                </c:pt>
                <c:pt idx="147">
                  <c:v>8.0297610000000006</c:v>
                </c:pt>
                <c:pt idx="148">
                  <c:v>7.6816009999999997</c:v>
                </c:pt>
                <c:pt idx="149">
                  <c:v>7.6535789999999997</c:v>
                </c:pt>
                <c:pt idx="150">
                  <c:v>7.3416230000000002</c:v>
                </c:pt>
                <c:pt idx="151">
                  <c:v>7.033658</c:v>
                </c:pt>
                <c:pt idx="152">
                  <c:v>7.1641969999999997</c:v>
                </c:pt>
                <c:pt idx="153">
                  <c:v>6.9417720000000003</c:v>
                </c:pt>
                <c:pt idx="154">
                  <c:v>6.7217820000000001</c:v>
                </c:pt>
                <c:pt idx="155">
                  <c:v>6.3770470000000001</c:v>
                </c:pt>
                <c:pt idx="156">
                  <c:v>6.2193560000000003</c:v>
                </c:pt>
                <c:pt idx="157">
                  <c:v>6.091126</c:v>
                </c:pt>
                <c:pt idx="158">
                  <c:v>6.0149330000000001</c:v>
                </c:pt>
                <c:pt idx="159">
                  <c:v>6.2202380000000002</c:v>
                </c:pt>
                <c:pt idx="160">
                  <c:v>6.2025269999999999</c:v>
                </c:pt>
                <c:pt idx="161">
                  <c:v>6.934984</c:v>
                </c:pt>
                <c:pt idx="162">
                  <c:v>7.5847189999999998</c:v>
                </c:pt>
                <c:pt idx="163">
                  <c:v>6.4478730000000004</c:v>
                </c:pt>
                <c:pt idx="164">
                  <c:v>6.649521</c:v>
                </c:pt>
                <c:pt idx="165">
                  <c:v>5.9411930000000002</c:v>
                </c:pt>
                <c:pt idx="166">
                  <c:v>6.1880030000000001</c:v>
                </c:pt>
                <c:pt idx="167">
                  <c:v>6.1002780000000003</c:v>
                </c:pt>
                <c:pt idx="168">
                  <c:v>6.2623829999999998</c:v>
                </c:pt>
                <c:pt idx="169">
                  <c:v>6.3188979999999999</c:v>
                </c:pt>
                <c:pt idx="170">
                  <c:v>6.3090869999999999</c:v>
                </c:pt>
                <c:pt idx="171">
                  <c:v>6.3712540000000004</c:v>
                </c:pt>
                <c:pt idx="172">
                  <c:v>6.1606230000000002</c:v>
                </c:pt>
                <c:pt idx="173">
                  <c:v>6.0379800000000001</c:v>
                </c:pt>
                <c:pt idx="174">
                  <c:v>5.8718199999999996</c:v>
                </c:pt>
                <c:pt idx="175">
                  <c:v>5.7827149999999996</c:v>
                </c:pt>
                <c:pt idx="176">
                  <c:v>5.7121919999999999</c:v>
                </c:pt>
                <c:pt idx="177">
                  <c:v>5.7870470000000003</c:v>
                </c:pt>
                <c:pt idx="178">
                  <c:v>5.5813969999999999</c:v>
                </c:pt>
                <c:pt idx="179">
                  <c:v>5.2765919999999999</c:v>
                </c:pt>
                <c:pt idx="180">
                  <c:v>3.2605550000000001</c:v>
                </c:pt>
                <c:pt idx="181">
                  <c:v>3.5397349999999999</c:v>
                </c:pt>
                <c:pt idx="182">
                  <c:v>4.2826079999999997</c:v>
                </c:pt>
                <c:pt idx="183">
                  <c:v>4.826492</c:v>
                </c:pt>
                <c:pt idx="184">
                  <c:v>5.2472880000000002</c:v>
                </c:pt>
                <c:pt idx="185">
                  <c:v>5.4883119999999996</c:v>
                </c:pt>
                <c:pt idx="186">
                  <c:v>5.1821650000000004</c:v>
                </c:pt>
                <c:pt idx="187">
                  <c:v>4.8877579999999998</c:v>
                </c:pt>
                <c:pt idx="188">
                  <c:v>5.4075839999999999</c:v>
                </c:pt>
                <c:pt idx="189">
                  <c:v>5.609985</c:v>
                </c:pt>
                <c:pt idx="190">
                  <c:v>5.5564229999999997</c:v>
                </c:pt>
                <c:pt idx="191">
                  <c:v>5.3099220000000003</c:v>
                </c:pt>
                <c:pt idx="192">
                  <c:v>5.3007489999999997</c:v>
                </c:pt>
                <c:pt idx="193">
                  <c:v>5.3610309999999997</c:v>
                </c:pt>
                <c:pt idx="194">
                  <c:v>5.2536649999999998</c:v>
                </c:pt>
                <c:pt idx="195">
                  <c:v>5.3312059999999999</c:v>
                </c:pt>
                <c:pt idx="196">
                  <c:v>5.5852830000000004</c:v>
                </c:pt>
                <c:pt idx="197">
                  <c:v>5.4398799999999996</c:v>
                </c:pt>
                <c:pt idx="198">
                  <c:v>5.7648520000000003</c:v>
                </c:pt>
                <c:pt idx="199">
                  <c:v>5.5671010000000001</c:v>
                </c:pt>
                <c:pt idx="200">
                  <c:v>5.5199509999999998</c:v>
                </c:pt>
                <c:pt idx="201">
                  <c:v>6.0260129999999998</c:v>
                </c:pt>
                <c:pt idx="202">
                  <c:v>5.5010149999999998</c:v>
                </c:pt>
                <c:pt idx="203">
                  <c:v>5.0108629999999996</c:v>
                </c:pt>
                <c:pt idx="204">
                  <c:v>4.9513249999999998</c:v>
                </c:pt>
                <c:pt idx="205">
                  <c:v>4.2196369999999996</c:v>
                </c:pt>
                <c:pt idx="206">
                  <c:v>4.2128360000000002</c:v>
                </c:pt>
                <c:pt idx="207">
                  <c:v>3.395416</c:v>
                </c:pt>
                <c:pt idx="208">
                  <c:v>4.3549179999999996</c:v>
                </c:pt>
                <c:pt idx="209">
                  <c:v>4.2585170000000003</c:v>
                </c:pt>
                <c:pt idx="210">
                  <c:v>4.0388270000000004</c:v>
                </c:pt>
                <c:pt idx="211">
                  <c:v>4.0562810000000002</c:v>
                </c:pt>
                <c:pt idx="212">
                  <c:v>4.6713069999999997</c:v>
                </c:pt>
                <c:pt idx="213">
                  <c:v>4.9493989999999997</c:v>
                </c:pt>
                <c:pt idx="214">
                  <c:v>5.7665899999999999</c:v>
                </c:pt>
                <c:pt idx="215">
                  <c:v>5.500006</c:v>
                </c:pt>
                <c:pt idx="216">
                  <c:v>5.0179099999999996</c:v>
                </c:pt>
              </c:numCache>
            </c:numRef>
          </c:xVal>
          <c:yVal>
            <c:numRef>
              <c:f>Sheet1!$B$2:$B$218</c:f>
              <c:numCache>
                <c:formatCode>#,##0.00</c:formatCode>
                <c:ptCount val="217"/>
                <c:pt idx="0">
                  <c:v>7.1949209999999999</c:v>
                </c:pt>
                <c:pt idx="1">
                  <c:v>6.9641469999999996</c:v>
                </c:pt>
                <c:pt idx="2">
                  <c:v>6.87493</c:v>
                </c:pt>
                <c:pt idx="3">
                  <c:v>7.0409459999999999</c:v>
                </c:pt>
                <c:pt idx="4">
                  <c:v>7.182239</c:v>
                </c:pt>
                <c:pt idx="5">
                  <c:v>8.6370629999999995</c:v>
                </c:pt>
                <c:pt idx="6">
                  <c:v>8.6955530000000003</c:v>
                </c:pt>
                <c:pt idx="7">
                  <c:v>9.0192709999999998</c:v>
                </c:pt>
                <c:pt idx="8">
                  <c:v>8.4463069999999991</c:v>
                </c:pt>
                <c:pt idx="9">
                  <c:v>8.4359780000000004</c:v>
                </c:pt>
                <c:pt idx="10">
                  <c:v>8.3331780000000002</c:v>
                </c:pt>
                <c:pt idx="11">
                  <c:v>8.2857939999999992</c:v>
                </c:pt>
                <c:pt idx="12">
                  <c:v>8.251201</c:v>
                </c:pt>
                <c:pt idx="13">
                  <c:v>8.0788019999999996</c:v>
                </c:pt>
                <c:pt idx="14">
                  <c:v>8.3539879999999993</c:v>
                </c:pt>
                <c:pt idx="15">
                  <c:v>8.3195920000000001</c:v>
                </c:pt>
                <c:pt idx="16">
                  <c:v>8.4915350000000007</c:v>
                </c:pt>
                <c:pt idx="17">
                  <c:v>8.8463100000000008</c:v>
                </c:pt>
                <c:pt idx="18">
                  <c:v>9.1906560000000006</c:v>
                </c:pt>
                <c:pt idx="19">
                  <c:v>9.7964169999999999</c:v>
                </c:pt>
                <c:pt idx="20">
                  <c:v>9.3730659999999997</c:v>
                </c:pt>
                <c:pt idx="21">
                  <c:v>9.5175190000000001</c:v>
                </c:pt>
                <c:pt idx="22">
                  <c:v>9.8129609999999996</c:v>
                </c:pt>
                <c:pt idx="23">
                  <c:v>9.8240999999999996</c:v>
                </c:pt>
                <c:pt idx="24">
                  <c:v>10.313648000000001</c:v>
                </c:pt>
                <c:pt idx="25">
                  <c:v>10.49206</c:v>
                </c:pt>
                <c:pt idx="26">
                  <c:v>10.954603000000001</c:v>
                </c:pt>
                <c:pt idx="27">
                  <c:v>10.432043</c:v>
                </c:pt>
                <c:pt idx="28">
                  <c:v>9.8680140000000005</c:v>
                </c:pt>
                <c:pt idx="29">
                  <c:v>9.8873580000000008</c:v>
                </c:pt>
                <c:pt idx="30">
                  <c:v>10.192677</c:v>
                </c:pt>
                <c:pt idx="31">
                  <c:v>10.680455</c:v>
                </c:pt>
                <c:pt idx="32">
                  <c:v>11.010914</c:v>
                </c:pt>
                <c:pt idx="33">
                  <c:v>11.370267</c:v>
                </c:pt>
                <c:pt idx="34">
                  <c:v>10.317072</c:v>
                </c:pt>
                <c:pt idx="35">
                  <c:v>10.214525999999999</c:v>
                </c:pt>
                <c:pt idx="36">
                  <c:v>10.017469999999999</c:v>
                </c:pt>
                <c:pt idx="37">
                  <c:v>10.931069000000001</c:v>
                </c:pt>
                <c:pt idx="38">
                  <c:v>10.643984</c:v>
                </c:pt>
                <c:pt idx="39">
                  <c:v>10.530256</c:v>
                </c:pt>
                <c:pt idx="40">
                  <c:v>10.06795</c:v>
                </c:pt>
                <c:pt idx="41">
                  <c:v>9.8851619999999993</c:v>
                </c:pt>
                <c:pt idx="42">
                  <c:v>9.9799910000000001</c:v>
                </c:pt>
                <c:pt idx="43">
                  <c:v>7.2344790000000003</c:v>
                </c:pt>
                <c:pt idx="44">
                  <c:v>5.2510479999999999</c:v>
                </c:pt>
                <c:pt idx="45">
                  <c:v>4.9884930000000001</c:v>
                </c:pt>
                <c:pt idx="46">
                  <c:v>5.0246570000000004</c:v>
                </c:pt>
                <c:pt idx="47">
                  <c:v>5.1367880000000001</c:v>
                </c:pt>
                <c:pt idx="48">
                  <c:v>5.1500979999999998</c:v>
                </c:pt>
                <c:pt idx="49">
                  <c:v>6.4135530000000003</c:v>
                </c:pt>
                <c:pt idx="50">
                  <c:v>7.5755990000000004</c:v>
                </c:pt>
                <c:pt idx="51">
                  <c:v>8.5022339999999996</c:v>
                </c:pt>
                <c:pt idx="52">
                  <c:v>9.4594170000000002</c:v>
                </c:pt>
                <c:pt idx="53">
                  <c:v>9.8184760000000004</c:v>
                </c:pt>
                <c:pt idx="54">
                  <c:v>10.622503999999999</c:v>
                </c:pt>
                <c:pt idx="55">
                  <c:v>11.105713</c:v>
                </c:pt>
                <c:pt idx="56">
                  <c:v>10.166696</c:v>
                </c:pt>
                <c:pt idx="57">
                  <c:v>10.623398999999999</c:v>
                </c:pt>
                <c:pt idx="58">
                  <c:v>10.473305</c:v>
                </c:pt>
                <c:pt idx="59">
                  <c:v>10.366889</c:v>
                </c:pt>
                <c:pt idx="60">
                  <c:v>10.236096</c:v>
                </c:pt>
                <c:pt idx="61">
                  <c:v>9.7339629999999993</c:v>
                </c:pt>
                <c:pt idx="62">
                  <c:v>9.2841070000000006</c:v>
                </c:pt>
                <c:pt idx="63">
                  <c:v>9.0374590000000001</c:v>
                </c:pt>
                <c:pt idx="64">
                  <c:v>9.2429360000000003</c:v>
                </c:pt>
                <c:pt idx="65">
                  <c:v>8.8608790000000006</c:v>
                </c:pt>
                <c:pt idx="66">
                  <c:v>8.5624850000000006</c:v>
                </c:pt>
                <c:pt idx="67">
                  <c:v>8.5199580000000008</c:v>
                </c:pt>
                <c:pt idx="68">
                  <c:v>8.3645390000000006</c:v>
                </c:pt>
                <c:pt idx="69">
                  <c:v>8.6933030000000002</c:v>
                </c:pt>
                <c:pt idx="70">
                  <c:v>8.6463359999999998</c:v>
                </c:pt>
                <c:pt idx="71">
                  <c:v>8.8318569999999994</c:v>
                </c:pt>
                <c:pt idx="72">
                  <c:v>8.7527570000000008</c:v>
                </c:pt>
                <c:pt idx="73">
                  <c:v>8.8731869999999997</c:v>
                </c:pt>
                <c:pt idx="74">
                  <c:v>9.0906739999999999</c:v>
                </c:pt>
                <c:pt idx="75">
                  <c:v>8.7502530000000007</c:v>
                </c:pt>
                <c:pt idx="76">
                  <c:v>8.8400920000000003</c:v>
                </c:pt>
                <c:pt idx="77">
                  <c:v>8.2146989999999995</c:v>
                </c:pt>
                <c:pt idx="78">
                  <c:v>7.838908</c:v>
                </c:pt>
                <c:pt idx="79">
                  <c:v>8.0948180000000001</c:v>
                </c:pt>
                <c:pt idx="80">
                  <c:v>7.4526459999999997</c:v>
                </c:pt>
                <c:pt idx="81">
                  <c:v>7.3862800000000002</c:v>
                </c:pt>
                <c:pt idx="82">
                  <c:v>7.7436550000000004</c:v>
                </c:pt>
                <c:pt idx="83">
                  <c:v>7.8387510000000002</c:v>
                </c:pt>
                <c:pt idx="84">
                  <c:v>8.0750130000000002</c:v>
                </c:pt>
                <c:pt idx="85">
                  <c:v>8.3811540000000004</c:v>
                </c:pt>
                <c:pt idx="86">
                  <c:v>8.4401770000000003</c:v>
                </c:pt>
                <c:pt idx="87">
                  <c:v>8.4401770000000003</c:v>
                </c:pt>
                <c:pt idx="88">
                  <c:v>8.2773660000000007</c:v>
                </c:pt>
                <c:pt idx="89">
                  <c:v>8.289555</c:v>
                </c:pt>
                <c:pt idx="90">
                  <c:v>8.6041319999999999</c:v>
                </c:pt>
                <c:pt idx="91">
                  <c:v>8.9283529999999995</c:v>
                </c:pt>
                <c:pt idx="92">
                  <c:v>8.8515580000000007</c:v>
                </c:pt>
                <c:pt idx="93">
                  <c:v>8.99803</c:v>
                </c:pt>
                <c:pt idx="94">
                  <c:v>9.1703440000000001</c:v>
                </c:pt>
                <c:pt idx="95">
                  <c:v>9.1874199999999995</c:v>
                </c:pt>
                <c:pt idx="96">
                  <c:v>9.1427460000000007</c:v>
                </c:pt>
                <c:pt idx="97">
                  <c:v>9.095072</c:v>
                </c:pt>
                <c:pt idx="98">
                  <c:v>8.9852480000000003</c:v>
                </c:pt>
                <c:pt idx="99">
                  <c:v>8.8285370000000007</c:v>
                </c:pt>
                <c:pt idx="100">
                  <c:v>8.9858790000000006</c:v>
                </c:pt>
                <c:pt idx="101">
                  <c:v>8.796443</c:v>
                </c:pt>
                <c:pt idx="102">
                  <c:v>8.7487709999999996</c:v>
                </c:pt>
                <c:pt idx="103">
                  <c:v>8.7763770000000001</c:v>
                </c:pt>
                <c:pt idx="104">
                  <c:v>8.8831340000000001</c:v>
                </c:pt>
                <c:pt idx="105">
                  <c:v>8.7185100000000002</c:v>
                </c:pt>
                <c:pt idx="106">
                  <c:v>8.6093580000000003</c:v>
                </c:pt>
                <c:pt idx="107">
                  <c:v>8.5664800000000003</c:v>
                </c:pt>
                <c:pt idx="108">
                  <c:v>8.5187050000000006</c:v>
                </c:pt>
                <c:pt idx="109">
                  <c:v>8.3865590000000001</c:v>
                </c:pt>
                <c:pt idx="110">
                  <c:v>8.3189849999999996</c:v>
                </c:pt>
                <c:pt idx="111">
                  <c:v>8.5489599999999992</c:v>
                </c:pt>
                <c:pt idx="112">
                  <c:v>8.8563170000000007</c:v>
                </c:pt>
                <c:pt idx="113">
                  <c:v>9.0452980000000007</c:v>
                </c:pt>
                <c:pt idx="114">
                  <c:v>8.6410029999999995</c:v>
                </c:pt>
                <c:pt idx="115">
                  <c:v>8.7088180000000008</c:v>
                </c:pt>
                <c:pt idx="116">
                  <c:v>8.959619</c:v>
                </c:pt>
                <c:pt idx="117">
                  <c:v>8.694286</c:v>
                </c:pt>
                <c:pt idx="118">
                  <c:v>9.0180120000000006</c:v>
                </c:pt>
                <c:pt idx="119">
                  <c:v>9.5655149999999995</c:v>
                </c:pt>
                <c:pt idx="120">
                  <c:v>9.5655149999999995</c:v>
                </c:pt>
                <c:pt idx="121">
                  <c:v>9.3526380000000007</c:v>
                </c:pt>
                <c:pt idx="122">
                  <c:v>9.2583610000000007</c:v>
                </c:pt>
                <c:pt idx="123">
                  <c:v>9.3578679999999999</c:v>
                </c:pt>
                <c:pt idx="124">
                  <c:v>9.5844860000000001</c:v>
                </c:pt>
                <c:pt idx="125">
                  <c:v>9.3163389999999993</c:v>
                </c:pt>
                <c:pt idx="126">
                  <c:v>9.8328860000000002</c:v>
                </c:pt>
                <c:pt idx="127">
                  <c:v>12.263464000000001</c:v>
                </c:pt>
                <c:pt idx="128">
                  <c:v>13.763422</c:v>
                </c:pt>
                <c:pt idx="129">
                  <c:v>13.55002</c:v>
                </c:pt>
                <c:pt idx="130">
                  <c:v>12.86242</c:v>
                </c:pt>
                <c:pt idx="131">
                  <c:v>12.868861000000001</c:v>
                </c:pt>
                <c:pt idx="132">
                  <c:v>12.727065</c:v>
                </c:pt>
                <c:pt idx="133">
                  <c:v>11.798021</c:v>
                </c:pt>
                <c:pt idx="134">
                  <c:v>11.084989999999999</c:v>
                </c:pt>
                <c:pt idx="135">
                  <c:v>10.518068</c:v>
                </c:pt>
                <c:pt idx="136">
                  <c:v>10.255744</c:v>
                </c:pt>
                <c:pt idx="137">
                  <c:v>9.9684740000000005</c:v>
                </c:pt>
                <c:pt idx="138">
                  <c:v>9.3938980000000001</c:v>
                </c:pt>
                <c:pt idx="139">
                  <c:v>9.0476430000000008</c:v>
                </c:pt>
                <c:pt idx="140">
                  <c:v>8.9657839999999993</c:v>
                </c:pt>
                <c:pt idx="141">
                  <c:v>8.8261129999999994</c:v>
                </c:pt>
                <c:pt idx="142">
                  <c:v>8.7790420000000005</c:v>
                </c:pt>
                <c:pt idx="143">
                  <c:v>8.9808579999999996</c:v>
                </c:pt>
                <c:pt idx="144">
                  <c:v>8.5941270000000003</c:v>
                </c:pt>
                <c:pt idx="145">
                  <c:v>8.4000190000000003</c:v>
                </c:pt>
                <c:pt idx="146">
                  <c:v>8.8342449999999992</c:v>
                </c:pt>
                <c:pt idx="147">
                  <c:v>8.7261559999999996</c:v>
                </c:pt>
                <c:pt idx="148">
                  <c:v>8.6226660000000006</c:v>
                </c:pt>
                <c:pt idx="149">
                  <c:v>8.6211129999999994</c:v>
                </c:pt>
                <c:pt idx="150">
                  <c:v>8.3329280000000008</c:v>
                </c:pt>
                <c:pt idx="151">
                  <c:v>8.2248269999999994</c:v>
                </c:pt>
                <c:pt idx="152">
                  <c:v>8.1180129999999995</c:v>
                </c:pt>
                <c:pt idx="153">
                  <c:v>7.876741</c:v>
                </c:pt>
                <c:pt idx="154">
                  <c:v>7.7558309999999997</c:v>
                </c:pt>
                <c:pt idx="155">
                  <c:v>7.635116</c:v>
                </c:pt>
                <c:pt idx="156">
                  <c:v>7.750127</c:v>
                </c:pt>
                <c:pt idx="157">
                  <c:v>7.5171260000000002</c:v>
                </c:pt>
                <c:pt idx="158">
                  <c:v>7.4649320000000001</c:v>
                </c:pt>
                <c:pt idx="159">
                  <c:v>7.6147090000000004</c:v>
                </c:pt>
                <c:pt idx="160">
                  <c:v>7.7228510000000004</c:v>
                </c:pt>
                <c:pt idx="161">
                  <c:v>8.3053830000000008</c:v>
                </c:pt>
                <c:pt idx="162">
                  <c:v>8.7354160000000007</c:v>
                </c:pt>
                <c:pt idx="163">
                  <c:v>8.0561509999999998</c:v>
                </c:pt>
                <c:pt idx="164">
                  <c:v>8.0748379999999997</c:v>
                </c:pt>
                <c:pt idx="165">
                  <c:v>7.4732909999999997</c:v>
                </c:pt>
                <c:pt idx="166">
                  <c:v>7.4822620000000004</c:v>
                </c:pt>
                <c:pt idx="167">
                  <c:v>7.2435989999999997</c:v>
                </c:pt>
                <c:pt idx="168">
                  <c:v>7.3059050000000001</c:v>
                </c:pt>
                <c:pt idx="169">
                  <c:v>7.4374779999999996</c:v>
                </c:pt>
                <c:pt idx="170">
                  <c:v>7.1915149999999999</c:v>
                </c:pt>
                <c:pt idx="171">
                  <c:v>7.0351780000000002</c:v>
                </c:pt>
                <c:pt idx="172">
                  <c:v>6.9108479999999997</c:v>
                </c:pt>
                <c:pt idx="173">
                  <c:v>6.3471479999999998</c:v>
                </c:pt>
                <c:pt idx="174">
                  <c:v>6.0817069999999998</c:v>
                </c:pt>
                <c:pt idx="175">
                  <c:v>5.7262810000000002</c:v>
                </c:pt>
                <c:pt idx="176">
                  <c:v>5.6513730000000004</c:v>
                </c:pt>
                <c:pt idx="177">
                  <c:v>5.9436520000000002</c:v>
                </c:pt>
                <c:pt idx="178">
                  <c:v>5.8691959999999996</c:v>
                </c:pt>
                <c:pt idx="179">
                  <c:v>5.59171</c:v>
                </c:pt>
                <c:pt idx="180">
                  <c:v>2.932429</c:v>
                </c:pt>
                <c:pt idx="181">
                  <c:v>3.0034730000000001</c:v>
                </c:pt>
                <c:pt idx="182">
                  <c:v>3.5788139999999999</c:v>
                </c:pt>
                <c:pt idx="183">
                  <c:v>4.2962420000000003</c:v>
                </c:pt>
                <c:pt idx="184">
                  <c:v>4.6627470000000004</c:v>
                </c:pt>
                <c:pt idx="185">
                  <c:v>4.8935570000000004</c:v>
                </c:pt>
                <c:pt idx="186">
                  <c:v>5.0075500000000002</c:v>
                </c:pt>
                <c:pt idx="187">
                  <c:v>5.0843100000000003</c:v>
                </c:pt>
                <c:pt idx="188">
                  <c:v>5.4146789999999996</c:v>
                </c:pt>
                <c:pt idx="189">
                  <c:v>5.7162899999999999</c:v>
                </c:pt>
                <c:pt idx="190">
                  <c:v>5.8105950000000002</c:v>
                </c:pt>
                <c:pt idx="191">
                  <c:v>5.7791880000000004</c:v>
                </c:pt>
                <c:pt idx="192">
                  <c:v>5.861726</c:v>
                </c:pt>
                <c:pt idx="193">
                  <c:v>5.9728409999999998</c:v>
                </c:pt>
                <c:pt idx="194">
                  <c:v>5.9396930000000001</c:v>
                </c:pt>
                <c:pt idx="195">
                  <c:v>6.0501110000000002</c:v>
                </c:pt>
                <c:pt idx="196">
                  <c:v>6.1926610000000002</c:v>
                </c:pt>
                <c:pt idx="197">
                  <c:v>6.1460780000000002</c:v>
                </c:pt>
                <c:pt idx="198">
                  <c:v>6.3484670000000003</c:v>
                </c:pt>
                <c:pt idx="199">
                  <c:v>6.2624760000000004</c:v>
                </c:pt>
                <c:pt idx="200">
                  <c:v>6.1848780000000003</c:v>
                </c:pt>
                <c:pt idx="201">
                  <c:v>6.6168199999999997</c:v>
                </c:pt>
                <c:pt idx="202">
                  <c:v>6.5083380000000002</c:v>
                </c:pt>
                <c:pt idx="203">
                  <c:v>6.0585740000000001</c:v>
                </c:pt>
                <c:pt idx="204">
                  <c:v>6.1269229999999997</c:v>
                </c:pt>
                <c:pt idx="205">
                  <c:v>5.5931839999999999</c:v>
                </c:pt>
                <c:pt idx="206">
                  <c:v>5.2448880000000004</c:v>
                </c:pt>
                <c:pt idx="207">
                  <c:v>4.6881830000000004</c:v>
                </c:pt>
                <c:pt idx="208">
                  <c:v>5.1316670000000002</c:v>
                </c:pt>
                <c:pt idx="209">
                  <c:v>5.4696899999999999</c:v>
                </c:pt>
                <c:pt idx="210">
                  <c:v>5.0741069999999997</c:v>
                </c:pt>
                <c:pt idx="211">
                  <c:v>5.2149539999999996</c:v>
                </c:pt>
                <c:pt idx="212">
                  <c:v>5.4203729999999997</c:v>
                </c:pt>
                <c:pt idx="213">
                  <c:v>5.9267859999999999</c:v>
                </c:pt>
                <c:pt idx="214">
                  <c:v>6.6958650000000004</c:v>
                </c:pt>
                <c:pt idx="215">
                  <c:v>6.7074129999999998</c:v>
                </c:pt>
                <c:pt idx="216">
                  <c:v>6.2358960000000003</c:v>
                </c:pt>
              </c:numCache>
            </c:numRef>
          </c:yVal>
          <c:smooth val="0"/>
          <c:extLst>
            <c:ext xmlns:c16="http://schemas.microsoft.com/office/drawing/2014/chart" uri="{C3380CC4-5D6E-409C-BE32-E72D297353CC}">
              <c16:uniqueId val="{00000001-C0E3-4E6C-ACCD-328414194597}"/>
            </c:ext>
          </c:extLst>
        </c:ser>
        <c:dLbls>
          <c:showLegendKey val="0"/>
          <c:showVal val="0"/>
          <c:showCatName val="0"/>
          <c:showSerName val="0"/>
          <c:showPercent val="0"/>
          <c:showBubbleSize val="0"/>
        </c:dLbls>
        <c:axId val="1932393023"/>
        <c:axId val="1932405087"/>
      </c:scatterChart>
      <c:valAx>
        <c:axId val="1932393023"/>
        <c:scaling>
          <c:orientation val="minMax"/>
          <c:max val="20"/>
          <c:min val="-5"/>
        </c:scaling>
        <c:delete val="0"/>
        <c:axPos val="b"/>
        <c:majorGridlines>
          <c:spPr>
            <a:ln w="9525" cap="flat" cmpd="sng" algn="ctr">
              <a:noFill/>
              <a:round/>
            </a:ln>
            <a:effectLst/>
          </c:spPr>
        </c:majorGridlines>
        <c:numFmt formatCode="#,##0" sourceLinked="0"/>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lang="en-US" sz="800" b="0" i="0" u="none" strike="noStrike" kern="1200" baseline="0">
                <a:solidFill>
                  <a:schemeClr val="tx1"/>
                </a:solidFill>
                <a:latin typeface="+mn-lt"/>
                <a:ea typeface="+mn-ea"/>
                <a:cs typeface="+mn-cs"/>
              </a:defRPr>
            </a:pPr>
            <a:endParaRPr lang="en-US"/>
          </a:p>
        </c:txPr>
        <c:crossAx val="1932405087"/>
        <c:crosses val="autoZero"/>
        <c:crossBetween val="midCat"/>
        <c:majorUnit val="5"/>
      </c:valAx>
      <c:valAx>
        <c:axId val="1932405087"/>
        <c:scaling>
          <c:orientation val="minMax"/>
          <c:max val="20"/>
          <c:min val="-5"/>
        </c:scaling>
        <c:delete val="0"/>
        <c:axPos val="l"/>
        <c:majorGridlines>
          <c:spPr>
            <a:ln w="9525" cap="flat" cmpd="sng" algn="ctr">
              <a:noFill/>
              <a:round/>
            </a:ln>
            <a:effectLst/>
          </c:spPr>
        </c:majorGridlines>
        <c:numFmt formatCode="#,##0" sourceLinked="0"/>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lang="en-US" sz="800" b="0" i="0" u="none" strike="noStrike" kern="1200" baseline="0">
                <a:solidFill>
                  <a:schemeClr val="tx1"/>
                </a:solidFill>
                <a:latin typeface="+mn-lt"/>
                <a:ea typeface="+mn-ea"/>
                <a:cs typeface="+mn-cs"/>
              </a:defRPr>
            </a:pPr>
            <a:endParaRPr lang="en-US"/>
          </a:p>
        </c:txPr>
        <c:crossAx val="1932393023"/>
        <c:crosses val="autoZero"/>
        <c:crossBetween val="midCat"/>
      </c:valAx>
      <c:spPr>
        <a:solidFill>
          <a:schemeClr val="bg2"/>
        </a:solid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lang="en-US" sz="800" b="0" i="0" u="none" strike="noStrike" kern="1200" baseline="0">
          <a:solidFill>
            <a:schemeClr val="tx1"/>
          </a:solidFill>
          <a:latin typeface="+mn-lt"/>
          <a:ea typeface="+mn-ea"/>
          <a:cs typeface="+mn-cs"/>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3652233265656061"/>
          <c:y val="5.9322627678776982E-2"/>
          <c:w val="0.76378146011683878"/>
          <c:h val="0.84725858059436066"/>
        </c:manualLayout>
      </c:layout>
      <c:scatterChart>
        <c:scatterStyle val="lineMarker"/>
        <c:varyColors val="0"/>
        <c:ser>
          <c:idx val="0"/>
          <c:order val="0"/>
          <c:tx>
            <c:strRef>
              <c:f>Sheet1!$B$1</c:f>
              <c:strCache>
                <c:ptCount val="1"/>
                <c:pt idx="0">
                  <c:v>Y-Account</c:v>
                </c:pt>
              </c:strCache>
            </c:strRef>
          </c:tx>
          <c:spPr>
            <a:ln w="19050" cap="rnd">
              <a:noFill/>
              <a:round/>
            </a:ln>
            <a:effectLst/>
          </c:spPr>
          <c:marker>
            <c:symbol val="circle"/>
            <c:size val="5"/>
            <c:spPr>
              <a:solidFill>
                <a:schemeClr val="accent1"/>
              </a:solidFill>
              <a:ln w="6350">
                <a:solidFill>
                  <a:schemeClr val="bg1"/>
                </a:solidFill>
              </a:ln>
              <a:effectLst/>
            </c:spPr>
          </c:marker>
          <c:xVal>
            <c:numRef>
              <c:f>Sheet1!$A$2:$A$75</c:f>
              <c:numCache>
                <c:ptCount val="74"/>
                <c:pt idx="0">
                  <c:v>-0.58468</c:v>
                </c:pt>
                <c:pt idx="1">
                  <c:v>-1.752945</c:v>
                </c:pt>
                <c:pt idx="2">
                  <c:v>-0.751516</c:v>
                </c:pt>
                <c:pt idx="3">
                  <c:v>-1.076944</c:v>
                </c:pt>
                <c:pt idx="4">
                  <c:v>-1.221601</c:v>
                </c:pt>
                <c:pt idx="5">
                  <c:v>1.822527</c:v>
                </c:pt>
                <c:pt idx="6">
                  <c:v>0.443141</c:v>
                </c:pt>
                <c:pt idx="7">
                  <c:v>2.303945</c:v>
                </c:pt>
                <c:pt idx="8">
                  <c:v>1.461052</c:v>
                </c:pt>
                <c:pt idx="9">
                  <c:v>1.206856</c:v>
                </c:pt>
                <c:pt idx="10">
                  <c:v>1.515833</c:v>
                </c:pt>
                <c:pt idx="11">
                  <c:v>1.053258</c:v>
                </c:pt>
                <c:pt idx="12">
                  <c:v>1.766042</c:v>
                </c:pt>
                <c:pt idx="13">
                  <c:v>0.988952</c:v>
                </c:pt>
                <c:pt idx="14">
                  <c:v>0.471703</c:v>
                </c:pt>
                <c:pt idx="15">
                  <c:v>-0.218911</c:v>
                </c:pt>
                <c:pt idx="16">
                  <c:v>-0.623094</c:v>
                </c:pt>
                <c:pt idx="17">
                  <c:v>0.281584</c:v>
                </c:pt>
                <c:pt idx="18">
                  <c:v>0.638581</c:v>
                </c:pt>
                <c:pt idx="19">
                  <c:v>1.643169</c:v>
                </c:pt>
                <c:pt idx="20">
                  <c:v>3.065504</c:v>
                </c:pt>
                <c:pt idx="21">
                  <c:v>2.922692</c:v>
                </c:pt>
                <c:pt idx="22">
                  <c:v>4.302752</c:v>
                </c:pt>
                <c:pt idx="23">
                  <c:v>4.170294</c:v>
                </c:pt>
                <c:pt idx="24">
                  <c:v>6.302254</c:v>
                </c:pt>
                <c:pt idx="25">
                  <c:v>8.380472</c:v>
                </c:pt>
                <c:pt idx="26">
                  <c:v>9.495784</c:v>
                </c:pt>
                <c:pt idx="27">
                  <c:v>9.361557</c:v>
                </c:pt>
                <c:pt idx="28">
                  <c:v>9.322408</c:v>
                </c:pt>
                <c:pt idx="29">
                  <c:v>10.268092</c:v>
                </c:pt>
                <c:pt idx="30">
                  <c:v>12.022395</c:v>
                </c:pt>
                <c:pt idx="31">
                  <c:v>13.825112</c:v>
                </c:pt>
                <c:pt idx="32">
                  <c:v>15.684114</c:v>
                </c:pt>
                <c:pt idx="33">
                  <c:v>18.072071</c:v>
                </c:pt>
                <c:pt idx="34">
                  <c:v>17.296625</c:v>
                </c:pt>
                <c:pt idx="35">
                  <c:v>17.42152</c:v>
                </c:pt>
                <c:pt idx="36">
                  <c:v>17.282277</c:v>
                </c:pt>
                <c:pt idx="37">
                  <c:v>18.582688</c:v>
                </c:pt>
                <c:pt idx="38">
                  <c:v>16.876837</c:v>
                </c:pt>
                <c:pt idx="39">
                  <c:v>17.631078</c:v>
                </c:pt>
                <c:pt idx="40">
                  <c:v>17.301043</c:v>
                </c:pt>
                <c:pt idx="41">
                  <c:v>17.114203</c:v>
                </c:pt>
                <c:pt idx="42">
                  <c:v>19.161684</c:v>
                </c:pt>
                <c:pt idx="43">
                  <c:v>19.013655</c:v>
                </c:pt>
                <c:pt idx="44">
                  <c:v>19.214227</c:v>
                </c:pt>
                <c:pt idx="45">
                  <c:v>20.38575</c:v>
                </c:pt>
                <c:pt idx="46">
                  <c:v>19.578458</c:v>
                </c:pt>
                <c:pt idx="47">
                  <c:v>20.50507</c:v>
                </c:pt>
                <c:pt idx="48">
                  <c:v>18.663054</c:v>
                </c:pt>
                <c:pt idx="49">
                  <c:v>18.1311</c:v>
                </c:pt>
                <c:pt idx="50">
                  <c:v>18.832759</c:v>
                </c:pt>
                <c:pt idx="51">
                  <c:v>17.845478</c:v>
                </c:pt>
                <c:pt idx="52">
                  <c:v>19.515292</c:v>
                </c:pt>
                <c:pt idx="53">
                  <c:v>19.287317</c:v>
                </c:pt>
                <c:pt idx="54">
                  <c:v>19.060284</c:v>
                </c:pt>
                <c:pt idx="55">
                  <c:v>18.582869</c:v>
                </c:pt>
                <c:pt idx="56">
                  <c:v>16.425968</c:v>
                </c:pt>
                <c:pt idx="57">
                  <c:v>16.603455</c:v>
                </c:pt>
                <c:pt idx="58">
                  <c:v>15.554176</c:v>
                </c:pt>
                <c:pt idx="59">
                  <c:v>15.336746</c:v>
                </c:pt>
                <c:pt idx="60">
                  <c:v>14.434101</c:v>
                </c:pt>
                <c:pt idx="61">
                  <c:v>12.731372</c:v>
                </c:pt>
                <c:pt idx="62">
                  <c:v>12.68753</c:v>
                </c:pt>
                <c:pt idx="63">
                  <c:v>11.645504</c:v>
                </c:pt>
                <c:pt idx="64">
                  <c:v>11.401808</c:v>
                </c:pt>
                <c:pt idx="65">
                  <c:v>11.129085</c:v>
                </c:pt>
                <c:pt idx="66">
                  <c:v>9.922232</c:v>
                </c:pt>
                <c:pt idx="67">
                  <c:v>9.559034</c:v>
                </c:pt>
                <c:pt idx="68">
                  <c:v>9.182366</c:v>
                </c:pt>
                <c:pt idx="69">
                  <c:v>9.630372</c:v>
                </c:pt>
                <c:pt idx="70">
                  <c:v>9.169059</c:v>
                </c:pt>
                <c:pt idx="71">
                  <c:v>9.734487</c:v>
                </c:pt>
                <c:pt idx="72">
                  <c:v>9.847244</c:v>
                </c:pt>
                <c:pt idx="73">
                  <c:v>10.200254</c:v>
                </c:pt>
              </c:numCache>
            </c:numRef>
          </c:xVal>
          <c:yVal>
            <c:numRef>
              <c:f>Sheet1!$B$2:$B$75</c:f>
              <c:numCache>
                <c:ptCount val="74"/>
                <c:pt idx="0">
                  <c:v>0.947195</c:v>
                </c:pt>
                <c:pt idx="1">
                  <c:v>0.345108</c:v>
                </c:pt>
                <c:pt idx="2">
                  <c:v>0.727338</c:v>
                </c:pt>
                <c:pt idx="3">
                  <c:v>-0.335949</c:v>
                </c:pt>
                <c:pt idx="4">
                  <c:v>-0.011059</c:v>
                </c:pt>
                <c:pt idx="5">
                  <c:v>1.996469</c:v>
                </c:pt>
                <c:pt idx="6">
                  <c:v>-0.494725</c:v>
                </c:pt>
                <c:pt idx="7">
                  <c:v>1.281687</c:v>
                </c:pt>
                <c:pt idx="8">
                  <c:v>0.741568</c:v>
                </c:pt>
                <c:pt idx="9">
                  <c:v>0.536986</c:v>
                </c:pt>
                <c:pt idx="10">
                  <c:v>0.272856</c:v>
                </c:pt>
                <c:pt idx="11">
                  <c:v>0.057889</c:v>
                </c:pt>
                <c:pt idx="12">
                  <c:v>0.504772</c:v>
                </c:pt>
                <c:pt idx="13">
                  <c:v>0.43043</c:v>
                </c:pt>
                <c:pt idx="14">
                  <c:v>0.481996</c:v>
                </c:pt>
                <c:pt idx="15">
                  <c:v>-2.099001</c:v>
                </c:pt>
                <c:pt idx="16">
                  <c:v>-3.426342</c:v>
                </c:pt>
                <c:pt idx="17">
                  <c:v>-2.283624</c:v>
                </c:pt>
                <c:pt idx="18">
                  <c:v>-2.663178</c:v>
                </c:pt>
                <c:pt idx="19">
                  <c:v>-2.76036</c:v>
                </c:pt>
                <c:pt idx="20">
                  <c:v>-1.202235</c:v>
                </c:pt>
                <c:pt idx="21">
                  <c:v>-0.924214</c:v>
                </c:pt>
                <c:pt idx="22">
                  <c:v>0.185512</c:v>
                </c:pt>
                <c:pt idx="23">
                  <c:v>0.561162</c:v>
                </c:pt>
                <c:pt idx="24">
                  <c:v>1.939542</c:v>
                </c:pt>
                <c:pt idx="25">
                  <c:v>3.87683</c:v>
                </c:pt>
                <c:pt idx="26">
                  <c:v>4.712832</c:v>
                </c:pt>
                <c:pt idx="27">
                  <c:v>5.010111</c:v>
                </c:pt>
                <c:pt idx="28">
                  <c:v>4.346828</c:v>
                </c:pt>
                <c:pt idx="29">
                  <c:v>4.448649</c:v>
                </c:pt>
                <c:pt idx="30">
                  <c:v>5.690384</c:v>
                </c:pt>
                <c:pt idx="31">
                  <c:v>7.570404</c:v>
                </c:pt>
                <c:pt idx="32">
                  <c:v>9.481726</c:v>
                </c:pt>
                <c:pt idx="33">
                  <c:v>9.515862</c:v>
                </c:pt>
                <c:pt idx="34">
                  <c:v>7.872542</c:v>
                </c:pt>
                <c:pt idx="35">
                  <c:v>7.292552</c:v>
                </c:pt>
                <c:pt idx="36">
                  <c:v>8.258401</c:v>
                </c:pt>
                <c:pt idx="37">
                  <c:v>8.512674</c:v>
                </c:pt>
                <c:pt idx="38">
                  <c:v>7.31708</c:v>
                </c:pt>
                <c:pt idx="39">
                  <c:v>8.79771</c:v>
                </c:pt>
                <c:pt idx="40">
                  <c:v>8.698734</c:v>
                </c:pt>
                <c:pt idx="41">
                  <c:v>9.067872</c:v>
                </c:pt>
                <c:pt idx="42">
                  <c:v>12.217989</c:v>
                </c:pt>
                <c:pt idx="43">
                  <c:v>11.754959</c:v>
                </c:pt>
                <c:pt idx="44">
                  <c:v>10.857454</c:v>
                </c:pt>
                <c:pt idx="45">
                  <c:v>11.705432</c:v>
                </c:pt>
                <c:pt idx="46">
                  <c:v>11.462429</c:v>
                </c:pt>
                <c:pt idx="47">
                  <c:v>12.486936</c:v>
                </c:pt>
                <c:pt idx="48">
                  <c:v>10.531378</c:v>
                </c:pt>
                <c:pt idx="49">
                  <c:v>9.552207</c:v>
                </c:pt>
                <c:pt idx="50">
                  <c:v>10.484461</c:v>
                </c:pt>
                <c:pt idx="51">
                  <c:v>14.20645</c:v>
                </c:pt>
                <c:pt idx="52">
                  <c:v>16.326765</c:v>
                </c:pt>
                <c:pt idx="53">
                  <c:v>15.51325</c:v>
                </c:pt>
                <c:pt idx="54">
                  <c:v>15.730117</c:v>
                </c:pt>
                <c:pt idx="55">
                  <c:v>15.773284</c:v>
                </c:pt>
                <c:pt idx="56">
                  <c:v>13.638595</c:v>
                </c:pt>
                <c:pt idx="57">
                  <c:v>13.436658</c:v>
                </c:pt>
                <c:pt idx="58">
                  <c:v>12.914034</c:v>
                </c:pt>
                <c:pt idx="59">
                  <c:v>12.648577</c:v>
                </c:pt>
                <c:pt idx="60">
                  <c:v>11.906647</c:v>
                </c:pt>
                <c:pt idx="61">
                  <c:v>10.053822</c:v>
                </c:pt>
                <c:pt idx="62">
                  <c:v>9.613319</c:v>
                </c:pt>
                <c:pt idx="63">
                  <c:v>8.471462</c:v>
                </c:pt>
                <c:pt idx="64">
                  <c:v>9.352013</c:v>
                </c:pt>
                <c:pt idx="65">
                  <c:v>9.474425</c:v>
                </c:pt>
                <c:pt idx="66">
                  <c:v>8.975587</c:v>
                </c:pt>
                <c:pt idx="67">
                  <c:v>8.756607</c:v>
                </c:pt>
                <c:pt idx="68">
                  <c:v>8.833111</c:v>
                </c:pt>
                <c:pt idx="69">
                  <c:v>8.380828</c:v>
                </c:pt>
                <c:pt idx="70">
                  <c:v>8.188181</c:v>
                </c:pt>
                <c:pt idx="71">
                  <c:v>8.727957</c:v>
                </c:pt>
                <c:pt idx="72">
                  <c:v>8.571192</c:v>
                </c:pt>
                <c:pt idx="73">
                  <c:v>9.289006</c:v>
                </c:pt>
              </c:numCache>
            </c:numRef>
          </c:yVal>
          <c:smooth val="0"/>
          <c:extLst>
            <c:ext xmlns:c16="http://schemas.microsoft.com/office/drawing/2014/chart" uri="{C3380CC4-5D6E-409C-BE32-E72D297353CC}">
              <c16:uniqueId val="{00000000-9372-4A35-8D74-C9C505642351}"/>
            </c:ext>
          </c:extLst>
        </c:ser>
        <c:dLbls>
          <c:showLegendKey val="0"/>
          <c:showVal val="0"/>
          <c:showCatName val="0"/>
          <c:showSerName val="0"/>
          <c:showPercent val="0"/>
          <c:showBubbleSize val="0"/>
        </c:dLbls>
        <c:axId val="1932393023"/>
        <c:axId val="1932405087"/>
      </c:scatterChart>
      <c:valAx>
        <c:axId val="1932393023"/>
        <c:scaling>
          <c:orientation val="minMax"/>
          <c:max val="20"/>
          <c:min val="-5"/>
        </c:scaling>
        <c:delete val="0"/>
        <c:axPos val="b"/>
        <c:majorGridlines>
          <c:spPr>
            <a:ln w="9525" cap="flat" cmpd="sng" algn="ctr">
              <a:noFill/>
              <a:round/>
            </a:ln>
            <a:effectLst/>
          </c:spPr>
        </c:majorGridlines>
        <c:numFmt formatCode="#,##0" sourceLinked="0"/>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lang="en-US" sz="800" b="0" i="0" u="none" strike="noStrike" kern="1200" baseline="0">
                <a:solidFill>
                  <a:schemeClr val="tx1"/>
                </a:solidFill>
                <a:latin typeface="+mn-lt"/>
                <a:ea typeface="+mn-ea"/>
                <a:cs typeface="+mn-cs"/>
              </a:defRPr>
            </a:pPr>
            <a:endParaRPr lang="en-US"/>
          </a:p>
        </c:txPr>
        <c:crossAx val="1932405087"/>
        <c:crosses val="autoZero"/>
        <c:crossBetween val="midCat"/>
        <c:majorUnit val="5"/>
      </c:valAx>
      <c:valAx>
        <c:axId val="1932405087"/>
        <c:scaling>
          <c:orientation val="minMax"/>
          <c:max val="20"/>
          <c:min val="-5"/>
        </c:scaling>
        <c:delete val="0"/>
        <c:axPos val="l"/>
        <c:majorGridlines>
          <c:spPr>
            <a:ln w="9525" cap="flat" cmpd="sng" algn="ctr">
              <a:noFill/>
              <a:round/>
            </a:ln>
            <a:effectLst/>
          </c:spPr>
        </c:majorGridlines>
        <c:numFmt formatCode="#,##0" sourceLinked="0"/>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lang="en-US" sz="800" b="0" i="0" u="none" strike="noStrike" kern="1200" baseline="0">
                <a:solidFill>
                  <a:schemeClr val="tx1"/>
                </a:solidFill>
                <a:latin typeface="+mn-lt"/>
                <a:ea typeface="+mn-ea"/>
                <a:cs typeface="+mn-cs"/>
              </a:defRPr>
            </a:pPr>
            <a:endParaRPr lang="en-US"/>
          </a:p>
        </c:txPr>
        <c:crossAx val="1932393023"/>
        <c:crosses val="autoZero"/>
        <c:crossBetween val="midCat"/>
      </c:valAx>
      <c:spPr>
        <a:solidFill>
          <a:schemeClr val="bg2"/>
        </a:solid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lang="en-US" sz="800" b="0" i="0" u="none" strike="noStrike" kern="1200" baseline="0">
          <a:solidFill>
            <a:schemeClr val="tx1"/>
          </a:solidFill>
          <a:latin typeface="+mn-lt"/>
          <a:ea typeface="+mn-ea"/>
          <a:cs typeface="+mn-cs"/>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Relationships xmlns="http://schemas.openxmlformats.org/package/2006/relationships"><Relationship Id="rId1" Target="../theme/theme3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43343" cy="467072"/>
          </a:xfrm>
          <a:prstGeom prst="rect">
            <a:avLst/>
          </a:prstGeom>
        </p:spPr>
        <p:txBody>
          <a:bodyPr vert="horz" lIns="93317" tIns="46659" rIns="93317" bIns="46659" rtlCol="0"/>
          <a:lstStyle>
            <a:lvl1pPr algn="l">
              <a:defRPr sz="1200"/>
            </a:lvl1pPr>
          </a:lstStyle>
          <a:p>
            <a:endParaRPr lang="en-US"/>
          </a:p>
        </p:txBody>
      </p:sp>
      <p:sp>
        <p:nvSpPr>
          <p:cNvPr id="3" name="Date Placeholder 2"/>
          <p:cNvSpPr>
            <a:spLocks noGrp="1"/>
          </p:cNvSpPr>
          <p:nvPr>
            <p:ph type="dt" idx="1"/>
          </p:nvPr>
        </p:nvSpPr>
        <p:spPr>
          <a:xfrm>
            <a:off x="3978133" y="0"/>
            <a:ext cx="3043343" cy="467072"/>
          </a:xfrm>
          <a:prstGeom prst="rect">
            <a:avLst/>
          </a:prstGeom>
        </p:spPr>
        <p:txBody>
          <a:bodyPr vert="horz" lIns="93317" tIns="46659" rIns="93317" bIns="46659" rtlCol="0"/>
          <a:lstStyle>
            <a:lvl1pPr algn="r">
              <a:defRPr sz="1200"/>
            </a:lvl1pPr>
          </a:lstStyle>
          <a:p>
            <a:fld id="{4B3418E2-34D4-7C42-807C-D81166B13E48}" type="datetimeFigureOut">
              <a:rPr lang="en-US" smtClean="0"/>
              <a:t>11/27/23</a:t>
            </a:fld>
            <a:endParaRPr lang="en-US"/>
          </a:p>
        </p:txBody>
      </p:sp>
      <p:sp>
        <p:nvSpPr>
          <p:cNvPr id="4" name="Slide Image Placeholder 3"/>
          <p:cNvSpPr>
            <a:spLocks noGrp="1" noRot="1" noChangeAspect="1"/>
          </p:cNvSpPr>
          <p:nvPr>
            <p:ph type="sldImg" idx="2"/>
          </p:nvPr>
        </p:nvSpPr>
        <p:spPr>
          <a:xfrm>
            <a:off x="1417638" y="1163638"/>
            <a:ext cx="4187825" cy="3141662"/>
          </a:xfrm>
          <a:prstGeom prst="rect">
            <a:avLst/>
          </a:prstGeom>
          <a:noFill/>
          <a:ln w="12700">
            <a:solidFill>
              <a:prstClr val="black"/>
            </a:solidFill>
          </a:ln>
        </p:spPr>
        <p:txBody>
          <a:bodyPr vert="horz" lIns="93317" tIns="46659" rIns="93317" bIns="46659" rtlCol="0" anchor="ctr"/>
          <a:lstStyle/>
          <a:p>
            <a:endParaRPr lang="en-US"/>
          </a:p>
        </p:txBody>
      </p:sp>
      <p:sp>
        <p:nvSpPr>
          <p:cNvPr id="5" name="Notes Placeholder 4"/>
          <p:cNvSpPr>
            <a:spLocks noGrp="1"/>
          </p:cNvSpPr>
          <p:nvPr>
            <p:ph type="body" sz="quarter" idx="3"/>
          </p:nvPr>
        </p:nvSpPr>
        <p:spPr>
          <a:xfrm>
            <a:off x="702310" y="4480004"/>
            <a:ext cx="5618480" cy="3665458"/>
          </a:xfrm>
          <a:prstGeom prst="rect">
            <a:avLst/>
          </a:prstGeom>
        </p:spPr>
        <p:txBody>
          <a:bodyPr vert="horz" lIns="93317" tIns="46659" rIns="93317" bIns="4665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1" y="8842030"/>
            <a:ext cx="3043343" cy="467071"/>
          </a:xfrm>
          <a:prstGeom prst="rect">
            <a:avLst/>
          </a:prstGeom>
        </p:spPr>
        <p:txBody>
          <a:bodyPr vert="horz" lIns="93317" tIns="46659" rIns="93317" bIns="46659" rtlCol="0" anchor="b"/>
          <a:lstStyle>
            <a:lvl1pPr algn="l">
              <a:defRPr sz="1200"/>
            </a:lvl1pPr>
          </a:lstStyle>
          <a:p>
            <a:endParaRPr lang="en-US"/>
          </a:p>
        </p:txBody>
      </p:sp>
      <p:sp>
        <p:nvSpPr>
          <p:cNvPr id="7" name="Slide Number Placeholder 6"/>
          <p:cNvSpPr>
            <a:spLocks noGrp="1"/>
          </p:cNvSpPr>
          <p:nvPr>
            <p:ph type="sldNum" sz="quarter" idx="5"/>
          </p:nvPr>
        </p:nvSpPr>
        <p:spPr>
          <a:xfrm>
            <a:off x="3978133" y="8842030"/>
            <a:ext cx="3043343" cy="467071"/>
          </a:xfrm>
          <a:prstGeom prst="rect">
            <a:avLst/>
          </a:prstGeom>
        </p:spPr>
        <p:txBody>
          <a:bodyPr vert="horz" lIns="93317" tIns="46659" rIns="93317" bIns="46659" rtlCol="0" anchor="b"/>
          <a:lstStyle>
            <a:lvl1pPr algn="r">
              <a:defRPr sz="1200"/>
            </a:lvl1pPr>
          </a:lstStyle>
          <a:p>
            <a:fld id="{8465FB38-449E-7247-BE2B-E8B6AEB60771}" type="slidenum">
              <a:rPr lang="en-US" smtClean="0"/>
              <a:t>‹#›</a:t>
            </a:fld>
            <a:endParaRPr lang="en-US"/>
          </a:p>
        </p:txBody>
      </p:sp>
    </p:spTree>
    <p:extLst>
      <p:ext uri="{BB962C8B-B14F-4D97-AF65-F5344CB8AC3E}">
        <p14:creationId xmlns:p14="http://schemas.microsoft.com/office/powerpoint/2010/main" val="29220645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xml" Type="http://schemas.openxmlformats.org/officeDocument/2006/relationships/slide"/></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465FB38-449E-7247-BE2B-E8B6AEB60771}" type="slidenum">
              <a:rPr lang="en-US" smtClean="0"/>
              <a:t>1</a:t>
            </a:fld>
            <a:endParaRPr lang="en-US"/>
          </a:p>
        </p:txBody>
      </p:sp>
    </p:spTree>
    <p:extLst>
      <p:ext uri="{BB962C8B-B14F-4D97-AF65-F5344CB8AC3E}">
        <p14:creationId xmlns:p14="http://schemas.microsoft.com/office/powerpoint/2010/main" val="3325546290"/>
      </p:ext>
    </p:extLst>
  </p:cSld>
  <p:clrMapOvr>
    <a:masterClrMapping/>
  </p:clrMapOvr>
</p:note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 Id="rId2" Target="../media/image2.bin" Type="http://schemas.openxmlformats.org/officeDocument/2006/relationships/image"/></Relationships>
</file>

<file path=ppt/slideLayouts/_rels/slideLayout10.xml.rels><?xml version="1.0" encoding="UTF-8" standalone="yes"?><Relationships xmlns="http://schemas.openxmlformats.org/package/2006/relationships"><Relationship Id="rId1" Target="../slideMasters/slideMaster7.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8.xml" Type="http://schemas.openxmlformats.org/officeDocument/2006/relationships/slideMaster"/></Relationships>
</file>

<file path=ppt/slideLayouts/_rels/slideLayout12.xml.rels><?xml version="1.0" encoding="UTF-8" standalone="yes"?><Relationships xmlns="http://schemas.openxmlformats.org/package/2006/relationships"><Relationship Id="rId1" Target="../slideMasters/slideMaster9.xml" Type="http://schemas.openxmlformats.org/officeDocument/2006/relationships/slideMaster"/></Relationships>
</file>

<file path=ppt/slideLayouts/_rels/slideLayout13.xml.rels><?xml version="1.0" encoding="UTF-8" standalone="yes"?><Relationships xmlns="http://schemas.openxmlformats.org/package/2006/relationships"><Relationship Id="rId1" Target="../slideMasters/slideMaster10.xml" Type="http://schemas.openxmlformats.org/officeDocument/2006/relationships/slideMaster"/></Relationships>
</file>

<file path=ppt/slideLayouts/_rels/slideLayout14.xml.rels><?xml version="1.0" encoding="UTF-8" standalone="yes"?><Relationships xmlns="http://schemas.openxmlformats.org/package/2006/relationships"><Relationship Id="rId1" Target="../slideMasters/slideMaster11.xml" Type="http://schemas.openxmlformats.org/officeDocument/2006/relationships/slideMaster"/></Relationships>
</file>

<file path=ppt/slideLayouts/_rels/slideLayout15.xml.rels><?xml version="1.0" encoding="UTF-8" standalone="yes"?><Relationships xmlns="http://schemas.openxmlformats.org/package/2006/relationships"><Relationship Id="rId1" Target="../slideMasters/slideMaster12.xml" Type="http://schemas.openxmlformats.org/officeDocument/2006/relationships/slideMaster"/></Relationships>
</file>

<file path=ppt/slideLayouts/_rels/slideLayout16.xml.rels><?xml version="1.0" encoding="UTF-8" standalone="yes"?><Relationships xmlns="http://schemas.openxmlformats.org/package/2006/relationships"><Relationship Id="rId1" Target="../slideMasters/slideMaster13.xml" Type="http://schemas.openxmlformats.org/officeDocument/2006/relationships/slideMaster"/></Relationships>
</file>

<file path=ppt/slideLayouts/_rels/slideLayout17.xml.rels><?xml version="1.0" encoding="UTF-8" standalone="yes"?><Relationships xmlns="http://schemas.openxmlformats.org/package/2006/relationships"><Relationship Id="rId1" Target="../slideMasters/slideMaster14.xml" Type="http://schemas.openxmlformats.org/officeDocument/2006/relationships/slideMaster"/></Relationships>
</file>

<file path=ppt/slideLayouts/_rels/slideLayout18.xml.rels><?xml version="1.0" encoding="UTF-8" standalone="yes"?><Relationships xmlns="http://schemas.openxmlformats.org/package/2006/relationships"><Relationship Id="rId1" Target="../slideMasters/slideMaster15.xml" Type="http://schemas.openxmlformats.org/officeDocument/2006/relationships/slideMaster"/></Relationships>
</file>

<file path=ppt/slideLayouts/_rels/slideLayout19.xml.rels><?xml version="1.0" encoding="UTF-8" standalone="yes"?><Relationships xmlns="http://schemas.openxmlformats.org/package/2006/relationships"><Relationship Id="rId1" Target="../slideMasters/slideMaster16.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0.xml.rels><?xml version="1.0" encoding="UTF-8" standalone="yes"?><Relationships xmlns="http://schemas.openxmlformats.org/package/2006/relationships"><Relationship Id="rId1" Target="../slideMasters/slideMaster17.xml" Type="http://schemas.openxmlformats.org/officeDocument/2006/relationships/slideMaster"/></Relationships>
</file>

<file path=ppt/slideLayouts/_rels/slideLayout21.xml.rels><?xml version="1.0" encoding="UTF-8" standalone="yes"?><Relationships xmlns="http://schemas.openxmlformats.org/package/2006/relationships"><Relationship Id="rId1" Target="../slideMasters/slideMaster18.xml" Type="http://schemas.openxmlformats.org/officeDocument/2006/relationships/slideMaster"/></Relationships>
</file>

<file path=ppt/slideLayouts/_rels/slideLayout22.xml.rels><?xml version="1.0" encoding="UTF-8" standalone="yes"?><Relationships xmlns="http://schemas.openxmlformats.org/package/2006/relationships"><Relationship Id="rId1" Target="../slideMasters/slideMaster19.xml" Type="http://schemas.openxmlformats.org/officeDocument/2006/relationships/slideMaster"/></Relationships>
</file>

<file path=ppt/slideLayouts/_rels/slideLayout23.xml.rels><?xml version="1.0" encoding="UTF-8" standalone="yes"?><Relationships xmlns="http://schemas.openxmlformats.org/package/2006/relationships"><Relationship Id="rId1" Target="../slideMasters/slideMaster20.xml" Type="http://schemas.openxmlformats.org/officeDocument/2006/relationships/slideMaster"/></Relationships>
</file>

<file path=ppt/slideLayouts/_rels/slideLayout24.xml.rels><?xml version="1.0" encoding="UTF-8" standalone="yes"?><Relationships xmlns="http://schemas.openxmlformats.org/package/2006/relationships"><Relationship Id="rId1" Target="../slideMasters/slideMaster21.xml" Type="http://schemas.openxmlformats.org/officeDocument/2006/relationships/slideMaster"/></Relationships>
</file>

<file path=ppt/slideLayouts/_rels/slideLayout25.xml.rels><?xml version="1.0" encoding="UTF-8" standalone="yes"?><Relationships xmlns="http://schemas.openxmlformats.org/package/2006/relationships"><Relationship Id="rId1" Target="../slideMasters/slideMaster22.xml" Type="http://schemas.openxmlformats.org/officeDocument/2006/relationships/slideMaster"/></Relationships>
</file>

<file path=ppt/slideLayouts/_rels/slideLayout26.xml.rels><?xml version="1.0" encoding="UTF-8" standalone="yes"?><Relationships xmlns="http://schemas.openxmlformats.org/package/2006/relationships"><Relationship Id="rId1" Target="../slideMasters/slideMaster23.xml" Type="http://schemas.openxmlformats.org/officeDocument/2006/relationships/slideMaster"/></Relationships>
</file>

<file path=ppt/slideLayouts/_rels/slideLayout27.xml.rels><?xml version="1.0" encoding="UTF-8" standalone="yes"?><Relationships xmlns="http://schemas.openxmlformats.org/package/2006/relationships"><Relationship Id="rId1" Target="../slideMasters/slideMaster24.xml" Type="http://schemas.openxmlformats.org/officeDocument/2006/relationships/slideMaster"/></Relationships>
</file>

<file path=ppt/slideLayouts/_rels/slideLayout28.xml.rels><?xml version="1.0" encoding="UTF-8" standalone="yes"?><Relationships xmlns="http://schemas.openxmlformats.org/package/2006/relationships"><Relationship Id="rId1" Target="../slideMasters/slideMaster25.xml" Type="http://schemas.openxmlformats.org/officeDocument/2006/relationships/slideMaster"/></Relationships>
</file>

<file path=ppt/slideLayouts/_rels/slideLayout29.xml.rels><?xml version="1.0" encoding="UTF-8" standalone="yes"?><Relationships xmlns="http://schemas.openxmlformats.org/package/2006/relationships"><Relationship Id="rId1" Target="../slideMasters/slideMaster26.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0.xml.rels><?xml version="1.0" encoding="UTF-8" standalone="yes"?><Relationships xmlns="http://schemas.openxmlformats.org/package/2006/relationships"><Relationship Id="rId1" Target="../slideMasters/slideMaster27.xml" Type="http://schemas.openxmlformats.org/officeDocument/2006/relationships/slideMaster"/></Relationships>
</file>

<file path=ppt/slideLayouts/_rels/slideLayout31.xml.rels><?xml version="1.0" encoding="UTF-8" standalone="yes"?><Relationships xmlns="http://schemas.openxmlformats.org/package/2006/relationships"><Relationship Id="rId1" Target="../slideMasters/slideMaster28.xml" Type="http://schemas.openxmlformats.org/officeDocument/2006/relationships/slideMaster"/></Relationships>
</file>

<file path=ppt/slideLayouts/_rels/slideLayout32.xml.rels><?xml version="1.0" encoding="UTF-8" standalone="yes"?><Relationships xmlns="http://schemas.openxmlformats.org/package/2006/relationships"><Relationship Id="rId1" Target="../slideMasters/slideMaster29.xml" Type="http://schemas.openxmlformats.org/officeDocument/2006/relationships/slideMaster"/></Relationships>
</file>

<file path=ppt/slideLayouts/_rels/slideLayout33.xml.rels><?xml version="1.0" encoding="UTF-8" standalone="yes"?><Relationships xmlns="http://schemas.openxmlformats.org/package/2006/relationships"><Relationship Id="rId1" Target="../slideMasters/slideMaster30.xml" Type="http://schemas.openxmlformats.org/officeDocument/2006/relationships/slideMaster"/></Relationships>
</file>

<file path=ppt/slideLayouts/_rels/slideLayout34.xml.rels><?xml version="1.0" encoding="UTF-8" standalone="yes"?><Relationships xmlns="http://schemas.openxmlformats.org/package/2006/relationships"><Relationship Id="rId1" Target="../slideMasters/slideMaster3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 Id="rId2" Target="../media/image2.bin" Type="http://schemas.openxmlformats.org/officeDocument/2006/relationships/image"/></Relationships>
</file>

<file path=ppt/slideLayouts/_rels/slideLayout5.xml.rels><?xml version="1.0" encoding="UTF-8" standalone="yes"?><Relationships xmlns="http://schemas.openxmlformats.org/package/2006/relationships"><Relationship Id="rId1" Target="../slideMasters/slideMaster2.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3.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4.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5.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6.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Date)">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324C4C46-C140-48C0-8214-ACBF7A625206}"/>
              </a:ext>
            </a:extLst>
          </p:cNvPr>
          <p:cNvPicPr>
            <a:picLocks noChangeAspect="1"/>
          </p:cNvPicPr>
          <p:nvPr/>
        </p:nvPicPr>
        <p:blipFill>
          <a:blip r:embed="rId2"/>
          <a:stretch>
            <a:fillRect/>
          </a:stretch>
        </p:blipFill>
        <p:spPr>
          <a:xfrm>
            <a:off x="7315200" y="5867400"/>
            <a:ext cx="1371600" cy="609600"/>
          </a:xfrm>
          <a:prstGeom prst="rect">
            <a:avLst/>
          </a:prstGeom>
        </p:spPr>
      </p:pic>
      <p:cxnSp>
        <p:nvCxnSpPr>
          <p:cNvPr id="7" name="Straight Connector 6">
            <a:extLst>
              <a:ext uri="{FF2B5EF4-FFF2-40B4-BE49-F238E27FC236}">
                <a16:creationId xmlns:a16="http://schemas.microsoft.com/office/drawing/2014/main" id="{B0F9A026-D001-4DC7-9DF9-00C443F7A0D7}"/>
              </a:ext>
            </a:extLst>
          </p:cNvPr>
          <p:cNvCxnSpPr>
            <a:cxnSpLocks/>
          </p:cNvCxnSpPr>
          <p:nvPr/>
        </p:nvCxnSpPr>
        <p:spPr>
          <a:xfrm flipH="1">
            <a:off x="0" y="5486400"/>
            <a:ext cx="8686800"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4A694BDC-D573-464C-B2B3-3751CDAD1784}"/>
              </a:ext>
            </a:extLst>
          </p:cNvPr>
          <p:cNvCxnSpPr>
            <a:cxnSpLocks/>
          </p:cNvCxnSpPr>
          <p:nvPr/>
        </p:nvCxnSpPr>
        <p:spPr>
          <a:xfrm flipH="1">
            <a:off x="0" y="914400"/>
            <a:ext cx="8686800"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9" name="Title 1">
            <a:extLst>
              <a:ext uri="{FF2B5EF4-FFF2-40B4-BE49-F238E27FC236}">
                <a16:creationId xmlns:a16="http://schemas.microsoft.com/office/drawing/2014/main" id="{D0E92B4A-37D3-4E93-ABA4-A37D085101FC}"/>
              </a:ext>
            </a:extLst>
          </p:cNvPr>
          <p:cNvSpPr>
            <a:spLocks noGrp="1"/>
          </p:cNvSpPr>
          <p:nvPr>
            <p:ph type="title"/>
          </p:nvPr>
        </p:nvSpPr>
        <p:spPr>
          <a:xfrm>
            <a:off x="457201" y="3146509"/>
            <a:ext cx="7772400" cy="541340"/>
          </a:xfrm>
          <a:prstGeom prst="rect">
            <a:avLst/>
          </a:prstGeom>
        </p:spPr>
        <p:txBody>
          <a:bodyPr anchor="t">
            <a:normAutofit/>
          </a:bodyPr>
          <a:lstStyle>
            <a:lvl1pPr algn="l">
              <a:defRPr sz="4400" b="1"/>
            </a:lvl1pPr>
          </a:lstStyle>
          <a:p>
            <a:r>
              <a:rPr lang="en-US"/>
              <a:t>Click to edit Master title style</a:t>
            </a:r>
          </a:p>
        </p:txBody>
      </p:sp>
      <p:sp>
        <p:nvSpPr>
          <p:cNvPr id="10" name="Text Placeholder 3">
            <a:extLst>
              <a:ext uri="{FF2B5EF4-FFF2-40B4-BE49-F238E27FC236}">
                <a16:creationId xmlns:a16="http://schemas.microsoft.com/office/drawing/2014/main" id="{C0730832-4159-4BEC-94CA-1B849095652D}"/>
              </a:ext>
            </a:extLst>
          </p:cNvPr>
          <p:cNvSpPr>
            <a:spLocks noGrp="1"/>
          </p:cNvSpPr>
          <p:nvPr>
            <p:ph type="body" sz="quarter" idx="12" hasCustomPrompt="1"/>
          </p:nvPr>
        </p:nvSpPr>
        <p:spPr>
          <a:xfrm>
            <a:off x="457199" y="2592905"/>
            <a:ext cx="7772400" cy="334990"/>
          </a:xfrm>
        </p:spPr>
        <p:txBody>
          <a:bodyPr anchor="ctr">
            <a:noAutofit/>
          </a:bodyPr>
          <a:lstStyle>
            <a:lvl1pPr>
              <a:buNone/>
              <a:defRPr sz="2400" b="1">
                <a:solidFill>
                  <a:schemeClr val="tx1"/>
                </a:solidFill>
                <a:latin typeface="+mj-lt"/>
              </a:defRPr>
            </a:lvl1pPr>
            <a:lvl2pPr>
              <a:defRPr sz="2400"/>
            </a:lvl2pPr>
            <a:lvl3pPr>
              <a:defRPr sz="2400"/>
            </a:lvl3pPr>
            <a:lvl4pPr>
              <a:defRPr sz="2400"/>
            </a:lvl4pPr>
            <a:lvl5pPr>
              <a:defRPr sz="2400"/>
            </a:lvl5pPr>
          </a:lstStyle>
          <a:p>
            <a:pPr lvl="0"/>
            <a:r>
              <a:rPr lang="en-US"/>
              <a:t>Going beyond.</a:t>
            </a:r>
          </a:p>
        </p:txBody>
      </p:sp>
      <p:sp>
        <p:nvSpPr>
          <p:cNvPr id="11" name="Subtitle 2">
            <a:extLst>
              <a:ext uri="{FF2B5EF4-FFF2-40B4-BE49-F238E27FC236}">
                <a16:creationId xmlns:a16="http://schemas.microsoft.com/office/drawing/2014/main" id="{518EF523-D3F4-47BC-95A7-A468DBF00EF3}"/>
              </a:ext>
            </a:extLst>
          </p:cNvPr>
          <p:cNvSpPr>
            <a:spLocks noGrp="1"/>
          </p:cNvSpPr>
          <p:nvPr>
            <p:ph type="subTitle" idx="1" hasCustomPrompt="1"/>
          </p:nvPr>
        </p:nvSpPr>
        <p:spPr>
          <a:xfrm>
            <a:off x="457199" y="3930106"/>
            <a:ext cx="7772400" cy="240094"/>
          </a:xfrm>
        </p:spPr>
        <p:txBody>
          <a:bodyPr vert="horz" lIns="0" tIns="0" rIns="0" bIns="0" rtlCol="0" anchor="t">
            <a:noAutofit/>
          </a:bodyPr>
          <a:lstStyle>
            <a:lvl1pPr marL="0" indent="0" algn="l">
              <a:buNone/>
              <a:defRPr lang="en-US" sz="1200" b="1" dirty="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a:t>Date</a:t>
            </a:r>
          </a:p>
        </p:txBody>
      </p:sp>
    </p:spTree>
    <p:extLst>
      <p:ext uri="{BB962C8B-B14F-4D97-AF65-F5344CB8AC3E}">
        <p14:creationId xmlns:p14="http://schemas.microsoft.com/office/powerpoint/2010/main" val="28709849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8ED56F35-80DB-8B48-B93E-7295F5CDEE39}"/>
              </a:ext>
            </a:extLst>
          </p:cNvPr>
          <p:cNvCxnSpPr/>
          <p:nvPr/>
        </p:nvCxnSpPr>
        <p:spPr>
          <a:xfrm flipH="1">
            <a:off x="0" y="914400"/>
            <a:ext cx="457200"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12" name="Text Placeholder 20">
            <a:extLst>
              <a:ext uri="{FF2B5EF4-FFF2-40B4-BE49-F238E27FC236}">
                <a16:creationId xmlns:a16="http://schemas.microsoft.com/office/drawing/2014/main" id="{84C9905E-F321-44C7-AF3F-7A5723E6EEBA}"/>
              </a:ext>
            </a:extLst>
          </p:cNvPr>
          <p:cNvSpPr>
            <a:spLocks noGrp="1"/>
          </p:cNvSpPr>
          <p:nvPr>
            <p:ph type="body" sz="quarter" idx="20"/>
          </p:nvPr>
        </p:nvSpPr>
        <p:spPr>
          <a:xfrm>
            <a:off x="914400" y="5715000"/>
            <a:ext cx="7315200" cy="762000"/>
          </a:xfrm>
        </p:spPr>
        <p:txBody>
          <a:bodyPr anchor="b"/>
          <a:lstStyle>
            <a:lvl1pPr>
              <a:lnSpc>
                <a:spcPts val="900"/>
              </a:lnSpc>
              <a:spcAft>
                <a:spcPts val="0"/>
              </a:spcAft>
              <a:defRPr sz="800" b="0" i="0" spc="-10" baseline="0">
                <a:solidFill>
                  <a:schemeClr val="tx1"/>
                </a:solidFill>
                <a:latin typeface="Mark OT Narrow" panose="020B0506020201010104" pitchFamily="34" charset="77"/>
              </a:defRPr>
            </a:lvl1pPr>
            <a:lvl2pPr marL="155448" indent="-155448">
              <a:lnSpc>
                <a:spcPts val="900"/>
              </a:lnSpc>
              <a:spcAft>
                <a:spcPts val="0"/>
              </a:spcAft>
              <a:buFont typeface="+mj-lt"/>
              <a:buAutoNum type="arabicPeriod"/>
              <a:defRPr sz="800" b="0" i="0" spc="-10" baseline="0">
                <a:solidFill>
                  <a:schemeClr val="tx1"/>
                </a:solidFill>
                <a:latin typeface="Mark OT Narrow" panose="020B0506020201010104" pitchFamily="34" charset="77"/>
              </a:defRPr>
            </a:lvl2pPr>
            <a:lvl3pPr marL="155448" indent="-155448">
              <a:lnSpc>
                <a:spcPts val="900"/>
              </a:lnSpc>
              <a:spcAft>
                <a:spcPts val="0"/>
              </a:spcAft>
              <a:buFont typeface="Arial" panose="020B0604020202020204" pitchFamily="34" charset="0"/>
              <a:buChar char="•"/>
              <a:defRPr sz="800" b="0" i="0" spc="-10" baseline="0">
                <a:solidFill>
                  <a:schemeClr val="tx1"/>
                </a:solidFill>
                <a:latin typeface="Mark OT Narrow" panose="020B0506020201010104" pitchFamily="34" charset="77"/>
              </a:defRPr>
            </a:lvl3pPr>
            <a:lvl4pPr marL="301752" indent="-155448">
              <a:lnSpc>
                <a:spcPts val="900"/>
              </a:lnSpc>
              <a:spcAft>
                <a:spcPts val="0"/>
              </a:spcAft>
              <a:defRPr sz="800" b="0" i="0" spc="-10" baseline="0">
                <a:solidFill>
                  <a:schemeClr val="tx1"/>
                </a:solidFill>
                <a:latin typeface="Mark OT Narrow" panose="020B0506020201010104" pitchFamily="34" charset="77"/>
              </a:defRPr>
            </a:lvl4pPr>
            <a:lvl5pPr marL="457200">
              <a:lnSpc>
                <a:spcPts val="900"/>
              </a:lnSpc>
              <a:spcAft>
                <a:spcPts val="0"/>
              </a:spcAft>
              <a:defRPr sz="800" b="0" i="0" spc="-10" baseline="0">
                <a:solidFill>
                  <a:schemeClr val="tx1"/>
                </a:solidFill>
                <a:latin typeface="Mark OT Narrow" panose="020B0506020201010104" pitchFamily="34" charset="77"/>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a:extLst>
              <a:ext uri="{FF2B5EF4-FFF2-40B4-BE49-F238E27FC236}">
                <a16:creationId xmlns:a16="http://schemas.microsoft.com/office/drawing/2014/main" id="{7D806403-653E-4ACF-95FB-8F976C07FE9F}"/>
              </a:ext>
            </a:extLst>
          </p:cNvPr>
          <p:cNvSpPr>
            <a:spLocks noGrp="1"/>
          </p:cNvSpPr>
          <p:nvPr>
            <p:ph type="body" sz="quarter" idx="13" hasCustomPrompt="1"/>
          </p:nvPr>
        </p:nvSpPr>
        <p:spPr>
          <a:xfrm>
            <a:off x="914400" y="1140917"/>
            <a:ext cx="7315200" cy="335561"/>
          </a:xfrm>
          <a:prstGeom prst="rect">
            <a:avLst/>
          </a:prstGeom>
        </p:spPr>
        <p:txBody>
          <a:bodyPr/>
          <a:lstStyle>
            <a:lvl1pPr>
              <a:lnSpc>
                <a:spcPct val="100000"/>
              </a:lnSpc>
              <a:spcAft>
                <a:spcPts val="1200"/>
              </a:spcAft>
              <a:defRPr sz="1200" b="1">
                <a:solidFill>
                  <a:schemeClr val="tx1"/>
                </a:solidFill>
                <a:latin typeface="+mj-lt"/>
              </a:defRPr>
            </a:lvl1pPr>
            <a:lvl2pPr>
              <a:lnSpc>
                <a:spcPts val="2400"/>
              </a:lnSpc>
              <a:defRPr sz="1200" b="1">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add subtitle</a:t>
            </a:r>
          </a:p>
        </p:txBody>
      </p:sp>
      <p:sp>
        <p:nvSpPr>
          <p:cNvPr id="2" name="Title 1">
            <a:extLst>
              <a:ext uri="{FF2B5EF4-FFF2-40B4-BE49-F238E27FC236}">
                <a16:creationId xmlns:a16="http://schemas.microsoft.com/office/drawing/2014/main" id="{5365D484-C5AF-4601-B75B-AA1BC4126ACC}"/>
              </a:ext>
            </a:extLst>
          </p:cNvPr>
          <p:cNvSpPr>
            <a:spLocks noGrp="1"/>
          </p:cNvSpPr>
          <p:nvPr>
            <p:ph type="title"/>
          </p:nvPr>
        </p:nvSpPr>
        <p:spPr>
          <a:xfrm>
            <a:off x="914400" y="365124"/>
            <a:ext cx="7315200" cy="630841"/>
          </a:xfrm>
          <a:prstGeom prst="rect">
            <a:avLst/>
          </a:prstGeom>
        </p:spPr>
        <p:txBody>
          <a:bodyPr/>
          <a:lstStyle/>
          <a:p>
            <a:r>
              <a:rPr lang="en-US"/>
              <a:t>Click to edit Master title style</a:t>
            </a:r>
            <a:endParaRPr lang="en-US" dirty="0"/>
          </a:p>
        </p:txBody>
      </p:sp>
      <p:sp>
        <p:nvSpPr>
          <p:cNvPr id="7" name="Date Placeholder 6">
            <a:extLst>
              <a:ext uri="{FF2B5EF4-FFF2-40B4-BE49-F238E27FC236}">
                <a16:creationId xmlns:a16="http://schemas.microsoft.com/office/drawing/2014/main" id="{FD381F49-835F-4C70-9A76-46CEB4658167}"/>
              </a:ext>
            </a:extLst>
          </p:cNvPr>
          <p:cNvSpPr>
            <a:spLocks noGrp="1"/>
          </p:cNvSpPr>
          <p:nvPr>
            <p:ph type="dt" sz="half" idx="21"/>
          </p:nvPr>
        </p:nvSpPr>
        <p:spPr/>
        <p:txBody>
          <a:bodyPr/>
          <a:lstStyle/>
          <a:p>
            <a:fld id="{DFCC3C40-CBD1-4EF2-B87B-6D46330CDC7D}" type="datetimeFigureOut">
              <a:rPr lang="en-US" smtClean="0"/>
              <a:t>11/27/23</a:t>
            </a:fld>
            <a:endParaRPr lang="en-US"/>
          </a:p>
        </p:txBody>
      </p:sp>
      <p:sp>
        <p:nvSpPr>
          <p:cNvPr id="10" name="Footer Placeholder 9">
            <a:extLst>
              <a:ext uri="{FF2B5EF4-FFF2-40B4-BE49-F238E27FC236}">
                <a16:creationId xmlns:a16="http://schemas.microsoft.com/office/drawing/2014/main" id="{6FA9654A-E086-456C-8686-0668FB1A5595}"/>
              </a:ext>
            </a:extLst>
          </p:cNvPr>
          <p:cNvSpPr>
            <a:spLocks noGrp="1"/>
          </p:cNvSpPr>
          <p:nvPr>
            <p:ph type="ftr" sz="quarter" idx="22"/>
          </p:nvPr>
        </p:nvSpPr>
        <p:spPr/>
        <p:txBody>
          <a:bodyPr/>
          <a:lstStyle/>
          <a:p>
            <a:endParaRPr lang="en-US"/>
          </a:p>
        </p:txBody>
      </p:sp>
      <p:sp>
        <p:nvSpPr>
          <p:cNvPr id="11" name="Slide Number Placeholder 10">
            <a:extLst>
              <a:ext uri="{FF2B5EF4-FFF2-40B4-BE49-F238E27FC236}">
                <a16:creationId xmlns:a16="http://schemas.microsoft.com/office/drawing/2014/main" id="{A1EA2B46-F9E3-49DD-AF5B-89F80C2EE4A7}"/>
              </a:ext>
            </a:extLst>
          </p:cNvPr>
          <p:cNvSpPr>
            <a:spLocks noGrp="1"/>
          </p:cNvSpPr>
          <p:nvPr>
            <p:ph type="sldNum" sz="quarter" idx="23"/>
          </p:nvPr>
        </p:nvSpPr>
        <p:spPr/>
        <p:txBody>
          <a:bodyPr/>
          <a:lstStyle/>
          <a:p>
            <a:fld id="{94EA2679-4A85-493D-AA87-E405C81EE892}" type="slidenum">
              <a:rPr lang="en-US" smtClean="0"/>
              <a:t>‹#›</a:t>
            </a:fld>
            <a:endParaRPr lang="en-US"/>
          </a:p>
        </p:txBody>
      </p:sp>
    </p:spTree>
    <p:extLst>
      <p:ext uri="{BB962C8B-B14F-4D97-AF65-F5344CB8AC3E}">
        <p14:creationId xmlns:p14="http://schemas.microsoft.com/office/powerpoint/2010/main" val="16773336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8ED56F35-80DB-8B48-B93E-7295F5CDEE39}"/>
              </a:ext>
            </a:extLst>
          </p:cNvPr>
          <p:cNvCxnSpPr/>
          <p:nvPr/>
        </p:nvCxnSpPr>
        <p:spPr>
          <a:xfrm flipH="1">
            <a:off x="0" y="914400"/>
            <a:ext cx="457200"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12" name="Text Placeholder 20">
            <a:extLst>
              <a:ext uri="{FF2B5EF4-FFF2-40B4-BE49-F238E27FC236}">
                <a16:creationId xmlns:a16="http://schemas.microsoft.com/office/drawing/2014/main" id="{84C9905E-F321-44C7-AF3F-7A5723E6EEBA}"/>
              </a:ext>
            </a:extLst>
          </p:cNvPr>
          <p:cNvSpPr>
            <a:spLocks noGrp="1"/>
          </p:cNvSpPr>
          <p:nvPr>
            <p:ph type="body" sz="quarter" idx="20"/>
          </p:nvPr>
        </p:nvSpPr>
        <p:spPr>
          <a:xfrm>
            <a:off x="914400" y="5715000"/>
            <a:ext cx="7315200" cy="762000"/>
          </a:xfrm>
        </p:spPr>
        <p:txBody>
          <a:bodyPr anchor="b"/>
          <a:lstStyle>
            <a:lvl1pPr>
              <a:lnSpc>
                <a:spcPts val="900"/>
              </a:lnSpc>
              <a:spcAft>
                <a:spcPts val="0"/>
              </a:spcAft>
              <a:defRPr sz="800" b="0" i="0" spc="-10" baseline="0">
                <a:solidFill>
                  <a:schemeClr val="tx1"/>
                </a:solidFill>
                <a:latin typeface="Mark OT Narrow" panose="020B0506020201010104" pitchFamily="34" charset="77"/>
              </a:defRPr>
            </a:lvl1pPr>
            <a:lvl2pPr marL="155448" indent="-155448">
              <a:lnSpc>
                <a:spcPts val="900"/>
              </a:lnSpc>
              <a:spcAft>
                <a:spcPts val="0"/>
              </a:spcAft>
              <a:buFont typeface="+mj-lt"/>
              <a:buAutoNum type="arabicPeriod"/>
              <a:defRPr sz="800" b="0" i="0" spc="-10" baseline="0">
                <a:solidFill>
                  <a:schemeClr val="tx1"/>
                </a:solidFill>
                <a:latin typeface="Mark OT Narrow" panose="020B0506020201010104" pitchFamily="34" charset="77"/>
              </a:defRPr>
            </a:lvl2pPr>
            <a:lvl3pPr marL="155448" indent="-155448">
              <a:lnSpc>
                <a:spcPts val="900"/>
              </a:lnSpc>
              <a:spcAft>
                <a:spcPts val="0"/>
              </a:spcAft>
              <a:buFont typeface="Arial" panose="020B0604020202020204" pitchFamily="34" charset="0"/>
              <a:buChar char="•"/>
              <a:defRPr sz="800" b="0" i="0" spc="-10" baseline="0">
                <a:solidFill>
                  <a:schemeClr val="tx1"/>
                </a:solidFill>
                <a:latin typeface="Mark OT Narrow" panose="020B0506020201010104" pitchFamily="34" charset="77"/>
              </a:defRPr>
            </a:lvl3pPr>
            <a:lvl4pPr marL="301752" indent="-155448">
              <a:lnSpc>
                <a:spcPts val="900"/>
              </a:lnSpc>
              <a:spcAft>
                <a:spcPts val="0"/>
              </a:spcAft>
              <a:defRPr sz="800" b="0" i="0" spc="-10" baseline="0">
                <a:solidFill>
                  <a:schemeClr val="tx1"/>
                </a:solidFill>
                <a:latin typeface="Mark OT Narrow" panose="020B0506020201010104" pitchFamily="34" charset="77"/>
              </a:defRPr>
            </a:lvl4pPr>
            <a:lvl5pPr marL="457200">
              <a:lnSpc>
                <a:spcPts val="900"/>
              </a:lnSpc>
              <a:spcAft>
                <a:spcPts val="0"/>
              </a:spcAft>
              <a:defRPr sz="800" b="0" i="0" spc="-10" baseline="0">
                <a:solidFill>
                  <a:schemeClr val="tx1"/>
                </a:solidFill>
                <a:latin typeface="Mark OT Narrow" panose="020B0506020201010104" pitchFamily="34" charset="77"/>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7">
            <a:extLst>
              <a:ext uri="{FF2B5EF4-FFF2-40B4-BE49-F238E27FC236}">
                <a16:creationId xmlns:a16="http://schemas.microsoft.com/office/drawing/2014/main" id="{7D806403-653E-4ACF-95FB-8F976C07FE9F}"/>
              </a:ext>
            </a:extLst>
          </p:cNvPr>
          <p:cNvSpPr>
            <a:spLocks noGrp="1"/>
          </p:cNvSpPr>
          <p:nvPr>
            <p:ph type="body" sz="quarter" idx="13" hasCustomPrompt="1"/>
          </p:nvPr>
        </p:nvSpPr>
        <p:spPr>
          <a:xfrm>
            <a:off x="914400" y="1140917"/>
            <a:ext cx="7315200" cy="335561"/>
          </a:xfrm>
          <a:prstGeom prst="rect">
            <a:avLst/>
          </a:prstGeom>
        </p:spPr>
        <p:txBody>
          <a:bodyPr/>
          <a:lstStyle>
            <a:lvl1pPr>
              <a:lnSpc>
                <a:spcPct val="100000"/>
              </a:lnSpc>
              <a:spcAft>
                <a:spcPts val="1200"/>
              </a:spcAft>
              <a:defRPr sz="1200" b="1">
                <a:solidFill>
                  <a:schemeClr val="tx1"/>
                </a:solidFill>
                <a:latin typeface="+mj-lt"/>
              </a:defRPr>
            </a:lvl1pPr>
            <a:lvl2pPr>
              <a:lnSpc>
                <a:spcPts val="2400"/>
              </a:lnSpc>
              <a:defRPr sz="1200" b="1">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add subtitle</a:t>
            </a:r>
          </a:p>
        </p:txBody>
      </p:sp>
      <p:sp>
        <p:nvSpPr>
          <p:cNvPr id="2" name="Title 1">
            <a:extLst>
              <a:ext uri="{FF2B5EF4-FFF2-40B4-BE49-F238E27FC236}">
                <a16:creationId xmlns:a16="http://schemas.microsoft.com/office/drawing/2014/main" id="{5365D484-C5AF-4601-B75B-AA1BC4126ACC}"/>
              </a:ext>
            </a:extLst>
          </p:cNvPr>
          <p:cNvSpPr>
            <a:spLocks noGrp="1"/>
          </p:cNvSpPr>
          <p:nvPr>
            <p:ph type="title"/>
          </p:nvPr>
        </p:nvSpPr>
        <p:spPr>
          <a:xfrm>
            <a:off x="914400" y="365124"/>
            <a:ext cx="7315200" cy="630841"/>
          </a:xfrm>
          <a:prstGeom prst="rect">
            <a:avLst/>
          </a:prstGeom>
        </p:spPr>
        <p:txBody>
          <a:bodyPr/>
          <a:lstStyle/>
          <a:p>
            <a:r>
              <a:rPr lang="en-US"/>
              <a:t>Click to edit Master title style</a:t>
            </a:r>
          </a:p>
        </p:txBody>
      </p:sp>
      <p:sp>
        <p:nvSpPr>
          <p:cNvPr id="7" name="Date Placeholder 6">
            <a:extLst>
              <a:ext uri="{FF2B5EF4-FFF2-40B4-BE49-F238E27FC236}">
                <a16:creationId xmlns:a16="http://schemas.microsoft.com/office/drawing/2014/main" id="{FD381F49-835F-4C70-9A76-46CEB4658167}"/>
              </a:ext>
            </a:extLst>
          </p:cNvPr>
          <p:cNvSpPr>
            <a:spLocks noGrp="1"/>
          </p:cNvSpPr>
          <p:nvPr>
            <p:ph type="dt" sz="half" idx="21"/>
          </p:nvPr>
        </p:nvSpPr>
        <p:spPr/>
        <p:txBody>
          <a:bodyPr/>
          <a:lstStyle/>
          <a:p>
            <a:r>
              <a:rPr lang="en-US"/>
              <a:t>U.S. High Yield Overview</a:t>
            </a:r>
          </a:p>
        </p:txBody>
      </p:sp>
      <p:sp>
        <p:nvSpPr>
          <p:cNvPr id="10" name="Footer Placeholder 9">
            <a:extLst>
              <a:ext uri="{FF2B5EF4-FFF2-40B4-BE49-F238E27FC236}">
                <a16:creationId xmlns:a16="http://schemas.microsoft.com/office/drawing/2014/main" id="{6FA9654A-E086-456C-8686-0668FB1A5595}"/>
              </a:ext>
            </a:extLst>
          </p:cNvPr>
          <p:cNvSpPr>
            <a:spLocks noGrp="1"/>
          </p:cNvSpPr>
          <p:nvPr>
            <p:ph type="ftr" sz="quarter" idx="22"/>
          </p:nvPr>
        </p:nvSpPr>
        <p:spPr/>
        <p:txBody>
          <a:bodyPr/>
          <a:lstStyle/>
          <a:p>
            <a:r>
              <a:rPr lang="en-US"/>
              <a:t>Polen Capital Credit</a:t>
            </a:r>
          </a:p>
        </p:txBody>
      </p:sp>
      <p:sp>
        <p:nvSpPr>
          <p:cNvPr id="11" name="Slide Number Placeholder 10">
            <a:extLst>
              <a:ext uri="{FF2B5EF4-FFF2-40B4-BE49-F238E27FC236}">
                <a16:creationId xmlns:a16="http://schemas.microsoft.com/office/drawing/2014/main" id="{A1EA2B46-F9E3-49DD-AF5B-89F80C2EE4A7}"/>
              </a:ext>
            </a:extLst>
          </p:cNvPr>
          <p:cNvSpPr>
            <a:spLocks noGrp="1"/>
          </p:cNvSpPr>
          <p:nvPr>
            <p:ph type="sldNum" sz="quarter" idx="23"/>
          </p:nvPr>
        </p:nvSpPr>
        <p:spPr/>
        <p:txBody>
          <a:bodyPr/>
          <a:lstStyle/>
          <a:p>
            <a:fld id="{E61F9F1E-AB28-8E49-884A-F12C53BC2754}" type="slidenum">
              <a:rPr lang="en-US" smtClean="0"/>
              <a:pPr/>
              <a:t>‹#›</a:t>
            </a:fld>
            <a:endParaRPr lang="en-US"/>
          </a:p>
        </p:txBody>
      </p:sp>
    </p:spTree>
    <p:extLst>
      <p:ext uri="{BB962C8B-B14F-4D97-AF65-F5344CB8AC3E}">
        <p14:creationId xmlns:p14="http://schemas.microsoft.com/office/powerpoint/2010/main" val="3299699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8ED56F35-80DB-8B48-B93E-7295F5CDEE39}"/>
              </a:ext>
            </a:extLst>
          </p:cNvPr>
          <p:cNvCxnSpPr/>
          <p:nvPr/>
        </p:nvCxnSpPr>
        <p:spPr>
          <a:xfrm flipH="1">
            <a:off x="0" y="914400"/>
            <a:ext cx="457200"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12" name="Text Placeholder 20">
            <a:extLst>
              <a:ext uri="{FF2B5EF4-FFF2-40B4-BE49-F238E27FC236}">
                <a16:creationId xmlns:a16="http://schemas.microsoft.com/office/drawing/2014/main" id="{84C9905E-F321-44C7-AF3F-7A5723E6EEBA}"/>
              </a:ext>
            </a:extLst>
          </p:cNvPr>
          <p:cNvSpPr>
            <a:spLocks noGrp="1"/>
          </p:cNvSpPr>
          <p:nvPr>
            <p:ph type="body" sz="quarter" idx="20"/>
          </p:nvPr>
        </p:nvSpPr>
        <p:spPr>
          <a:xfrm>
            <a:off x="914400" y="5715000"/>
            <a:ext cx="7315200" cy="762000"/>
          </a:xfrm>
        </p:spPr>
        <p:txBody>
          <a:bodyPr anchor="b"/>
          <a:lstStyle>
            <a:lvl1pPr>
              <a:lnSpc>
                <a:spcPts val="900"/>
              </a:lnSpc>
              <a:spcAft>
                <a:spcPts val="0"/>
              </a:spcAft>
              <a:defRPr sz="800" b="0" i="0" spc="-10" baseline="0">
                <a:solidFill>
                  <a:schemeClr val="tx1"/>
                </a:solidFill>
                <a:latin typeface="Mark OT Narrow" panose="020B0506020201010104" pitchFamily="34" charset="77"/>
              </a:defRPr>
            </a:lvl1pPr>
            <a:lvl2pPr marL="155448" indent="-155448">
              <a:lnSpc>
                <a:spcPts val="900"/>
              </a:lnSpc>
              <a:spcAft>
                <a:spcPts val="0"/>
              </a:spcAft>
              <a:buFont typeface="+mj-lt"/>
              <a:buAutoNum type="arabicPeriod"/>
              <a:defRPr sz="800" b="0" i="0" spc="-10" baseline="0">
                <a:solidFill>
                  <a:schemeClr val="tx1"/>
                </a:solidFill>
                <a:latin typeface="Mark OT Narrow" panose="020B0506020201010104" pitchFamily="34" charset="77"/>
              </a:defRPr>
            </a:lvl2pPr>
            <a:lvl3pPr marL="155448" indent="-155448">
              <a:lnSpc>
                <a:spcPts val="900"/>
              </a:lnSpc>
              <a:spcAft>
                <a:spcPts val="0"/>
              </a:spcAft>
              <a:buFont typeface="Arial" panose="020B0604020202020204" pitchFamily="34" charset="0"/>
              <a:buChar char="•"/>
              <a:defRPr sz="800" b="0" i="0" spc="-10" baseline="0">
                <a:solidFill>
                  <a:schemeClr val="tx1"/>
                </a:solidFill>
                <a:latin typeface="Mark OT Narrow" panose="020B0506020201010104" pitchFamily="34" charset="77"/>
              </a:defRPr>
            </a:lvl3pPr>
            <a:lvl4pPr marL="301752" indent="-155448">
              <a:lnSpc>
                <a:spcPts val="900"/>
              </a:lnSpc>
              <a:spcAft>
                <a:spcPts val="0"/>
              </a:spcAft>
              <a:defRPr sz="800" b="0" i="0" spc="-10" baseline="0">
                <a:solidFill>
                  <a:schemeClr val="tx1"/>
                </a:solidFill>
                <a:latin typeface="Mark OT Narrow" panose="020B0506020201010104" pitchFamily="34" charset="77"/>
              </a:defRPr>
            </a:lvl4pPr>
            <a:lvl5pPr marL="457200">
              <a:lnSpc>
                <a:spcPts val="900"/>
              </a:lnSpc>
              <a:spcAft>
                <a:spcPts val="0"/>
              </a:spcAft>
              <a:defRPr sz="800" b="0" i="0" spc="-10" baseline="0">
                <a:solidFill>
                  <a:schemeClr val="tx1"/>
                </a:solidFill>
                <a:latin typeface="Mark OT Narrow" panose="020B0506020201010104" pitchFamily="34" charset="77"/>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a:extLst>
              <a:ext uri="{FF2B5EF4-FFF2-40B4-BE49-F238E27FC236}">
                <a16:creationId xmlns:a16="http://schemas.microsoft.com/office/drawing/2014/main" id="{7D806403-653E-4ACF-95FB-8F976C07FE9F}"/>
              </a:ext>
            </a:extLst>
          </p:cNvPr>
          <p:cNvSpPr>
            <a:spLocks noGrp="1"/>
          </p:cNvSpPr>
          <p:nvPr>
            <p:ph type="body" sz="quarter" idx="13" hasCustomPrompt="1"/>
          </p:nvPr>
        </p:nvSpPr>
        <p:spPr>
          <a:xfrm>
            <a:off x="914400" y="1140917"/>
            <a:ext cx="7315200" cy="335561"/>
          </a:xfrm>
          <a:prstGeom prst="rect">
            <a:avLst/>
          </a:prstGeom>
        </p:spPr>
        <p:txBody>
          <a:bodyPr/>
          <a:lstStyle>
            <a:lvl1pPr>
              <a:lnSpc>
                <a:spcPct val="100000"/>
              </a:lnSpc>
              <a:spcAft>
                <a:spcPts val="1200"/>
              </a:spcAft>
              <a:defRPr sz="1200" b="1">
                <a:solidFill>
                  <a:schemeClr val="tx1"/>
                </a:solidFill>
                <a:latin typeface="+mj-lt"/>
              </a:defRPr>
            </a:lvl1pPr>
            <a:lvl2pPr>
              <a:lnSpc>
                <a:spcPts val="2400"/>
              </a:lnSpc>
              <a:defRPr sz="1200" b="1">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add subtitle</a:t>
            </a:r>
          </a:p>
        </p:txBody>
      </p:sp>
      <p:sp>
        <p:nvSpPr>
          <p:cNvPr id="2" name="Title 1">
            <a:extLst>
              <a:ext uri="{FF2B5EF4-FFF2-40B4-BE49-F238E27FC236}">
                <a16:creationId xmlns:a16="http://schemas.microsoft.com/office/drawing/2014/main" id="{5365D484-C5AF-4601-B75B-AA1BC4126ACC}"/>
              </a:ext>
            </a:extLst>
          </p:cNvPr>
          <p:cNvSpPr>
            <a:spLocks noGrp="1"/>
          </p:cNvSpPr>
          <p:nvPr>
            <p:ph type="title"/>
          </p:nvPr>
        </p:nvSpPr>
        <p:spPr>
          <a:xfrm>
            <a:off x="914400" y="365124"/>
            <a:ext cx="7315200" cy="630841"/>
          </a:xfrm>
          <a:prstGeom prst="rect">
            <a:avLst/>
          </a:prstGeom>
        </p:spPr>
        <p:txBody>
          <a:bodyPr/>
          <a:lstStyle/>
          <a:p>
            <a:r>
              <a:rPr lang="en-US"/>
              <a:t>Click to edit Master title style</a:t>
            </a:r>
            <a:endParaRPr lang="en-US" dirty="0"/>
          </a:p>
        </p:txBody>
      </p:sp>
      <p:sp>
        <p:nvSpPr>
          <p:cNvPr id="7" name="Date Placeholder 6">
            <a:extLst>
              <a:ext uri="{FF2B5EF4-FFF2-40B4-BE49-F238E27FC236}">
                <a16:creationId xmlns:a16="http://schemas.microsoft.com/office/drawing/2014/main" id="{FD381F49-835F-4C70-9A76-46CEB4658167}"/>
              </a:ext>
            </a:extLst>
          </p:cNvPr>
          <p:cNvSpPr>
            <a:spLocks noGrp="1"/>
          </p:cNvSpPr>
          <p:nvPr>
            <p:ph type="dt" sz="half" idx="21"/>
          </p:nvPr>
        </p:nvSpPr>
        <p:spPr/>
        <p:txBody>
          <a:bodyPr/>
          <a:lstStyle/>
          <a:p>
            <a:fld id="{DFCC3C40-CBD1-4EF2-B87B-6D46330CDC7D}" type="datetimeFigureOut">
              <a:rPr lang="en-US" smtClean="0"/>
              <a:t>11/27/23</a:t>
            </a:fld>
            <a:endParaRPr lang="en-US"/>
          </a:p>
        </p:txBody>
      </p:sp>
      <p:sp>
        <p:nvSpPr>
          <p:cNvPr id="10" name="Footer Placeholder 9">
            <a:extLst>
              <a:ext uri="{FF2B5EF4-FFF2-40B4-BE49-F238E27FC236}">
                <a16:creationId xmlns:a16="http://schemas.microsoft.com/office/drawing/2014/main" id="{6FA9654A-E086-456C-8686-0668FB1A5595}"/>
              </a:ext>
            </a:extLst>
          </p:cNvPr>
          <p:cNvSpPr>
            <a:spLocks noGrp="1"/>
          </p:cNvSpPr>
          <p:nvPr>
            <p:ph type="ftr" sz="quarter" idx="22"/>
          </p:nvPr>
        </p:nvSpPr>
        <p:spPr/>
        <p:txBody>
          <a:bodyPr/>
          <a:lstStyle/>
          <a:p>
            <a:endParaRPr lang="en-US"/>
          </a:p>
        </p:txBody>
      </p:sp>
      <p:sp>
        <p:nvSpPr>
          <p:cNvPr id="11" name="Slide Number Placeholder 10">
            <a:extLst>
              <a:ext uri="{FF2B5EF4-FFF2-40B4-BE49-F238E27FC236}">
                <a16:creationId xmlns:a16="http://schemas.microsoft.com/office/drawing/2014/main" id="{A1EA2B46-F9E3-49DD-AF5B-89F80C2EE4A7}"/>
              </a:ext>
            </a:extLst>
          </p:cNvPr>
          <p:cNvSpPr>
            <a:spLocks noGrp="1"/>
          </p:cNvSpPr>
          <p:nvPr>
            <p:ph type="sldNum" sz="quarter" idx="23"/>
          </p:nvPr>
        </p:nvSpPr>
        <p:spPr/>
        <p:txBody>
          <a:bodyPr/>
          <a:lstStyle/>
          <a:p>
            <a:fld id="{94EA2679-4A85-493D-AA87-E405C81EE892}" type="slidenum">
              <a:rPr lang="en-US" smtClean="0"/>
              <a:t>‹#›</a:t>
            </a:fld>
            <a:endParaRPr lang="en-US"/>
          </a:p>
        </p:txBody>
      </p:sp>
    </p:spTree>
    <p:extLst>
      <p:ext uri="{BB962C8B-B14F-4D97-AF65-F5344CB8AC3E}">
        <p14:creationId xmlns:p14="http://schemas.microsoft.com/office/powerpoint/2010/main" val="16773336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8ED56F35-80DB-8B48-B93E-7295F5CDEE39}"/>
              </a:ext>
            </a:extLst>
          </p:cNvPr>
          <p:cNvCxnSpPr/>
          <p:nvPr/>
        </p:nvCxnSpPr>
        <p:spPr>
          <a:xfrm flipH="1">
            <a:off x="0" y="914400"/>
            <a:ext cx="457200"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12" name="Text Placeholder 20">
            <a:extLst>
              <a:ext uri="{FF2B5EF4-FFF2-40B4-BE49-F238E27FC236}">
                <a16:creationId xmlns:a16="http://schemas.microsoft.com/office/drawing/2014/main" id="{84C9905E-F321-44C7-AF3F-7A5723E6EEBA}"/>
              </a:ext>
            </a:extLst>
          </p:cNvPr>
          <p:cNvSpPr>
            <a:spLocks noGrp="1"/>
          </p:cNvSpPr>
          <p:nvPr>
            <p:ph type="body" sz="quarter" idx="20"/>
          </p:nvPr>
        </p:nvSpPr>
        <p:spPr>
          <a:xfrm>
            <a:off x="914400" y="5715000"/>
            <a:ext cx="7315200" cy="762000"/>
          </a:xfrm>
        </p:spPr>
        <p:txBody>
          <a:bodyPr anchor="b"/>
          <a:lstStyle>
            <a:lvl1pPr>
              <a:lnSpc>
                <a:spcPts val="900"/>
              </a:lnSpc>
              <a:spcAft>
                <a:spcPts val="0"/>
              </a:spcAft>
              <a:defRPr sz="800" b="0" i="0" spc="-10" baseline="0">
                <a:solidFill>
                  <a:schemeClr val="tx1"/>
                </a:solidFill>
                <a:latin typeface="Mark OT Narrow" panose="020B0506020201010104" pitchFamily="34" charset="77"/>
              </a:defRPr>
            </a:lvl1pPr>
            <a:lvl2pPr marL="155448" indent="-155448">
              <a:lnSpc>
                <a:spcPts val="900"/>
              </a:lnSpc>
              <a:spcAft>
                <a:spcPts val="0"/>
              </a:spcAft>
              <a:buFont typeface="+mj-lt"/>
              <a:buAutoNum type="arabicPeriod"/>
              <a:defRPr sz="800" b="0" i="0" spc="-10" baseline="0">
                <a:solidFill>
                  <a:schemeClr val="tx1"/>
                </a:solidFill>
                <a:latin typeface="Mark OT Narrow" panose="020B0506020201010104" pitchFamily="34" charset="77"/>
              </a:defRPr>
            </a:lvl2pPr>
            <a:lvl3pPr marL="155448" indent="-155448">
              <a:lnSpc>
                <a:spcPts val="900"/>
              </a:lnSpc>
              <a:spcAft>
                <a:spcPts val="0"/>
              </a:spcAft>
              <a:buFont typeface="Arial" panose="020B0604020202020204" pitchFamily="34" charset="0"/>
              <a:buChar char="•"/>
              <a:defRPr sz="800" b="0" i="0" spc="-10" baseline="0">
                <a:solidFill>
                  <a:schemeClr val="tx1"/>
                </a:solidFill>
                <a:latin typeface="Mark OT Narrow" panose="020B0506020201010104" pitchFamily="34" charset="77"/>
              </a:defRPr>
            </a:lvl3pPr>
            <a:lvl4pPr marL="301752" indent="-155448">
              <a:lnSpc>
                <a:spcPts val="900"/>
              </a:lnSpc>
              <a:spcAft>
                <a:spcPts val="0"/>
              </a:spcAft>
              <a:defRPr sz="800" b="0" i="0" spc="-10" baseline="0">
                <a:solidFill>
                  <a:schemeClr val="tx1"/>
                </a:solidFill>
                <a:latin typeface="Mark OT Narrow" panose="020B0506020201010104" pitchFamily="34" charset="77"/>
              </a:defRPr>
            </a:lvl4pPr>
            <a:lvl5pPr marL="457200">
              <a:lnSpc>
                <a:spcPts val="900"/>
              </a:lnSpc>
              <a:spcAft>
                <a:spcPts val="0"/>
              </a:spcAft>
              <a:defRPr sz="800" b="0" i="0" spc="-10" baseline="0">
                <a:solidFill>
                  <a:schemeClr val="tx1"/>
                </a:solidFill>
                <a:latin typeface="Mark OT Narrow" panose="020B0506020201010104" pitchFamily="34" charset="77"/>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a:extLst>
              <a:ext uri="{FF2B5EF4-FFF2-40B4-BE49-F238E27FC236}">
                <a16:creationId xmlns:a16="http://schemas.microsoft.com/office/drawing/2014/main" id="{7D806403-653E-4ACF-95FB-8F976C07FE9F}"/>
              </a:ext>
            </a:extLst>
          </p:cNvPr>
          <p:cNvSpPr>
            <a:spLocks noGrp="1"/>
          </p:cNvSpPr>
          <p:nvPr>
            <p:ph type="body" sz="quarter" idx="13" hasCustomPrompt="1"/>
          </p:nvPr>
        </p:nvSpPr>
        <p:spPr>
          <a:xfrm>
            <a:off x="914400" y="1140917"/>
            <a:ext cx="7315200" cy="335561"/>
          </a:xfrm>
          <a:prstGeom prst="rect">
            <a:avLst/>
          </a:prstGeom>
        </p:spPr>
        <p:txBody>
          <a:bodyPr/>
          <a:lstStyle>
            <a:lvl1pPr>
              <a:lnSpc>
                <a:spcPct val="100000"/>
              </a:lnSpc>
              <a:spcAft>
                <a:spcPts val="1200"/>
              </a:spcAft>
              <a:defRPr sz="1200" b="1">
                <a:solidFill>
                  <a:schemeClr val="tx1"/>
                </a:solidFill>
                <a:latin typeface="+mj-lt"/>
              </a:defRPr>
            </a:lvl1pPr>
            <a:lvl2pPr>
              <a:lnSpc>
                <a:spcPts val="2400"/>
              </a:lnSpc>
              <a:defRPr sz="1200" b="1">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add subtitle</a:t>
            </a:r>
          </a:p>
        </p:txBody>
      </p:sp>
      <p:sp>
        <p:nvSpPr>
          <p:cNvPr id="2" name="Title 1">
            <a:extLst>
              <a:ext uri="{FF2B5EF4-FFF2-40B4-BE49-F238E27FC236}">
                <a16:creationId xmlns:a16="http://schemas.microsoft.com/office/drawing/2014/main" id="{5365D484-C5AF-4601-B75B-AA1BC4126ACC}"/>
              </a:ext>
            </a:extLst>
          </p:cNvPr>
          <p:cNvSpPr>
            <a:spLocks noGrp="1"/>
          </p:cNvSpPr>
          <p:nvPr>
            <p:ph type="title"/>
          </p:nvPr>
        </p:nvSpPr>
        <p:spPr>
          <a:xfrm>
            <a:off x="914400" y="365124"/>
            <a:ext cx="7315200" cy="630841"/>
          </a:xfrm>
          <a:prstGeom prst="rect">
            <a:avLst/>
          </a:prstGeom>
        </p:spPr>
        <p:txBody>
          <a:bodyPr/>
          <a:lstStyle/>
          <a:p>
            <a:r>
              <a:rPr lang="en-US"/>
              <a:t>Click to edit Master title style</a:t>
            </a:r>
            <a:endParaRPr lang="en-US" dirty="0"/>
          </a:p>
        </p:txBody>
      </p:sp>
      <p:sp>
        <p:nvSpPr>
          <p:cNvPr id="7" name="Date Placeholder 6">
            <a:extLst>
              <a:ext uri="{FF2B5EF4-FFF2-40B4-BE49-F238E27FC236}">
                <a16:creationId xmlns:a16="http://schemas.microsoft.com/office/drawing/2014/main" id="{FD381F49-835F-4C70-9A76-46CEB4658167}"/>
              </a:ext>
            </a:extLst>
          </p:cNvPr>
          <p:cNvSpPr>
            <a:spLocks noGrp="1"/>
          </p:cNvSpPr>
          <p:nvPr>
            <p:ph type="dt" sz="half" idx="21"/>
          </p:nvPr>
        </p:nvSpPr>
        <p:spPr/>
        <p:txBody>
          <a:bodyPr/>
          <a:lstStyle/>
          <a:p>
            <a:fld id="{DFCC3C40-CBD1-4EF2-B87B-6D46330CDC7D}" type="datetimeFigureOut">
              <a:rPr lang="en-US" smtClean="0"/>
              <a:t>11/27/23</a:t>
            </a:fld>
            <a:endParaRPr lang="en-US"/>
          </a:p>
        </p:txBody>
      </p:sp>
      <p:sp>
        <p:nvSpPr>
          <p:cNvPr id="10" name="Footer Placeholder 9">
            <a:extLst>
              <a:ext uri="{FF2B5EF4-FFF2-40B4-BE49-F238E27FC236}">
                <a16:creationId xmlns:a16="http://schemas.microsoft.com/office/drawing/2014/main" id="{6FA9654A-E086-456C-8686-0668FB1A5595}"/>
              </a:ext>
            </a:extLst>
          </p:cNvPr>
          <p:cNvSpPr>
            <a:spLocks noGrp="1"/>
          </p:cNvSpPr>
          <p:nvPr>
            <p:ph type="ftr" sz="quarter" idx="22"/>
          </p:nvPr>
        </p:nvSpPr>
        <p:spPr/>
        <p:txBody>
          <a:bodyPr/>
          <a:lstStyle/>
          <a:p>
            <a:endParaRPr lang="en-US"/>
          </a:p>
        </p:txBody>
      </p:sp>
      <p:sp>
        <p:nvSpPr>
          <p:cNvPr id="11" name="Slide Number Placeholder 10">
            <a:extLst>
              <a:ext uri="{FF2B5EF4-FFF2-40B4-BE49-F238E27FC236}">
                <a16:creationId xmlns:a16="http://schemas.microsoft.com/office/drawing/2014/main" id="{A1EA2B46-F9E3-49DD-AF5B-89F80C2EE4A7}"/>
              </a:ext>
            </a:extLst>
          </p:cNvPr>
          <p:cNvSpPr>
            <a:spLocks noGrp="1"/>
          </p:cNvSpPr>
          <p:nvPr>
            <p:ph type="sldNum" sz="quarter" idx="23"/>
          </p:nvPr>
        </p:nvSpPr>
        <p:spPr/>
        <p:txBody>
          <a:bodyPr/>
          <a:lstStyle/>
          <a:p>
            <a:fld id="{94EA2679-4A85-493D-AA87-E405C81EE892}" type="slidenum">
              <a:rPr lang="en-US" smtClean="0"/>
              <a:t>‹#›</a:t>
            </a:fld>
            <a:endParaRPr lang="en-US"/>
          </a:p>
        </p:txBody>
      </p:sp>
    </p:spTree>
    <p:extLst>
      <p:ext uri="{BB962C8B-B14F-4D97-AF65-F5344CB8AC3E}">
        <p14:creationId xmlns:p14="http://schemas.microsoft.com/office/powerpoint/2010/main" val="16773336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8ED56F35-80DB-8B48-B93E-7295F5CDEE39}"/>
              </a:ext>
            </a:extLst>
          </p:cNvPr>
          <p:cNvCxnSpPr/>
          <p:nvPr/>
        </p:nvCxnSpPr>
        <p:spPr>
          <a:xfrm flipH="1">
            <a:off x="0" y="914400"/>
            <a:ext cx="457200"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12" name="Text Placeholder 20">
            <a:extLst>
              <a:ext uri="{FF2B5EF4-FFF2-40B4-BE49-F238E27FC236}">
                <a16:creationId xmlns:a16="http://schemas.microsoft.com/office/drawing/2014/main" id="{84C9905E-F321-44C7-AF3F-7A5723E6EEBA}"/>
              </a:ext>
            </a:extLst>
          </p:cNvPr>
          <p:cNvSpPr>
            <a:spLocks noGrp="1"/>
          </p:cNvSpPr>
          <p:nvPr>
            <p:ph type="body" sz="quarter" idx="20"/>
          </p:nvPr>
        </p:nvSpPr>
        <p:spPr>
          <a:xfrm>
            <a:off x="914400" y="5715000"/>
            <a:ext cx="7315200" cy="762000"/>
          </a:xfrm>
        </p:spPr>
        <p:txBody>
          <a:bodyPr anchor="b"/>
          <a:lstStyle>
            <a:lvl1pPr>
              <a:lnSpc>
                <a:spcPts val="900"/>
              </a:lnSpc>
              <a:spcAft>
                <a:spcPts val="0"/>
              </a:spcAft>
              <a:defRPr sz="800" b="0" i="0" spc="-10" baseline="0">
                <a:solidFill>
                  <a:schemeClr val="tx1"/>
                </a:solidFill>
                <a:latin typeface="Mark OT Narrow" panose="020B0506020201010104" pitchFamily="34" charset="77"/>
              </a:defRPr>
            </a:lvl1pPr>
            <a:lvl2pPr marL="155448" indent="-155448">
              <a:lnSpc>
                <a:spcPts val="900"/>
              </a:lnSpc>
              <a:spcAft>
                <a:spcPts val="0"/>
              </a:spcAft>
              <a:buFont typeface="+mj-lt"/>
              <a:buAutoNum type="arabicPeriod"/>
              <a:defRPr sz="800" b="0" i="0" spc="-10" baseline="0">
                <a:solidFill>
                  <a:schemeClr val="tx1"/>
                </a:solidFill>
                <a:latin typeface="Mark OT Narrow" panose="020B0506020201010104" pitchFamily="34" charset="77"/>
              </a:defRPr>
            </a:lvl2pPr>
            <a:lvl3pPr marL="155448" indent="-155448">
              <a:lnSpc>
                <a:spcPts val="900"/>
              </a:lnSpc>
              <a:spcAft>
                <a:spcPts val="0"/>
              </a:spcAft>
              <a:buFont typeface="Arial" panose="020B0604020202020204" pitchFamily="34" charset="0"/>
              <a:buChar char="•"/>
              <a:defRPr sz="800" b="0" i="0" spc="-10" baseline="0">
                <a:solidFill>
                  <a:schemeClr val="tx1"/>
                </a:solidFill>
                <a:latin typeface="Mark OT Narrow" panose="020B0506020201010104" pitchFamily="34" charset="77"/>
              </a:defRPr>
            </a:lvl3pPr>
            <a:lvl4pPr marL="301752" indent="-155448">
              <a:lnSpc>
                <a:spcPts val="900"/>
              </a:lnSpc>
              <a:spcAft>
                <a:spcPts val="0"/>
              </a:spcAft>
              <a:defRPr sz="800" b="0" i="0" spc="-10" baseline="0">
                <a:solidFill>
                  <a:schemeClr val="tx1"/>
                </a:solidFill>
                <a:latin typeface="Mark OT Narrow" panose="020B0506020201010104" pitchFamily="34" charset="77"/>
              </a:defRPr>
            </a:lvl4pPr>
            <a:lvl5pPr marL="457200">
              <a:lnSpc>
                <a:spcPts val="900"/>
              </a:lnSpc>
              <a:spcAft>
                <a:spcPts val="0"/>
              </a:spcAft>
              <a:defRPr sz="800" b="0" i="0" spc="-10" baseline="0">
                <a:solidFill>
                  <a:schemeClr val="tx1"/>
                </a:solidFill>
                <a:latin typeface="Mark OT Narrow" panose="020B0506020201010104" pitchFamily="34" charset="77"/>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a:extLst>
              <a:ext uri="{FF2B5EF4-FFF2-40B4-BE49-F238E27FC236}">
                <a16:creationId xmlns:a16="http://schemas.microsoft.com/office/drawing/2014/main" id="{7D806403-653E-4ACF-95FB-8F976C07FE9F}"/>
              </a:ext>
            </a:extLst>
          </p:cNvPr>
          <p:cNvSpPr>
            <a:spLocks noGrp="1"/>
          </p:cNvSpPr>
          <p:nvPr>
            <p:ph type="body" sz="quarter" idx="13" hasCustomPrompt="1"/>
          </p:nvPr>
        </p:nvSpPr>
        <p:spPr>
          <a:xfrm>
            <a:off x="914400" y="1140917"/>
            <a:ext cx="7315200" cy="335561"/>
          </a:xfrm>
          <a:prstGeom prst="rect">
            <a:avLst/>
          </a:prstGeom>
        </p:spPr>
        <p:txBody>
          <a:bodyPr/>
          <a:lstStyle>
            <a:lvl1pPr>
              <a:lnSpc>
                <a:spcPct val="100000"/>
              </a:lnSpc>
              <a:spcAft>
                <a:spcPts val="1200"/>
              </a:spcAft>
              <a:defRPr sz="1200" b="1">
                <a:solidFill>
                  <a:schemeClr val="tx1"/>
                </a:solidFill>
                <a:latin typeface="+mj-lt"/>
              </a:defRPr>
            </a:lvl1pPr>
            <a:lvl2pPr>
              <a:lnSpc>
                <a:spcPts val="2400"/>
              </a:lnSpc>
              <a:defRPr sz="1200" b="1">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add subtitle</a:t>
            </a:r>
          </a:p>
        </p:txBody>
      </p:sp>
      <p:sp>
        <p:nvSpPr>
          <p:cNvPr id="2" name="Title 1">
            <a:extLst>
              <a:ext uri="{FF2B5EF4-FFF2-40B4-BE49-F238E27FC236}">
                <a16:creationId xmlns:a16="http://schemas.microsoft.com/office/drawing/2014/main" id="{5365D484-C5AF-4601-B75B-AA1BC4126ACC}"/>
              </a:ext>
            </a:extLst>
          </p:cNvPr>
          <p:cNvSpPr>
            <a:spLocks noGrp="1"/>
          </p:cNvSpPr>
          <p:nvPr>
            <p:ph type="title"/>
          </p:nvPr>
        </p:nvSpPr>
        <p:spPr>
          <a:xfrm>
            <a:off x="914400" y="365124"/>
            <a:ext cx="7315200" cy="630841"/>
          </a:xfrm>
          <a:prstGeom prst="rect">
            <a:avLst/>
          </a:prstGeom>
        </p:spPr>
        <p:txBody>
          <a:bodyPr/>
          <a:lstStyle/>
          <a:p>
            <a:r>
              <a:rPr lang="en-US"/>
              <a:t>Click to edit Master title style</a:t>
            </a:r>
            <a:endParaRPr lang="en-US" dirty="0"/>
          </a:p>
        </p:txBody>
      </p:sp>
      <p:sp>
        <p:nvSpPr>
          <p:cNvPr id="7" name="Date Placeholder 6">
            <a:extLst>
              <a:ext uri="{FF2B5EF4-FFF2-40B4-BE49-F238E27FC236}">
                <a16:creationId xmlns:a16="http://schemas.microsoft.com/office/drawing/2014/main" id="{FD381F49-835F-4C70-9A76-46CEB4658167}"/>
              </a:ext>
            </a:extLst>
          </p:cNvPr>
          <p:cNvSpPr>
            <a:spLocks noGrp="1"/>
          </p:cNvSpPr>
          <p:nvPr>
            <p:ph type="dt" sz="half" idx="21"/>
          </p:nvPr>
        </p:nvSpPr>
        <p:spPr/>
        <p:txBody>
          <a:bodyPr/>
          <a:lstStyle/>
          <a:p>
            <a:fld id="{DFCC3C40-CBD1-4EF2-B87B-6D46330CDC7D}" type="datetimeFigureOut">
              <a:rPr lang="en-US" smtClean="0"/>
              <a:t>11/27/23</a:t>
            </a:fld>
            <a:endParaRPr lang="en-US"/>
          </a:p>
        </p:txBody>
      </p:sp>
      <p:sp>
        <p:nvSpPr>
          <p:cNvPr id="10" name="Footer Placeholder 9">
            <a:extLst>
              <a:ext uri="{FF2B5EF4-FFF2-40B4-BE49-F238E27FC236}">
                <a16:creationId xmlns:a16="http://schemas.microsoft.com/office/drawing/2014/main" id="{6FA9654A-E086-456C-8686-0668FB1A5595}"/>
              </a:ext>
            </a:extLst>
          </p:cNvPr>
          <p:cNvSpPr>
            <a:spLocks noGrp="1"/>
          </p:cNvSpPr>
          <p:nvPr>
            <p:ph type="ftr" sz="quarter" idx="22"/>
          </p:nvPr>
        </p:nvSpPr>
        <p:spPr/>
        <p:txBody>
          <a:bodyPr/>
          <a:lstStyle/>
          <a:p>
            <a:endParaRPr lang="en-US"/>
          </a:p>
        </p:txBody>
      </p:sp>
      <p:sp>
        <p:nvSpPr>
          <p:cNvPr id="11" name="Slide Number Placeholder 10">
            <a:extLst>
              <a:ext uri="{FF2B5EF4-FFF2-40B4-BE49-F238E27FC236}">
                <a16:creationId xmlns:a16="http://schemas.microsoft.com/office/drawing/2014/main" id="{A1EA2B46-F9E3-49DD-AF5B-89F80C2EE4A7}"/>
              </a:ext>
            </a:extLst>
          </p:cNvPr>
          <p:cNvSpPr>
            <a:spLocks noGrp="1"/>
          </p:cNvSpPr>
          <p:nvPr>
            <p:ph type="sldNum" sz="quarter" idx="23"/>
          </p:nvPr>
        </p:nvSpPr>
        <p:spPr/>
        <p:txBody>
          <a:bodyPr/>
          <a:lstStyle/>
          <a:p>
            <a:fld id="{94EA2679-4A85-493D-AA87-E405C81EE892}" type="slidenum">
              <a:rPr lang="en-US" smtClean="0"/>
              <a:t>‹#›</a:t>
            </a:fld>
            <a:endParaRPr lang="en-US"/>
          </a:p>
        </p:txBody>
      </p:sp>
    </p:spTree>
    <p:extLst>
      <p:ext uri="{BB962C8B-B14F-4D97-AF65-F5344CB8AC3E}">
        <p14:creationId xmlns:p14="http://schemas.microsoft.com/office/powerpoint/2010/main" val="16773336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8ED56F35-80DB-8B48-B93E-7295F5CDEE39}"/>
              </a:ext>
            </a:extLst>
          </p:cNvPr>
          <p:cNvCxnSpPr/>
          <p:nvPr/>
        </p:nvCxnSpPr>
        <p:spPr>
          <a:xfrm flipH="1">
            <a:off x="0" y="914400"/>
            <a:ext cx="457200"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12" name="Text Placeholder 20">
            <a:extLst>
              <a:ext uri="{FF2B5EF4-FFF2-40B4-BE49-F238E27FC236}">
                <a16:creationId xmlns:a16="http://schemas.microsoft.com/office/drawing/2014/main" id="{84C9905E-F321-44C7-AF3F-7A5723E6EEBA}"/>
              </a:ext>
            </a:extLst>
          </p:cNvPr>
          <p:cNvSpPr>
            <a:spLocks noGrp="1"/>
          </p:cNvSpPr>
          <p:nvPr>
            <p:ph type="body" sz="quarter" idx="20"/>
          </p:nvPr>
        </p:nvSpPr>
        <p:spPr>
          <a:xfrm>
            <a:off x="914400" y="5715000"/>
            <a:ext cx="7315200" cy="762000"/>
          </a:xfrm>
        </p:spPr>
        <p:txBody>
          <a:bodyPr anchor="b"/>
          <a:lstStyle>
            <a:lvl1pPr>
              <a:lnSpc>
                <a:spcPts val="900"/>
              </a:lnSpc>
              <a:spcAft>
                <a:spcPts val="0"/>
              </a:spcAft>
              <a:defRPr sz="800" b="0" i="0" spc="-10" baseline="0">
                <a:solidFill>
                  <a:schemeClr val="tx1"/>
                </a:solidFill>
                <a:latin typeface="Mark OT Narrow" panose="020B0506020201010104" pitchFamily="34" charset="77"/>
              </a:defRPr>
            </a:lvl1pPr>
            <a:lvl2pPr marL="155448" indent="-155448">
              <a:lnSpc>
                <a:spcPts val="900"/>
              </a:lnSpc>
              <a:spcAft>
                <a:spcPts val="0"/>
              </a:spcAft>
              <a:buFont typeface="+mj-lt"/>
              <a:buAutoNum type="arabicPeriod"/>
              <a:defRPr sz="800" b="0" i="0" spc="-10" baseline="0">
                <a:solidFill>
                  <a:schemeClr val="tx1"/>
                </a:solidFill>
                <a:latin typeface="Mark OT Narrow" panose="020B0506020201010104" pitchFamily="34" charset="77"/>
              </a:defRPr>
            </a:lvl2pPr>
            <a:lvl3pPr marL="155448" indent="-155448">
              <a:lnSpc>
                <a:spcPts val="900"/>
              </a:lnSpc>
              <a:spcAft>
                <a:spcPts val="0"/>
              </a:spcAft>
              <a:buFont typeface="Arial" panose="020B0604020202020204" pitchFamily="34" charset="0"/>
              <a:buChar char="•"/>
              <a:defRPr sz="800" b="0" i="0" spc="-10" baseline="0">
                <a:solidFill>
                  <a:schemeClr val="tx1"/>
                </a:solidFill>
                <a:latin typeface="Mark OT Narrow" panose="020B0506020201010104" pitchFamily="34" charset="77"/>
              </a:defRPr>
            </a:lvl3pPr>
            <a:lvl4pPr marL="301752" indent="-155448">
              <a:lnSpc>
                <a:spcPts val="900"/>
              </a:lnSpc>
              <a:spcAft>
                <a:spcPts val="0"/>
              </a:spcAft>
              <a:defRPr sz="800" b="0" i="0" spc="-10" baseline="0">
                <a:solidFill>
                  <a:schemeClr val="tx1"/>
                </a:solidFill>
                <a:latin typeface="Mark OT Narrow" panose="020B0506020201010104" pitchFamily="34" charset="77"/>
              </a:defRPr>
            </a:lvl4pPr>
            <a:lvl5pPr marL="457200">
              <a:lnSpc>
                <a:spcPts val="900"/>
              </a:lnSpc>
              <a:spcAft>
                <a:spcPts val="0"/>
              </a:spcAft>
              <a:defRPr sz="800" b="0" i="0" spc="-10" baseline="0">
                <a:solidFill>
                  <a:schemeClr val="tx1"/>
                </a:solidFill>
                <a:latin typeface="Mark OT Narrow" panose="020B0506020201010104" pitchFamily="34" charset="77"/>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a:extLst>
              <a:ext uri="{FF2B5EF4-FFF2-40B4-BE49-F238E27FC236}">
                <a16:creationId xmlns:a16="http://schemas.microsoft.com/office/drawing/2014/main" id="{7D806403-653E-4ACF-95FB-8F976C07FE9F}"/>
              </a:ext>
            </a:extLst>
          </p:cNvPr>
          <p:cNvSpPr>
            <a:spLocks noGrp="1"/>
          </p:cNvSpPr>
          <p:nvPr>
            <p:ph type="body" sz="quarter" idx="13" hasCustomPrompt="1"/>
          </p:nvPr>
        </p:nvSpPr>
        <p:spPr>
          <a:xfrm>
            <a:off x="914400" y="1140917"/>
            <a:ext cx="7315200" cy="335561"/>
          </a:xfrm>
          <a:prstGeom prst="rect">
            <a:avLst/>
          </a:prstGeom>
        </p:spPr>
        <p:txBody>
          <a:bodyPr/>
          <a:lstStyle>
            <a:lvl1pPr>
              <a:lnSpc>
                <a:spcPct val="100000"/>
              </a:lnSpc>
              <a:spcAft>
                <a:spcPts val="1200"/>
              </a:spcAft>
              <a:defRPr sz="1200" b="1">
                <a:solidFill>
                  <a:schemeClr val="tx1"/>
                </a:solidFill>
                <a:latin typeface="+mj-lt"/>
              </a:defRPr>
            </a:lvl1pPr>
            <a:lvl2pPr>
              <a:lnSpc>
                <a:spcPts val="2400"/>
              </a:lnSpc>
              <a:defRPr sz="1200" b="1">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add subtitle</a:t>
            </a:r>
          </a:p>
        </p:txBody>
      </p:sp>
      <p:sp>
        <p:nvSpPr>
          <p:cNvPr id="2" name="Title 1">
            <a:extLst>
              <a:ext uri="{FF2B5EF4-FFF2-40B4-BE49-F238E27FC236}">
                <a16:creationId xmlns:a16="http://schemas.microsoft.com/office/drawing/2014/main" id="{5365D484-C5AF-4601-B75B-AA1BC4126ACC}"/>
              </a:ext>
            </a:extLst>
          </p:cNvPr>
          <p:cNvSpPr>
            <a:spLocks noGrp="1"/>
          </p:cNvSpPr>
          <p:nvPr>
            <p:ph type="title"/>
          </p:nvPr>
        </p:nvSpPr>
        <p:spPr>
          <a:xfrm>
            <a:off x="914400" y="365124"/>
            <a:ext cx="7315200" cy="630841"/>
          </a:xfrm>
          <a:prstGeom prst="rect">
            <a:avLst/>
          </a:prstGeom>
        </p:spPr>
        <p:txBody>
          <a:bodyPr/>
          <a:lstStyle/>
          <a:p>
            <a:r>
              <a:rPr lang="en-US"/>
              <a:t>Click to edit Master title style</a:t>
            </a:r>
            <a:endParaRPr lang="en-US" dirty="0"/>
          </a:p>
        </p:txBody>
      </p:sp>
      <p:sp>
        <p:nvSpPr>
          <p:cNvPr id="7" name="Date Placeholder 6">
            <a:extLst>
              <a:ext uri="{FF2B5EF4-FFF2-40B4-BE49-F238E27FC236}">
                <a16:creationId xmlns:a16="http://schemas.microsoft.com/office/drawing/2014/main" id="{FD381F49-835F-4C70-9A76-46CEB4658167}"/>
              </a:ext>
            </a:extLst>
          </p:cNvPr>
          <p:cNvSpPr>
            <a:spLocks noGrp="1"/>
          </p:cNvSpPr>
          <p:nvPr>
            <p:ph type="dt" sz="half" idx="21"/>
          </p:nvPr>
        </p:nvSpPr>
        <p:spPr/>
        <p:txBody>
          <a:bodyPr/>
          <a:lstStyle/>
          <a:p>
            <a:fld id="{DFCC3C40-CBD1-4EF2-B87B-6D46330CDC7D}" type="datetimeFigureOut">
              <a:rPr lang="en-US" smtClean="0"/>
              <a:t>11/27/23</a:t>
            </a:fld>
            <a:endParaRPr lang="en-US"/>
          </a:p>
        </p:txBody>
      </p:sp>
      <p:sp>
        <p:nvSpPr>
          <p:cNvPr id="10" name="Footer Placeholder 9">
            <a:extLst>
              <a:ext uri="{FF2B5EF4-FFF2-40B4-BE49-F238E27FC236}">
                <a16:creationId xmlns:a16="http://schemas.microsoft.com/office/drawing/2014/main" id="{6FA9654A-E086-456C-8686-0668FB1A5595}"/>
              </a:ext>
            </a:extLst>
          </p:cNvPr>
          <p:cNvSpPr>
            <a:spLocks noGrp="1"/>
          </p:cNvSpPr>
          <p:nvPr>
            <p:ph type="ftr" sz="quarter" idx="22"/>
          </p:nvPr>
        </p:nvSpPr>
        <p:spPr/>
        <p:txBody>
          <a:bodyPr/>
          <a:lstStyle/>
          <a:p>
            <a:endParaRPr lang="en-US"/>
          </a:p>
        </p:txBody>
      </p:sp>
      <p:sp>
        <p:nvSpPr>
          <p:cNvPr id="11" name="Slide Number Placeholder 10">
            <a:extLst>
              <a:ext uri="{FF2B5EF4-FFF2-40B4-BE49-F238E27FC236}">
                <a16:creationId xmlns:a16="http://schemas.microsoft.com/office/drawing/2014/main" id="{A1EA2B46-F9E3-49DD-AF5B-89F80C2EE4A7}"/>
              </a:ext>
            </a:extLst>
          </p:cNvPr>
          <p:cNvSpPr>
            <a:spLocks noGrp="1"/>
          </p:cNvSpPr>
          <p:nvPr>
            <p:ph type="sldNum" sz="quarter" idx="23"/>
          </p:nvPr>
        </p:nvSpPr>
        <p:spPr/>
        <p:txBody>
          <a:bodyPr/>
          <a:lstStyle/>
          <a:p>
            <a:fld id="{94EA2679-4A85-493D-AA87-E405C81EE892}" type="slidenum">
              <a:rPr lang="en-US" smtClean="0"/>
              <a:t>‹#›</a:t>
            </a:fld>
            <a:endParaRPr lang="en-US"/>
          </a:p>
        </p:txBody>
      </p:sp>
    </p:spTree>
    <p:extLst>
      <p:ext uri="{BB962C8B-B14F-4D97-AF65-F5344CB8AC3E}">
        <p14:creationId xmlns:p14="http://schemas.microsoft.com/office/powerpoint/2010/main" val="16773336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8ED56F35-80DB-8B48-B93E-7295F5CDEE39}"/>
              </a:ext>
            </a:extLst>
          </p:cNvPr>
          <p:cNvCxnSpPr/>
          <p:nvPr/>
        </p:nvCxnSpPr>
        <p:spPr>
          <a:xfrm flipH="1">
            <a:off x="0" y="914400"/>
            <a:ext cx="457200"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12" name="Text Placeholder 20">
            <a:extLst>
              <a:ext uri="{FF2B5EF4-FFF2-40B4-BE49-F238E27FC236}">
                <a16:creationId xmlns:a16="http://schemas.microsoft.com/office/drawing/2014/main" id="{84C9905E-F321-44C7-AF3F-7A5723E6EEBA}"/>
              </a:ext>
            </a:extLst>
          </p:cNvPr>
          <p:cNvSpPr>
            <a:spLocks noGrp="1"/>
          </p:cNvSpPr>
          <p:nvPr>
            <p:ph type="body" sz="quarter" idx="20"/>
          </p:nvPr>
        </p:nvSpPr>
        <p:spPr>
          <a:xfrm>
            <a:off x="914400" y="5715000"/>
            <a:ext cx="7315200" cy="762000"/>
          </a:xfrm>
        </p:spPr>
        <p:txBody>
          <a:bodyPr anchor="b"/>
          <a:lstStyle>
            <a:lvl1pPr>
              <a:lnSpc>
                <a:spcPts val="900"/>
              </a:lnSpc>
              <a:spcAft>
                <a:spcPts val="0"/>
              </a:spcAft>
              <a:defRPr sz="800" b="0" i="0" spc="-10" baseline="0">
                <a:solidFill>
                  <a:schemeClr val="tx1"/>
                </a:solidFill>
                <a:latin typeface="Mark OT Narrow" panose="020B0506020201010104" pitchFamily="34" charset="77"/>
              </a:defRPr>
            </a:lvl1pPr>
            <a:lvl2pPr marL="155448" indent="-155448">
              <a:lnSpc>
                <a:spcPts val="900"/>
              </a:lnSpc>
              <a:spcAft>
                <a:spcPts val="0"/>
              </a:spcAft>
              <a:buFont typeface="+mj-lt"/>
              <a:buAutoNum type="arabicPeriod"/>
              <a:defRPr sz="800" b="0" i="0" spc="-10" baseline="0">
                <a:solidFill>
                  <a:schemeClr val="tx1"/>
                </a:solidFill>
                <a:latin typeface="Mark OT Narrow" panose="020B0506020201010104" pitchFamily="34" charset="77"/>
              </a:defRPr>
            </a:lvl2pPr>
            <a:lvl3pPr marL="155448" indent="-155448">
              <a:lnSpc>
                <a:spcPts val="900"/>
              </a:lnSpc>
              <a:spcAft>
                <a:spcPts val="0"/>
              </a:spcAft>
              <a:buFont typeface="Arial" panose="020B0604020202020204" pitchFamily="34" charset="0"/>
              <a:buChar char="•"/>
              <a:defRPr sz="800" b="0" i="0" spc="-10" baseline="0">
                <a:solidFill>
                  <a:schemeClr val="tx1"/>
                </a:solidFill>
                <a:latin typeface="Mark OT Narrow" panose="020B0506020201010104" pitchFamily="34" charset="77"/>
              </a:defRPr>
            </a:lvl3pPr>
            <a:lvl4pPr marL="301752" indent="-155448">
              <a:lnSpc>
                <a:spcPts val="900"/>
              </a:lnSpc>
              <a:spcAft>
                <a:spcPts val="0"/>
              </a:spcAft>
              <a:defRPr sz="800" b="0" i="0" spc="-10" baseline="0">
                <a:solidFill>
                  <a:schemeClr val="tx1"/>
                </a:solidFill>
                <a:latin typeface="Mark OT Narrow" panose="020B0506020201010104" pitchFamily="34" charset="77"/>
              </a:defRPr>
            </a:lvl4pPr>
            <a:lvl5pPr marL="457200">
              <a:lnSpc>
                <a:spcPts val="900"/>
              </a:lnSpc>
              <a:spcAft>
                <a:spcPts val="0"/>
              </a:spcAft>
              <a:defRPr sz="800" b="0" i="0" spc="-10" baseline="0">
                <a:solidFill>
                  <a:schemeClr val="tx1"/>
                </a:solidFill>
                <a:latin typeface="Mark OT Narrow" panose="020B0506020201010104" pitchFamily="34" charset="77"/>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a:extLst>
              <a:ext uri="{FF2B5EF4-FFF2-40B4-BE49-F238E27FC236}">
                <a16:creationId xmlns:a16="http://schemas.microsoft.com/office/drawing/2014/main" id="{7D806403-653E-4ACF-95FB-8F976C07FE9F}"/>
              </a:ext>
            </a:extLst>
          </p:cNvPr>
          <p:cNvSpPr>
            <a:spLocks noGrp="1"/>
          </p:cNvSpPr>
          <p:nvPr>
            <p:ph type="body" sz="quarter" idx="13" hasCustomPrompt="1"/>
          </p:nvPr>
        </p:nvSpPr>
        <p:spPr>
          <a:xfrm>
            <a:off x="914400" y="1140917"/>
            <a:ext cx="7315200" cy="335561"/>
          </a:xfrm>
          <a:prstGeom prst="rect">
            <a:avLst/>
          </a:prstGeom>
        </p:spPr>
        <p:txBody>
          <a:bodyPr/>
          <a:lstStyle>
            <a:lvl1pPr>
              <a:lnSpc>
                <a:spcPct val="100000"/>
              </a:lnSpc>
              <a:spcAft>
                <a:spcPts val="1200"/>
              </a:spcAft>
              <a:defRPr sz="1200" b="1">
                <a:solidFill>
                  <a:schemeClr val="tx1"/>
                </a:solidFill>
                <a:latin typeface="+mj-lt"/>
              </a:defRPr>
            </a:lvl1pPr>
            <a:lvl2pPr>
              <a:lnSpc>
                <a:spcPts val="2400"/>
              </a:lnSpc>
              <a:defRPr sz="1200" b="1">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add subtitle</a:t>
            </a:r>
          </a:p>
        </p:txBody>
      </p:sp>
      <p:sp>
        <p:nvSpPr>
          <p:cNvPr id="2" name="Title 1">
            <a:extLst>
              <a:ext uri="{FF2B5EF4-FFF2-40B4-BE49-F238E27FC236}">
                <a16:creationId xmlns:a16="http://schemas.microsoft.com/office/drawing/2014/main" id="{5365D484-C5AF-4601-B75B-AA1BC4126ACC}"/>
              </a:ext>
            </a:extLst>
          </p:cNvPr>
          <p:cNvSpPr>
            <a:spLocks noGrp="1"/>
          </p:cNvSpPr>
          <p:nvPr>
            <p:ph type="title"/>
          </p:nvPr>
        </p:nvSpPr>
        <p:spPr>
          <a:xfrm>
            <a:off x="914400" y="365124"/>
            <a:ext cx="7315200" cy="630841"/>
          </a:xfrm>
          <a:prstGeom prst="rect">
            <a:avLst/>
          </a:prstGeom>
        </p:spPr>
        <p:txBody>
          <a:bodyPr/>
          <a:lstStyle/>
          <a:p>
            <a:r>
              <a:rPr lang="en-US"/>
              <a:t>Click to edit Master title style</a:t>
            </a:r>
            <a:endParaRPr lang="en-US" dirty="0"/>
          </a:p>
        </p:txBody>
      </p:sp>
      <p:sp>
        <p:nvSpPr>
          <p:cNvPr id="7" name="Date Placeholder 6">
            <a:extLst>
              <a:ext uri="{FF2B5EF4-FFF2-40B4-BE49-F238E27FC236}">
                <a16:creationId xmlns:a16="http://schemas.microsoft.com/office/drawing/2014/main" id="{FD381F49-835F-4C70-9A76-46CEB4658167}"/>
              </a:ext>
            </a:extLst>
          </p:cNvPr>
          <p:cNvSpPr>
            <a:spLocks noGrp="1"/>
          </p:cNvSpPr>
          <p:nvPr>
            <p:ph type="dt" sz="half" idx="21"/>
          </p:nvPr>
        </p:nvSpPr>
        <p:spPr/>
        <p:txBody>
          <a:bodyPr/>
          <a:lstStyle/>
          <a:p>
            <a:fld id="{DFCC3C40-CBD1-4EF2-B87B-6D46330CDC7D}" type="datetimeFigureOut">
              <a:rPr lang="en-US" smtClean="0"/>
              <a:t>11/27/23</a:t>
            </a:fld>
            <a:endParaRPr lang="en-US"/>
          </a:p>
        </p:txBody>
      </p:sp>
      <p:sp>
        <p:nvSpPr>
          <p:cNvPr id="10" name="Footer Placeholder 9">
            <a:extLst>
              <a:ext uri="{FF2B5EF4-FFF2-40B4-BE49-F238E27FC236}">
                <a16:creationId xmlns:a16="http://schemas.microsoft.com/office/drawing/2014/main" id="{6FA9654A-E086-456C-8686-0668FB1A5595}"/>
              </a:ext>
            </a:extLst>
          </p:cNvPr>
          <p:cNvSpPr>
            <a:spLocks noGrp="1"/>
          </p:cNvSpPr>
          <p:nvPr>
            <p:ph type="ftr" sz="quarter" idx="22"/>
          </p:nvPr>
        </p:nvSpPr>
        <p:spPr/>
        <p:txBody>
          <a:bodyPr/>
          <a:lstStyle/>
          <a:p>
            <a:endParaRPr lang="en-US"/>
          </a:p>
        </p:txBody>
      </p:sp>
      <p:sp>
        <p:nvSpPr>
          <p:cNvPr id="11" name="Slide Number Placeholder 10">
            <a:extLst>
              <a:ext uri="{FF2B5EF4-FFF2-40B4-BE49-F238E27FC236}">
                <a16:creationId xmlns:a16="http://schemas.microsoft.com/office/drawing/2014/main" id="{A1EA2B46-F9E3-49DD-AF5B-89F80C2EE4A7}"/>
              </a:ext>
            </a:extLst>
          </p:cNvPr>
          <p:cNvSpPr>
            <a:spLocks noGrp="1"/>
          </p:cNvSpPr>
          <p:nvPr>
            <p:ph type="sldNum" sz="quarter" idx="23"/>
          </p:nvPr>
        </p:nvSpPr>
        <p:spPr/>
        <p:txBody>
          <a:bodyPr/>
          <a:lstStyle/>
          <a:p>
            <a:fld id="{94EA2679-4A85-493D-AA87-E405C81EE892}" type="slidenum">
              <a:rPr lang="en-US" smtClean="0"/>
              <a:t>‹#›</a:t>
            </a:fld>
            <a:endParaRPr lang="en-US"/>
          </a:p>
        </p:txBody>
      </p:sp>
    </p:spTree>
    <p:extLst>
      <p:ext uri="{BB962C8B-B14F-4D97-AF65-F5344CB8AC3E}">
        <p14:creationId xmlns:p14="http://schemas.microsoft.com/office/powerpoint/2010/main" val="167733369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8ED56F35-80DB-8B48-B93E-7295F5CDEE39}"/>
              </a:ext>
            </a:extLst>
          </p:cNvPr>
          <p:cNvCxnSpPr/>
          <p:nvPr/>
        </p:nvCxnSpPr>
        <p:spPr>
          <a:xfrm flipH="1">
            <a:off x="0" y="914400"/>
            <a:ext cx="457200"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12" name="Text Placeholder 20">
            <a:extLst>
              <a:ext uri="{FF2B5EF4-FFF2-40B4-BE49-F238E27FC236}">
                <a16:creationId xmlns:a16="http://schemas.microsoft.com/office/drawing/2014/main" id="{84C9905E-F321-44C7-AF3F-7A5723E6EEBA}"/>
              </a:ext>
            </a:extLst>
          </p:cNvPr>
          <p:cNvSpPr>
            <a:spLocks noGrp="1"/>
          </p:cNvSpPr>
          <p:nvPr>
            <p:ph type="body" sz="quarter" idx="20"/>
          </p:nvPr>
        </p:nvSpPr>
        <p:spPr>
          <a:xfrm>
            <a:off x="914400" y="5715000"/>
            <a:ext cx="7315200" cy="762000"/>
          </a:xfrm>
        </p:spPr>
        <p:txBody>
          <a:bodyPr anchor="b"/>
          <a:lstStyle>
            <a:lvl1pPr>
              <a:lnSpc>
                <a:spcPts val="900"/>
              </a:lnSpc>
              <a:spcAft>
                <a:spcPts val="0"/>
              </a:spcAft>
              <a:defRPr sz="800" b="0" i="0" spc="-10" baseline="0">
                <a:solidFill>
                  <a:schemeClr val="tx1"/>
                </a:solidFill>
                <a:latin typeface="Mark OT Narrow" panose="020B0506020201010104" pitchFamily="34" charset="77"/>
              </a:defRPr>
            </a:lvl1pPr>
            <a:lvl2pPr marL="155448" indent="-155448">
              <a:lnSpc>
                <a:spcPts val="900"/>
              </a:lnSpc>
              <a:spcAft>
                <a:spcPts val="0"/>
              </a:spcAft>
              <a:buFont typeface="+mj-lt"/>
              <a:buAutoNum type="arabicPeriod"/>
              <a:defRPr sz="800" b="0" i="0" spc="-10" baseline="0">
                <a:solidFill>
                  <a:schemeClr val="tx1"/>
                </a:solidFill>
                <a:latin typeface="Mark OT Narrow" panose="020B0506020201010104" pitchFamily="34" charset="77"/>
              </a:defRPr>
            </a:lvl2pPr>
            <a:lvl3pPr marL="155448" indent="-155448">
              <a:lnSpc>
                <a:spcPts val="900"/>
              </a:lnSpc>
              <a:spcAft>
                <a:spcPts val="0"/>
              </a:spcAft>
              <a:buFont typeface="Arial" panose="020B0604020202020204" pitchFamily="34" charset="0"/>
              <a:buChar char="•"/>
              <a:defRPr sz="800" b="0" i="0" spc="-10" baseline="0">
                <a:solidFill>
                  <a:schemeClr val="tx1"/>
                </a:solidFill>
                <a:latin typeface="Mark OT Narrow" panose="020B0506020201010104" pitchFamily="34" charset="77"/>
              </a:defRPr>
            </a:lvl3pPr>
            <a:lvl4pPr marL="301752" indent="-155448">
              <a:lnSpc>
                <a:spcPts val="900"/>
              </a:lnSpc>
              <a:spcAft>
                <a:spcPts val="0"/>
              </a:spcAft>
              <a:defRPr sz="800" b="0" i="0" spc="-10" baseline="0">
                <a:solidFill>
                  <a:schemeClr val="tx1"/>
                </a:solidFill>
                <a:latin typeface="Mark OT Narrow" panose="020B0506020201010104" pitchFamily="34" charset="77"/>
              </a:defRPr>
            </a:lvl4pPr>
            <a:lvl5pPr marL="457200">
              <a:lnSpc>
                <a:spcPts val="900"/>
              </a:lnSpc>
              <a:spcAft>
                <a:spcPts val="0"/>
              </a:spcAft>
              <a:defRPr sz="800" b="0" i="0" spc="-10" baseline="0">
                <a:solidFill>
                  <a:schemeClr val="tx1"/>
                </a:solidFill>
                <a:latin typeface="Mark OT Narrow" panose="020B0506020201010104" pitchFamily="34" charset="77"/>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a:extLst>
              <a:ext uri="{FF2B5EF4-FFF2-40B4-BE49-F238E27FC236}">
                <a16:creationId xmlns:a16="http://schemas.microsoft.com/office/drawing/2014/main" id="{7D806403-653E-4ACF-95FB-8F976C07FE9F}"/>
              </a:ext>
            </a:extLst>
          </p:cNvPr>
          <p:cNvSpPr>
            <a:spLocks noGrp="1"/>
          </p:cNvSpPr>
          <p:nvPr>
            <p:ph type="body" sz="quarter" idx="13" hasCustomPrompt="1"/>
          </p:nvPr>
        </p:nvSpPr>
        <p:spPr>
          <a:xfrm>
            <a:off x="914400" y="1140917"/>
            <a:ext cx="7315200" cy="335561"/>
          </a:xfrm>
          <a:prstGeom prst="rect">
            <a:avLst/>
          </a:prstGeom>
        </p:spPr>
        <p:txBody>
          <a:bodyPr/>
          <a:lstStyle>
            <a:lvl1pPr>
              <a:lnSpc>
                <a:spcPct val="100000"/>
              </a:lnSpc>
              <a:spcAft>
                <a:spcPts val="1200"/>
              </a:spcAft>
              <a:defRPr sz="1200" b="1">
                <a:solidFill>
                  <a:schemeClr val="tx1"/>
                </a:solidFill>
                <a:latin typeface="+mj-lt"/>
              </a:defRPr>
            </a:lvl1pPr>
            <a:lvl2pPr>
              <a:lnSpc>
                <a:spcPts val="2400"/>
              </a:lnSpc>
              <a:defRPr sz="1200" b="1">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add subtitle</a:t>
            </a:r>
          </a:p>
        </p:txBody>
      </p:sp>
      <p:sp>
        <p:nvSpPr>
          <p:cNvPr id="2" name="Title 1">
            <a:extLst>
              <a:ext uri="{FF2B5EF4-FFF2-40B4-BE49-F238E27FC236}">
                <a16:creationId xmlns:a16="http://schemas.microsoft.com/office/drawing/2014/main" id="{5365D484-C5AF-4601-B75B-AA1BC4126ACC}"/>
              </a:ext>
            </a:extLst>
          </p:cNvPr>
          <p:cNvSpPr>
            <a:spLocks noGrp="1"/>
          </p:cNvSpPr>
          <p:nvPr>
            <p:ph type="title"/>
          </p:nvPr>
        </p:nvSpPr>
        <p:spPr>
          <a:xfrm>
            <a:off x="914400" y="365124"/>
            <a:ext cx="7315200" cy="630841"/>
          </a:xfrm>
          <a:prstGeom prst="rect">
            <a:avLst/>
          </a:prstGeom>
        </p:spPr>
        <p:txBody>
          <a:bodyPr/>
          <a:lstStyle/>
          <a:p>
            <a:r>
              <a:rPr lang="en-US"/>
              <a:t>Click to edit Master title style</a:t>
            </a:r>
            <a:endParaRPr lang="en-US" dirty="0"/>
          </a:p>
        </p:txBody>
      </p:sp>
      <p:sp>
        <p:nvSpPr>
          <p:cNvPr id="7" name="Date Placeholder 6">
            <a:extLst>
              <a:ext uri="{FF2B5EF4-FFF2-40B4-BE49-F238E27FC236}">
                <a16:creationId xmlns:a16="http://schemas.microsoft.com/office/drawing/2014/main" id="{FD381F49-835F-4C70-9A76-46CEB4658167}"/>
              </a:ext>
            </a:extLst>
          </p:cNvPr>
          <p:cNvSpPr>
            <a:spLocks noGrp="1"/>
          </p:cNvSpPr>
          <p:nvPr>
            <p:ph type="dt" sz="half" idx="21"/>
          </p:nvPr>
        </p:nvSpPr>
        <p:spPr/>
        <p:txBody>
          <a:bodyPr/>
          <a:lstStyle/>
          <a:p>
            <a:fld id="{DFCC3C40-CBD1-4EF2-B87B-6D46330CDC7D}" type="datetimeFigureOut">
              <a:rPr lang="en-US" smtClean="0"/>
              <a:t>11/27/23</a:t>
            </a:fld>
            <a:endParaRPr lang="en-US"/>
          </a:p>
        </p:txBody>
      </p:sp>
      <p:sp>
        <p:nvSpPr>
          <p:cNvPr id="10" name="Footer Placeholder 9">
            <a:extLst>
              <a:ext uri="{FF2B5EF4-FFF2-40B4-BE49-F238E27FC236}">
                <a16:creationId xmlns:a16="http://schemas.microsoft.com/office/drawing/2014/main" id="{6FA9654A-E086-456C-8686-0668FB1A5595}"/>
              </a:ext>
            </a:extLst>
          </p:cNvPr>
          <p:cNvSpPr>
            <a:spLocks noGrp="1"/>
          </p:cNvSpPr>
          <p:nvPr>
            <p:ph type="ftr" sz="quarter" idx="22"/>
          </p:nvPr>
        </p:nvSpPr>
        <p:spPr/>
        <p:txBody>
          <a:bodyPr/>
          <a:lstStyle/>
          <a:p>
            <a:endParaRPr lang="en-US"/>
          </a:p>
        </p:txBody>
      </p:sp>
      <p:sp>
        <p:nvSpPr>
          <p:cNvPr id="11" name="Slide Number Placeholder 10">
            <a:extLst>
              <a:ext uri="{FF2B5EF4-FFF2-40B4-BE49-F238E27FC236}">
                <a16:creationId xmlns:a16="http://schemas.microsoft.com/office/drawing/2014/main" id="{A1EA2B46-F9E3-49DD-AF5B-89F80C2EE4A7}"/>
              </a:ext>
            </a:extLst>
          </p:cNvPr>
          <p:cNvSpPr>
            <a:spLocks noGrp="1"/>
          </p:cNvSpPr>
          <p:nvPr>
            <p:ph type="sldNum" sz="quarter" idx="23"/>
          </p:nvPr>
        </p:nvSpPr>
        <p:spPr/>
        <p:txBody>
          <a:bodyPr/>
          <a:lstStyle/>
          <a:p>
            <a:fld id="{94EA2679-4A85-493D-AA87-E405C81EE892}" type="slidenum">
              <a:rPr lang="en-US" smtClean="0"/>
              <a:t>‹#›</a:t>
            </a:fld>
            <a:endParaRPr lang="en-US"/>
          </a:p>
        </p:txBody>
      </p:sp>
    </p:spTree>
    <p:extLst>
      <p:ext uri="{BB962C8B-B14F-4D97-AF65-F5344CB8AC3E}">
        <p14:creationId xmlns:p14="http://schemas.microsoft.com/office/powerpoint/2010/main" val="167733369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8ED56F35-80DB-8B48-B93E-7295F5CDEE39}"/>
              </a:ext>
            </a:extLst>
          </p:cNvPr>
          <p:cNvCxnSpPr/>
          <p:nvPr/>
        </p:nvCxnSpPr>
        <p:spPr>
          <a:xfrm flipH="1">
            <a:off x="0" y="914400"/>
            <a:ext cx="457200"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12" name="Text Placeholder 20">
            <a:extLst>
              <a:ext uri="{FF2B5EF4-FFF2-40B4-BE49-F238E27FC236}">
                <a16:creationId xmlns:a16="http://schemas.microsoft.com/office/drawing/2014/main" id="{84C9905E-F321-44C7-AF3F-7A5723E6EEBA}"/>
              </a:ext>
            </a:extLst>
          </p:cNvPr>
          <p:cNvSpPr>
            <a:spLocks noGrp="1"/>
          </p:cNvSpPr>
          <p:nvPr>
            <p:ph type="body" sz="quarter" idx="20"/>
          </p:nvPr>
        </p:nvSpPr>
        <p:spPr>
          <a:xfrm>
            <a:off x="914400" y="5715000"/>
            <a:ext cx="7315200" cy="762000"/>
          </a:xfrm>
        </p:spPr>
        <p:txBody>
          <a:bodyPr anchor="b"/>
          <a:lstStyle>
            <a:lvl1pPr>
              <a:lnSpc>
                <a:spcPts val="900"/>
              </a:lnSpc>
              <a:spcAft>
                <a:spcPts val="0"/>
              </a:spcAft>
              <a:defRPr sz="800" b="0" i="0" spc="-10" baseline="0">
                <a:solidFill>
                  <a:schemeClr val="tx1"/>
                </a:solidFill>
                <a:latin typeface="Mark OT Narrow" panose="020B0506020201010104" pitchFamily="34" charset="77"/>
              </a:defRPr>
            </a:lvl1pPr>
            <a:lvl2pPr marL="155448" indent="-155448">
              <a:lnSpc>
                <a:spcPts val="900"/>
              </a:lnSpc>
              <a:spcAft>
                <a:spcPts val="0"/>
              </a:spcAft>
              <a:buFont typeface="+mj-lt"/>
              <a:buAutoNum type="arabicPeriod"/>
              <a:defRPr sz="800" b="0" i="0" spc="-10" baseline="0">
                <a:solidFill>
                  <a:schemeClr val="tx1"/>
                </a:solidFill>
                <a:latin typeface="Mark OT Narrow" panose="020B0506020201010104" pitchFamily="34" charset="77"/>
              </a:defRPr>
            </a:lvl2pPr>
            <a:lvl3pPr marL="155448" indent="-155448">
              <a:lnSpc>
                <a:spcPts val="900"/>
              </a:lnSpc>
              <a:spcAft>
                <a:spcPts val="0"/>
              </a:spcAft>
              <a:buFont typeface="Arial" panose="020B0604020202020204" pitchFamily="34" charset="0"/>
              <a:buChar char="•"/>
              <a:defRPr sz="800" b="0" i="0" spc="-10" baseline="0">
                <a:solidFill>
                  <a:schemeClr val="tx1"/>
                </a:solidFill>
                <a:latin typeface="Mark OT Narrow" panose="020B0506020201010104" pitchFamily="34" charset="77"/>
              </a:defRPr>
            </a:lvl3pPr>
            <a:lvl4pPr marL="301752" indent="-155448">
              <a:lnSpc>
                <a:spcPts val="900"/>
              </a:lnSpc>
              <a:spcAft>
                <a:spcPts val="0"/>
              </a:spcAft>
              <a:defRPr sz="800" b="0" i="0" spc="-10" baseline="0">
                <a:solidFill>
                  <a:schemeClr val="tx1"/>
                </a:solidFill>
                <a:latin typeface="Mark OT Narrow" panose="020B0506020201010104" pitchFamily="34" charset="77"/>
              </a:defRPr>
            </a:lvl4pPr>
            <a:lvl5pPr marL="457200">
              <a:lnSpc>
                <a:spcPts val="900"/>
              </a:lnSpc>
              <a:spcAft>
                <a:spcPts val="0"/>
              </a:spcAft>
              <a:defRPr sz="800" b="0" i="0" spc="-10" baseline="0">
                <a:solidFill>
                  <a:schemeClr val="tx1"/>
                </a:solidFill>
                <a:latin typeface="Mark OT Narrow" panose="020B0506020201010104" pitchFamily="34" charset="77"/>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7">
            <a:extLst>
              <a:ext uri="{FF2B5EF4-FFF2-40B4-BE49-F238E27FC236}">
                <a16:creationId xmlns:a16="http://schemas.microsoft.com/office/drawing/2014/main" id="{7D806403-653E-4ACF-95FB-8F976C07FE9F}"/>
              </a:ext>
            </a:extLst>
          </p:cNvPr>
          <p:cNvSpPr>
            <a:spLocks noGrp="1"/>
          </p:cNvSpPr>
          <p:nvPr>
            <p:ph type="body" sz="quarter" idx="13" hasCustomPrompt="1"/>
          </p:nvPr>
        </p:nvSpPr>
        <p:spPr>
          <a:xfrm>
            <a:off x="914400" y="1140917"/>
            <a:ext cx="7315200" cy="335561"/>
          </a:xfrm>
          <a:prstGeom prst="rect">
            <a:avLst/>
          </a:prstGeom>
        </p:spPr>
        <p:txBody>
          <a:bodyPr/>
          <a:lstStyle>
            <a:lvl1pPr>
              <a:lnSpc>
                <a:spcPct val="100000"/>
              </a:lnSpc>
              <a:spcAft>
                <a:spcPts val="1200"/>
              </a:spcAft>
              <a:defRPr sz="1200" b="1">
                <a:solidFill>
                  <a:schemeClr val="tx1"/>
                </a:solidFill>
                <a:latin typeface="+mj-lt"/>
              </a:defRPr>
            </a:lvl1pPr>
            <a:lvl2pPr>
              <a:lnSpc>
                <a:spcPts val="2400"/>
              </a:lnSpc>
              <a:defRPr sz="1200" b="1">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add subtitle</a:t>
            </a:r>
          </a:p>
        </p:txBody>
      </p:sp>
      <p:sp>
        <p:nvSpPr>
          <p:cNvPr id="2" name="Title 1">
            <a:extLst>
              <a:ext uri="{FF2B5EF4-FFF2-40B4-BE49-F238E27FC236}">
                <a16:creationId xmlns:a16="http://schemas.microsoft.com/office/drawing/2014/main" id="{5365D484-C5AF-4601-B75B-AA1BC4126ACC}"/>
              </a:ext>
            </a:extLst>
          </p:cNvPr>
          <p:cNvSpPr>
            <a:spLocks noGrp="1"/>
          </p:cNvSpPr>
          <p:nvPr>
            <p:ph type="title"/>
          </p:nvPr>
        </p:nvSpPr>
        <p:spPr>
          <a:xfrm>
            <a:off x="914400" y="365124"/>
            <a:ext cx="7315200" cy="630841"/>
          </a:xfrm>
          <a:prstGeom prst="rect">
            <a:avLst/>
          </a:prstGeom>
        </p:spPr>
        <p:txBody>
          <a:bodyPr/>
          <a:lstStyle/>
          <a:p>
            <a:r>
              <a:rPr lang="en-US"/>
              <a:t>Click to edit Master title style</a:t>
            </a:r>
          </a:p>
        </p:txBody>
      </p:sp>
      <p:sp>
        <p:nvSpPr>
          <p:cNvPr id="7" name="Date Placeholder 6">
            <a:extLst>
              <a:ext uri="{FF2B5EF4-FFF2-40B4-BE49-F238E27FC236}">
                <a16:creationId xmlns:a16="http://schemas.microsoft.com/office/drawing/2014/main" id="{FD381F49-835F-4C70-9A76-46CEB4658167}"/>
              </a:ext>
            </a:extLst>
          </p:cNvPr>
          <p:cNvSpPr>
            <a:spLocks noGrp="1"/>
          </p:cNvSpPr>
          <p:nvPr>
            <p:ph type="dt" sz="half" idx="21"/>
          </p:nvPr>
        </p:nvSpPr>
        <p:spPr/>
        <p:txBody>
          <a:bodyPr/>
          <a:lstStyle/>
          <a:p>
            <a:r>
              <a:rPr lang="en-US"/>
              <a:t>U.S. High Yield Overview</a:t>
            </a:r>
          </a:p>
        </p:txBody>
      </p:sp>
      <p:sp>
        <p:nvSpPr>
          <p:cNvPr id="10" name="Footer Placeholder 9">
            <a:extLst>
              <a:ext uri="{FF2B5EF4-FFF2-40B4-BE49-F238E27FC236}">
                <a16:creationId xmlns:a16="http://schemas.microsoft.com/office/drawing/2014/main" id="{6FA9654A-E086-456C-8686-0668FB1A5595}"/>
              </a:ext>
            </a:extLst>
          </p:cNvPr>
          <p:cNvSpPr>
            <a:spLocks noGrp="1"/>
          </p:cNvSpPr>
          <p:nvPr>
            <p:ph type="ftr" sz="quarter" idx="22"/>
          </p:nvPr>
        </p:nvSpPr>
        <p:spPr/>
        <p:txBody>
          <a:bodyPr/>
          <a:lstStyle/>
          <a:p>
            <a:r>
              <a:rPr lang="en-US"/>
              <a:t>Polen Capital Credit</a:t>
            </a:r>
          </a:p>
        </p:txBody>
      </p:sp>
      <p:sp>
        <p:nvSpPr>
          <p:cNvPr id="11" name="Slide Number Placeholder 10">
            <a:extLst>
              <a:ext uri="{FF2B5EF4-FFF2-40B4-BE49-F238E27FC236}">
                <a16:creationId xmlns:a16="http://schemas.microsoft.com/office/drawing/2014/main" id="{A1EA2B46-F9E3-49DD-AF5B-89F80C2EE4A7}"/>
              </a:ext>
            </a:extLst>
          </p:cNvPr>
          <p:cNvSpPr>
            <a:spLocks noGrp="1"/>
          </p:cNvSpPr>
          <p:nvPr>
            <p:ph type="sldNum" sz="quarter" idx="23"/>
          </p:nvPr>
        </p:nvSpPr>
        <p:spPr/>
        <p:txBody>
          <a:bodyPr/>
          <a:lstStyle/>
          <a:p>
            <a:fld id="{E61F9F1E-AB28-8E49-884A-F12C53BC2754}" type="slidenum">
              <a:rPr lang="en-US" smtClean="0"/>
              <a:pPr/>
              <a:t>‹#›</a:t>
            </a:fld>
            <a:endParaRPr lang="en-US"/>
          </a:p>
        </p:txBody>
      </p:sp>
    </p:spTree>
    <p:extLst>
      <p:ext uri="{BB962C8B-B14F-4D97-AF65-F5344CB8AC3E}">
        <p14:creationId xmlns:p14="http://schemas.microsoft.com/office/powerpoint/2010/main" val="32996998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8ED56F35-80DB-8B48-B93E-7295F5CDEE39}"/>
              </a:ext>
            </a:extLst>
          </p:cNvPr>
          <p:cNvCxnSpPr/>
          <p:nvPr/>
        </p:nvCxnSpPr>
        <p:spPr>
          <a:xfrm flipH="1">
            <a:off x="0" y="914400"/>
            <a:ext cx="457200"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12" name="Text Placeholder 20">
            <a:extLst>
              <a:ext uri="{FF2B5EF4-FFF2-40B4-BE49-F238E27FC236}">
                <a16:creationId xmlns:a16="http://schemas.microsoft.com/office/drawing/2014/main" id="{84C9905E-F321-44C7-AF3F-7A5723E6EEBA}"/>
              </a:ext>
            </a:extLst>
          </p:cNvPr>
          <p:cNvSpPr>
            <a:spLocks noGrp="1"/>
          </p:cNvSpPr>
          <p:nvPr>
            <p:ph type="body" sz="quarter" idx="20"/>
          </p:nvPr>
        </p:nvSpPr>
        <p:spPr>
          <a:xfrm>
            <a:off x="914400" y="5715000"/>
            <a:ext cx="7315200" cy="762000"/>
          </a:xfrm>
        </p:spPr>
        <p:txBody>
          <a:bodyPr anchor="b"/>
          <a:lstStyle>
            <a:lvl1pPr>
              <a:lnSpc>
                <a:spcPts val="900"/>
              </a:lnSpc>
              <a:spcAft>
                <a:spcPts val="0"/>
              </a:spcAft>
              <a:defRPr sz="800" b="0" i="0" spc="-10" baseline="0">
                <a:solidFill>
                  <a:schemeClr val="tx1"/>
                </a:solidFill>
                <a:latin typeface="Mark OT Narrow" panose="020B0506020201010104" pitchFamily="34" charset="77"/>
              </a:defRPr>
            </a:lvl1pPr>
            <a:lvl2pPr marL="155448" indent="-155448">
              <a:lnSpc>
                <a:spcPts val="900"/>
              </a:lnSpc>
              <a:spcAft>
                <a:spcPts val="0"/>
              </a:spcAft>
              <a:buFont typeface="+mj-lt"/>
              <a:buAutoNum type="arabicPeriod"/>
              <a:defRPr sz="800" b="0" i="0" spc="-10" baseline="0">
                <a:solidFill>
                  <a:schemeClr val="tx1"/>
                </a:solidFill>
                <a:latin typeface="Mark OT Narrow" panose="020B0506020201010104" pitchFamily="34" charset="77"/>
              </a:defRPr>
            </a:lvl2pPr>
            <a:lvl3pPr marL="155448" indent="-155448">
              <a:lnSpc>
                <a:spcPts val="900"/>
              </a:lnSpc>
              <a:spcAft>
                <a:spcPts val="0"/>
              </a:spcAft>
              <a:buFont typeface="Arial" panose="020B0604020202020204" pitchFamily="34" charset="0"/>
              <a:buChar char="•"/>
              <a:defRPr sz="800" b="0" i="0" spc="-10" baseline="0">
                <a:solidFill>
                  <a:schemeClr val="tx1"/>
                </a:solidFill>
                <a:latin typeface="Mark OT Narrow" panose="020B0506020201010104" pitchFamily="34" charset="77"/>
              </a:defRPr>
            </a:lvl3pPr>
            <a:lvl4pPr marL="301752" indent="-155448">
              <a:lnSpc>
                <a:spcPts val="900"/>
              </a:lnSpc>
              <a:spcAft>
                <a:spcPts val="0"/>
              </a:spcAft>
              <a:defRPr sz="800" b="0" i="0" spc="-10" baseline="0">
                <a:solidFill>
                  <a:schemeClr val="tx1"/>
                </a:solidFill>
                <a:latin typeface="Mark OT Narrow" panose="020B0506020201010104" pitchFamily="34" charset="77"/>
              </a:defRPr>
            </a:lvl4pPr>
            <a:lvl5pPr marL="457200">
              <a:lnSpc>
                <a:spcPts val="900"/>
              </a:lnSpc>
              <a:spcAft>
                <a:spcPts val="0"/>
              </a:spcAft>
              <a:defRPr sz="800" b="0" i="0" spc="-10" baseline="0">
                <a:solidFill>
                  <a:schemeClr val="tx1"/>
                </a:solidFill>
                <a:latin typeface="Mark OT Narrow" panose="020B0506020201010104" pitchFamily="34" charset="77"/>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7">
            <a:extLst>
              <a:ext uri="{FF2B5EF4-FFF2-40B4-BE49-F238E27FC236}">
                <a16:creationId xmlns:a16="http://schemas.microsoft.com/office/drawing/2014/main" id="{7D806403-653E-4ACF-95FB-8F976C07FE9F}"/>
              </a:ext>
            </a:extLst>
          </p:cNvPr>
          <p:cNvSpPr>
            <a:spLocks noGrp="1"/>
          </p:cNvSpPr>
          <p:nvPr>
            <p:ph type="body" sz="quarter" idx="13" hasCustomPrompt="1"/>
          </p:nvPr>
        </p:nvSpPr>
        <p:spPr>
          <a:xfrm>
            <a:off x="914400" y="1140917"/>
            <a:ext cx="7315200" cy="335561"/>
          </a:xfrm>
          <a:prstGeom prst="rect">
            <a:avLst/>
          </a:prstGeom>
        </p:spPr>
        <p:txBody>
          <a:bodyPr/>
          <a:lstStyle>
            <a:lvl1pPr>
              <a:lnSpc>
                <a:spcPct val="100000"/>
              </a:lnSpc>
              <a:spcAft>
                <a:spcPts val="1200"/>
              </a:spcAft>
              <a:defRPr sz="1200" b="1">
                <a:solidFill>
                  <a:schemeClr val="tx1"/>
                </a:solidFill>
                <a:latin typeface="+mj-lt"/>
              </a:defRPr>
            </a:lvl1pPr>
            <a:lvl2pPr>
              <a:lnSpc>
                <a:spcPts val="2400"/>
              </a:lnSpc>
              <a:defRPr sz="1200" b="1">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add subtitle</a:t>
            </a:r>
          </a:p>
        </p:txBody>
      </p:sp>
      <p:sp>
        <p:nvSpPr>
          <p:cNvPr id="2" name="Title 1">
            <a:extLst>
              <a:ext uri="{FF2B5EF4-FFF2-40B4-BE49-F238E27FC236}">
                <a16:creationId xmlns:a16="http://schemas.microsoft.com/office/drawing/2014/main" id="{5365D484-C5AF-4601-B75B-AA1BC4126ACC}"/>
              </a:ext>
            </a:extLst>
          </p:cNvPr>
          <p:cNvSpPr>
            <a:spLocks noGrp="1"/>
          </p:cNvSpPr>
          <p:nvPr>
            <p:ph type="title"/>
          </p:nvPr>
        </p:nvSpPr>
        <p:spPr>
          <a:xfrm>
            <a:off x="914400" y="365124"/>
            <a:ext cx="7315200" cy="630841"/>
          </a:xfrm>
          <a:prstGeom prst="rect">
            <a:avLst/>
          </a:prstGeom>
        </p:spPr>
        <p:txBody>
          <a:bodyPr/>
          <a:lstStyle/>
          <a:p>
            <a:r>
              <a:rPr lang="en-US"/>
              <a:t>Click to edit Master title style</a:t>
            </a:r>
          </a:p>
        </p:txBody>
      </p:sp>
      <p:sp>
        <p:nvSpPr>
          <p:cNvPr id="7" name="Date Placeholder 6">
            <a:extLst>
              <a:ext uri="{FF2B5EF4-FFF2-40B4-BE49-F238E27FC236}">
                <a16:creationId xmlns:a16="http://schemas.microsoft.com/office/drawing/2014/main" id="{FD381F49-835F-4C70-9A76-46CEB4658167}"/>
              </a:ext>
            </a:extLst>
          </p:cNvPr>
          <p:cNvSpPr>
            <a:spLocks noGrp="1"/>
          </p:cNvSpPr>
          <p:nvPr>
            <p:ph type="dt" sz="half" idx="21"/>
          </p:nvPr>
        </p:nvSpPr>
        <p:spPr/>
        <p:txBody>
          <a:bodyPr/>
          <a:lstStyle/>
          <a:p>
            <a:r>
              <a:rPr lang="en-US"/>
              <a:t>U.S. High Yield Overview</a:t>
            </a:r>
          </a:p>
        </p:txBody>
      </p:sp>
      <p:sp>
        <p:nvSpPr>
          <p:cNvPr id="10" name="Footer Placeholder 9">
            <a:extLst>
              <a:ext uri="{FF2B5EF4-FFF2-40B4-BE49-F238E27FC236}">
                <a16:creationId xmlns:a16="http://schemas.microsoft.com/office/drawing/2014/main" id="{6FA9654A-E086-456C-8686-0668FB1A5595}"/>
              </a:ext>
            </a:extLst>
          </p:cNvPr>
          <p:cNvSpPr>
            <a:spLocks noGrp="1"/>
          </p:cNvSpPr>
          <p:nvPr>
            <p:ph type="ftr" sz="quarter" idx="22"/>
          </p:nvPr>
        </p:nvSpPr>
        <p:spPr/>
        <p:txBody>
          <a:bodyPr/>
          <a:lstStyle/>
          <a:p>
            <a:r>
              <a:rPr lang="en-US"/>
              <a:t>Polen Capital Credit</a:t>
            </a:r>
          </a:p>
        </p:txBody>
      </p:sp>
      <p:sp>
        <p:nvSpPr>
          <p:cNvPr id="11" name="Slide Number Placeholder 10">
            <a:extLst>
              <a:ext uri="{FF2B5EF4-FFF2-40B4-BE49-F238E27FC236}">
                <a16:creationId xmlns:a16="http://schemas.microsoft.com/office/drawing/2014/main" id="{A1EA2B46-F9E3-49DD-AF5B-89F80C2EE4A7}"/>
              </a:ext>
            </a:extLst>
          </p:cNvPr>
          <p:cNvSpPr>
            <a:spLocks noGrp="1"/>
          </p:cNvSpPr>
          <p:nvPr>
            <p:ph type="sldNum" sz="quarter" idx="23"/>
          </p:nvPr>
        </p:nvSpPr>
        <p:spPr/>
        <p:txBody>
          <a:bodyPr/>
          <a:lstStyle/>
          <a:p>
            <a:fld id="{E61F9F1E-AB28-8E49-884A-F12C53BC2754}" type="slidenum">
              <a:rPr lang="en-US" smtClean="0"/>
              <a:pPr/>
              <a:t>‹#›</a:t>
            </a:fld>
            <a:endParaRPr lang="en-US"/>
          </a:p>
        </p:txBody>
      </p:sp>
    </p:spTree>
    <p:extLst>
      <p:ext uri="{BB962C8B-B14F-4D97-AF65-F5344CB8AC3E}">
        <p14:creationId xmlns:p14="http://schemas.microsoft.com/office/powerpoint/2010/main" val="29637474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Section Header">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8ED56F35-80DB-8B48-B93E-7295F5CDEE39}"/>
              </a:ext>
            </a:extLst>
          </p:cNvPr>
          <p:cNvCxnSpPr/>
          <p:nvPr/>
        </p:nvCxnSpPr>
        <p:spPr>
          <a:xfrm flipH="1">
            <a:off x="0" y="914400"/>
            <a:ext cx="457200"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Text Placeholder 7">
            <a:extLst>
              <a:ext uri="{FF2B5EF4-FFF2-40B4-BE49-F238E27FC236}">
                <a16:creationId xmlns:a16="http://schemas.microsoft.com/office/drawing/2014/main" id="{E401C1C4-88B5-EA45-869A-D372D1951E20}"/>
              </a:ext>
            </a:extLst>
          </p:cNvPr>
          <p:cNvSpPr>
            <a:spLocks noGrp="1"/>
          </p:cNvSpPr>
          <p:nvPr>
            <p:ph type="body" sz="quarter" idx="13" hasCustomPrompt="1"/>
          </p:nvPr>
        </p:nvSpPr>
        <p:spPr>
          <a:xfrm>
            <a:off x="914400" y="1321267"/>
            <a:ext cx="7600950" cy="2116122"/>
          </a:xfrm>
          <a:prstGeom prst="rect">
            <a:avLst/>
          </a:prstGeom>
        </p:spPr>
        <p:txBody>
          <a:bodyPr/>
          <a:lstStyle>
            <a:lvl1pPr>
              <a:lnSpc>
                <a:spcPct val="100000"/>
              </a:lnSpc>
              <a:spcAft>
                <a:spcPts val="1200"/>
              </a:spcAft>
              <a:defRPr sz="2400" b="1">
                <a:solidFill>
                  <a:schemeClr val="tx1"/>
                </a:solidFill>
                <a:latin typeface="+mj-lt"/>
              </a:defRPr>
            </a:lvl1pPr>
            <a:lvl2pPr>
              <a:lnSpc>
                <a:spcPts val="2400"/>
              </a:lnSpc>
              <a:defRPr sz="2400" b="1">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add subtitle</a:t>
            </a:r>
          </a:p>
        </p:txBody>
      </p:sp>
      <p:sp>
        <p:nvSpPr>
          <p:cNvPr id="2" name="Title 1">
            <a:extLst>
              <a:ext uri="{FF2B5EF4-FFF2-40B4-BE49-F238E27FC236}">
                <a16:creationId xmlns:a16="http://schemas.microsoft.com/office/drawing/2014/main" id="{624AC957-CF2D-48DF-BBB7-58A9FE1E2228}"/>
              </a:ext>
            </a:extLst>
          </p:cNvPr>
          <p:cNvSpPr>
            <a:spLocks noGrp="1"/>
          </p:cNvSpPr>
          <p:nvPr>
            <p:ph type="title"/>
          </p:nvPr>
        </p:nvSpPr>
        <p:spPr>
          <a:xfrm>
            <a:off x="914400" y="566256"/>
            <a:ext cx="7621398" cy="614843"/>
          </a:xfrm>
          <a:prstGeom prst="rect">
            <a:avLst/>
          </a:prstGeom>
        </p:spPr>
        <p:txBody>
          <a:bodyPr anchor="t">
            <a:noAutofit/>
          </a:bodyPr>
          <a:lstStyle>
            <a:lvl1pPr>
              <a:defRPr sz="4800"/>
            </a:lvl1pPr>
          </a:lstStyle>
          <a:p>
            <a:r>
              <a:rPr lang="en-US"/>
              <a:t>Click to edit Master title style</a:t>
            </a:r>
          </a:p>
        </p:txBody>
      </p:sp>
      <p:sp>
        <p:nvSpPr>
          <p:cNvPr id="11" name="Date Placeholder 10">
            <a:extLst>
              <a:ext uri="{FF2B5EF4-FFF2-40B4-BE49-F238E27FC236}">
                <a16:creationId xmlns:a16="http://schemas.microsoft.com/office/drawing/2014/main" id="{F1ED9FFE-7101-4660-B14C-FE5F3330084F}"/>
              </a:ext>
            </a:extLst>
          </p:cNvPr>
          <p:cNvSpPr>
            <a:spLocks noGrp="1"/>
          </p:cNvSpPr>
          <p:nvPr>
            <p:ph type="dt" sz="half" idx="14"/>
          </p:nvPr>
        </p:nvSpPr>
        <p:spPr/>
        <p:txBody>
          <a:bodyPr/>
          <a:lstStyle>
            <a:lvl1pPr>
              <a:defRPr baseline="0"/>
            </a:lvl1pPr>
          </a:lstStyle>
          <a:p>
            <a:r>
              <a:rPr lang="en-US"/>
              <a:t>U.S. High Yield Overview</a:t>
            </a:r>
          </a:p>
        </p:txBody>
      </p:sp>
      <p:sp>
        <p:nvSpPr>
          <p:cNvPr id="12" name="Footer Placeholder 11">
            <a:extLst>
              <a:ext uri="{FF2B5EF4-FFF2-40B4-BE49-F238E27FC236}">
                <a16:creationId xmlns:a16="http://schemas.microsoft.com/office/drawing/2014/main" id="{945AEADB-0ACC-49FD-9D97-23433225A099}"/>
              </a:ext>
            </a:extLst>
          </p:cNvPr>
          <p:cNvSpPr>
            <a:spLocks noGrp="1"/>
          </p:cNvSpPr>
          <p:nvPr>
            <p:ph type="ftr" sz="quarter" idx="15"/>
          </p:nvPr>
        </p:nvSpPr>
        <p:spPr/>
        <p:txBody>
          <a:bodyPr/>
          <a:lstStyle/>
          <a:p>
            <a:r>
              <a:rPr lang="en-US"/>
              <a:t>Polen Capital Credit</a:t>
            </a:r>
          </a:p>
        </p:txBody>
      </p:sp>
      <p:sp>
        <p:nvSpPr>
          <p:cNvPr id="13" name="Slide Number Placeholder 12">
            <a:extLst>
              <a:ext uri="{FF2B5EF4-FFF2-40B4-BE49-F238E27FC236}">
                <a16:creationId xmlns:a16="http://schemas.microsoft.com/office/drawing/2014/main" id="{3D6205C3-C6AE-4359-9886-DD93648D31A2}"/>
              </a:ext>
            </a:extLst>
          </p:cNvPr>
          <p:cNvSpPr>
            <a:spLocks noGrp="1"/>
          </p:cNvSpPr>
          <p:nvPr>
            <p:ph type="sldNum" sz="quarter" idx="16"/>
          </p:nvPr>
        </p:nvSpPr>
        <p:spPr/>
        <p:txBody>
          <a:bodyPr/>
          <a:lstStyle/>
          <a:p>
            <a:fld id="{E61F9F1E-AB28-8E49-884A-F12C53BC2754}" type="slidenum">
              <a:rPr lang="en-US" smtClean="0"/>
              <a:pPr/>
              <a:t>‹#›</a:t>
            </a:fld>
            <a:endParaRPr lang="en-US"/>
          </a:p>
        </p:txBody>
      </p:sp>
    </p:spTree>
    <p:extLst>
      <p:ext uri="{BB962C8B-B14F-4D97-AF65-F5344CB8AC3E}">
        <p14:creationId xmlns:p14="http://schemas.microsoft.com/office/powerpoint/2010/main" val="370235710"/>
      </p:ext>
    </p:extLst>
  </p:cSld>
  <p:clrMapOvr>
    <a:masterClrMapping/>
  </p:clrMapOvr>
  <p:extLst>
    <p:ext uri="{DCECCB84-F9BA-43D5-87BE-67443E8EF086}">
      <p15:sldGuideLst xmlns:p15="http://schemas.microsoft.com/office/powerpoint/2012/main">
        <p15:guide id="1" orient="horz" pos="936">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8ED56F35-80DB-8B48-B93E-7295F5CDEE39}"/>
              </a:ext>
            </a:extLst>
          </p:cNvPr>
          <p:cNvCxnSpPr/>
          <p:nvPr/>
        </p:nvCxnSpPr>
        <p:spPr>
          <a:xfrm flipH="1">
            <a:off x="0" y="914400"/>
            <a:ext cx="457200"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12" name="Text Placeholder 20">
            <a:extLst>
              <a:ext uri="{FF2B5EF4-FFF2-40B4-BE49-F238E27FC236}">
                <a16:creationId xmlns:a16="http://schemas.microsoft.com/office/drawing/2014/main" id="{84C9905E-F321-44C7-AF3F-7A5723E6EEBA}"/>
              </a:ext>
            </a:extLst>
          </p:cNvPr>
          <p:cNvSpPr>
            <a:spLocks noGrp="1"/>
          </p:cNvSpPr>
          <p:nvPr>
            <p:ph type="body" sz="quarter" idx="20"/>
          </p:nvPr>
        </p:nvSpPr>
        <p:spPr>
          <a:xfrm>
            <a:off x="914400" y="5715000"/>
            <a:ext cx="7315200" cy="762000"/>
          </a:xfrm>
        </p:spPr>
        <p:txBody>
          <a:bodyPr anchor="b"/>
          <a:lstStyle>
            <a:lvl1pPr>
              <a:lnSpc>
                <a:spcPts val="900"/>
              </a:lnSpc>
              <a:spcAft>
                <a:spcPts val="0"/>
              </a:spcAft>
              <a:defRPr sz="800" b="0" i="0" spc="-10" baseline="0">
                <a:solidFill>
                  <a:schemeClr val="tx1"/>
                </a:solidFill>
                <a:latin typeface="Mark OT Narrow" panose="020B0506020201010104" pitchFamily="34" charset="77"/>
              </a:defRPr>
            </a:lvl1pPr>
            <a:lvl2pPr marL="155448" indent="-155448">
              <a:lnSpc>
                <a:spcPts val="900"/>
              </a:lnSpc>
              <a:spcAft>
                <a:spcPts val="0"/>
              </a:spcAft>
              <a:buFont typeface="+mj-lt"/>
              <a:buAutoNum type="arabicPeriod"/>
              <a:defRPr sz="800" b="0" i="0" spc="-10" baseline="0">
                <a:solidFill>
                  <a:schemeClr val="tx1"/>
                </a:solidFill>
                <a:latin typeface="Mark OT Narrow" panose="020B0506020201010104" pitchFamily="34" charset="77"/>
              </a:defRPr>
            </a:lvl2pPr>
            <a:lvl3pPr marL="155448" indent="-155448">
              <a:lnSpc>
                <a:spcPts val="900"/>
              </a:lnSpc>
              <a:spcAft>
                <a:spcPts val="0"/>
              </a:spcAft>
              <a:buFont typeface="Arial" panose="020B0604020202020204" pitchFamily="34" charset="0"/>
              <a:buChar char="•"/>
              <a:defRPr sz="800" b="0" i="0" spc="-10" baseline="0">
                <a:solidFill>
                  <a:schemeClr val="tx1"/>
                </a:solidFill>
                <a:latin typeface="Mark OT Narrow" panose="020B0506020201010104" pitchFamily="34" charset="77"/>
              </a:defRPr>
            </a:lvl3pPr>
            <a:lvl4pPr marL="301752" indent="-155448">
              <a:lnSpc>
                <a:spcPts val="900"/>
              </a:lnSpc>
              <a:spcAft>
                <a:spcPts val="0"/>
              </a:spcAft>
              <a:defRPr sz="800" b="0" i="0" spc="-10" baseline="0">
                <a:solidFill>
                  <a:schemeClr val="tx1"/>
                </a:solidFill>
                <a:latin typeface="Mark OT Narrow" panose="020B0506020201010104" pitchFamily="34" charset="77"/>
              </a:defRPr>
            </a:lvl4pPr>
            <a:lvl5pPr marL="457200">
              <a:lnSpc>
                <a:spcPts val="900"/>
              </a:lnSpc>
              <a:spcAft>
                <a:spcPts val="0"/>
              </a:spcAft>
              <a:defRPr sz="800" b="0" i="0" spc="-10" baseline="0">
                <a:solidFill>
                  <a:schemeClr val="tx1"/>
                </a:solidFill>
                <a:latin typeface="Mark OT Narrow" panose="020B0506020201010104" pitchFamily="34" charset="77"/>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7">
            <a:extLst>
              <a:ext uri="{FF2B5EF4-FFF2-40B4-BE49-F238E27FC236}">
                <a16:creationId xmlns:a16="http://schemas.microsoft.com/office/drawing/2014/main" id="{7D806403-653E-4ACF-95FB-8F976C07FE9F}"/>
              </a:ext>
            </a:extLst>
          </p:cNvPr>
          <p:cNvSpPr>
            <a:spLocks noGrp="1"/>
          </p:cNvSpPr>
          <p:nvPr>
            <p:ph type="body" sz="quarter" idx="13" hasCustomPrompt="1"/>
          </p:nvPr>
        </p:nvSpPr>
        <p:spPr>
          <a:xfrm>
            <a:off x="914400" y="1140917"/>
            <a:ext cx="7315200" cy="335561"/>
          </a:xfrm>
          <a:prstGeom prst="rect">
            <a:avLst/>
          </a:prstGeom>
        </p:spPr>
        <p:txBody>
          <a:bodyPr/>
          <a:lstStyle>
            <a:lvl1pPr>
              <a:lnSpc>
                <a:spcPct val="100000"/>
              </a:lnSpc>
              <a:spcAft>
                <a:spcPts val="1200"/>
              </a:spcAft>
              <a:defRPr sz="1200" b="1">
                <a:solidFill>
                  <a:schemeClr val="tx1"/>
                </a:solidFill>
                <a:latin typeface="+mj-lt"/>
              </a:defRPr>
            </a:lvl1pPr>
            <a:lvl2pPr>
              <a:lnSpc>
                <a:spcPts val="2400"/>
              </a:lnSpc>
              <a:defRPr sz="1200" b="1">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add subtitle</a:t>
            </a:r>
          </a:p>
        </p:txBody>
      </p:sp>
      <p:sp>
        <p:nvSpPr>
          <p:cNvPr id="2" name="Title 1">
            <a:extLst>
              <a:ext uri="{FF2B5EF4-FFF2-40B4-BE49-F238E27FC236}">
                <a16:creationId xmlns:a16="http://schemas.microsoft.com/office/drawing/2014/main" id="{5365D484-C5AF-4601-B75B-AA1BC4126ACC}"/>
              </a:ext>
            </a:extLst>
          </p:cNvPr>
          <p:cNvSpPr>
            <a:spLocks noGrp="1"/>
          </p:cNvSpPr>
          <p:nvPr>
            <p:ph type="title"/>
          </p:nvPr>
        </p:nvSpPr>
        <p:spPr>
          <a:xfrm>
            <a:off x="914400" y="365124"/>
            <a:ext cx="7315200" cy="630841"/>
          </a:xfrm>
          <a:prstGeom prst="rect">
            <a:avLst/>
          </a:prstGeom>
        </p:spPr>
        <p:txBody>
          <a:bodyPr/>
          <a:lstStyle/>
          <a:p>
            <a:r>
              <a:rPr lang="en-US"/>
              <a:t>Click to edit Master title style</a:t>
            </a:r>
          </a:p>
        </p:txBody>
      </p:sp>
      <p:sp>
        <p:nvSpPr>
          <p:cNvPr id="7" name="Date Placeholder 6">
            <a:extLst>
              <a:ext uri="{FF2B5EF4-FFF2-40B4-BE49-F238E27FC236}">
                <a16:creationId xmlns:a16="http://schemas.microsoft.com/office/drawing/2014/main" id="{FD381F49-835F-4C70-9A76-46CEB4658167}"/>
              </a:ext>
            </a:extLst>
          </p:cNvPr>
          <p:cNvSpPr>
            <a:spLocks noGrp="1"/>
          </p:cNvSpPr>
          <p:nvPr>
            <p:ph type="dt" sz="half" idx="21"/>
          </p:nvPr>
        </p:nvSpPr>
        <p:spPr/>
        <p:txBody>
          <a:bodyPr/>
          <a:lstStyle/>
          <a:p>
            <a:r>
              <a:rPr lang="en-US"/>
              <a:t>U.S. High Yield Overview</a:t>
            </a:r>
          </a:p>
        </p:txBody>
      </p:sp>
      <p:sp>
        <p:nvSpPr>
          <p:cNvPr id="10" name="Footer Placeholder 9">
            <a:extLst>
              <a:ext uri="{FF2B5EF4-FFF2-40B4-BE49-F238E27FC236}">
                <a16:creationId xmlns:a16="http://schemas.microsoft.com/office/drawing/2014/main" id="{6FA9654A-E086-456C-8686-0668FB1A5595}"/>
              </a:ext>
            </a:extLst>
          </p:cNvPr>
          <p:cNvSpPr>
            <a:spLocks noGrp="1"/>
          </p:cNvSpPr>
          <p:nvPr>
            <p:ph type="ftr" sz="quarter" idx="22"/>
          </p:nvPr>
        </p:nvSpPr>
        <p:spPr/>
        <p:txBody>
          <a:bodyPr/>
          <a:lstStyle/>
          <a:p>
            <a:r>
              <a:rPr lang="en-US"/>
              <a:t>Polen Capital Credit</a:t>
            </a:r>
          </a:p>
        </p:txBody>
      </p:sp>
      <p:sp>
        <p:nvSpPr>
          <p:cNvPr id="11" name="Slide Number Placeholder 10">
            <a:extLst>
              <a:ext uri="{FF2B5EF4-FFF2-40B4-BE49-F238E27FC236}">
                <a16:creationId xmlns:a16="http://schemas.microsoft.com/office/drawing/2014/main" id="{A1EA2B46-F9E3-49DD-AF5B-89F80C2EE4A7}"/>
              </a:ext>
            </a:extLst>
          </p:cNvPr>
          <p:cNvSpPr>
            <a:spLocks noGrp="1"/>
          </p:cNvSpPr>
          <p:nvPr>
            <p:ph type="sldNum" sz="quarter" idx="23"/>
          </p:nvPr>
        </p:nvSpPr>
        <p:spPr/>
        <p:txBody>
          <a:bodyPr/>
          <a:lstStyle/>
          <a:p>
            <a:fld id="{E61F9F1E-AB28-8E49-884A-F12C53BC2754}" type="slidenum">
              <a:rPr lang="en-US" smtClean="0"/>
              <a:pPr/>
              <a:t>‹#›</a:t>
            </a:fld>
            <a:endParaRPr lang="en-US"/>
          </a:p>
        </p:txBody>
      </p:sp>
    </p:spTree>
    <p:extLst>
      <p:ext uri="{BB962C8B-B14F-4D97-AF65-F5344CB8AC3E}">
        <p14:creationId xmlns:p14="http://schemas.microsoft.com/office/powerpoint/2010/main" val="418496436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8ED56F35-80DB-8B48-B93E-7295F5CDEE39}"/>
              </a:ext>
            </a:extLst>
          </p:cNvPr>
          <p:cNvCxnSpPr/>
          <p:nvPr/>
        </p:nvCxnSpPr>
        <p:spPr>
          <a:xfrm flipH="1">
            <a:off x="0" y="914400"/>
            <a:ext cx="457200"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12" name="Text Placeholder 20">
            <a:extLst>
              <a:ext uri="{FF2B5EF4-FFF2-40B4-BE49-F238E27FC236}">
                <a16:creationId xmlns:a16="http://schemas.microsoft.com/office/drawing/2014/main" id="{84C9905E-F321-44C7-AF3F-7A5723E6EEBA}"/>
              </a:ext>
            </a:extLst>
          </p:cNvPr>
          <p:cNvSpPr>
            <a:spLocks noGrp="1"/>
          </p:cNvSpPr>
          <p:nvPr>
            <p:ph type="body" sz="quarter" idx="20"/>
          </p:nvPr>
        </p:nvSpPr>
        <p:spPr>
          <a:xfrm>
            <a:off x="914400" y="5715000"/>
            <a:ext cx="7315200" cy="762000"/>
          </a:xfrm>
        </p:spPr>
        <p:txBody>
          <a:bodyPr anchor="b"/>
          <a:lstStyle>
            <a:lvl1pPr>
              <a:lnSpc>
                <a:spcPts val="900"/>
              </a:lnSpc>
              <a:spcAft>
                <a:spcPts val="0"/>
              </a:spcAft>
              <a:defRPr sz="800" b="0" i="0" spc="-10" baseline="0">
                <a:solidFill>
                  <a:schemeClr val="tx1"/>
                </a:solidFill>
                <a:latin typeface="Mark OT Narrow" panose="020B0506020201010104" pitchFamily="34" charset="77"/>
              </a:defRPr>
            </a:lvl1pPr>
            <a:lvl2pPr marL="155448" indent="-155448">
              <a:lnSpc>
                <a:spcPts val="900"/>
              </a:lnSpc>
              <a:spcAft>
                <a:spcPts val="0"/>
              </a:spcAft>
              <a:buFont typeface="+mj-lt"/>
              <a:buAutoNum type="arabicPeriod"/>
              <a:defRPr sz="800" b="0" i="0" spc="-10" baseline="0">
                <a:solidFill>
                  <a:schemeClr val="tx1"/>
                </a:solidFill>
                <a:latin typeface="Mark OT Narrow" panose="020B0506020201010104" pitchFamily="34" charset="77"/>
              </a:defRPr>
            </a:lvl2pPr>
            <a:lvl3pPr marL="155448" indent="-155448">
              <a:lnSpc>
                <a:spcPts val="900"/>
              </a:lnSpc>
              <a:spcAft>
                <a:spcPts val="0"/>
              </a:spcAft>
              <a:buFont typeface="Arial" panose="020B0604020202020204" pitchFamily="34" charset="0"/>
              <a:buChar char="•"/>
              <a:defRPr sz="800" b="0" i="0" spc="-10" baseline="0">
                <a:solidFill>
                  <a:schemeClr val="tx1"/>
                </a:solidFill>
                <a:latin typeface="Mark OT Narrow" panose="020B0506020201010104" pitchFamily="34" charset="77"/>
              </a:defRPr>
            </a:lvl3pPr>
            <a:lvl4pPr marL="301752" indent="-155448">
              <a:lnSpc>
                <a:spcPts val="900"/>
              </a:lnSpc>
              <a:spcAft>
                <a:spcPts val="0"/>
              </a:spcAft>
              <a:defRPr sz="800" b="0" i="0" spc="-10" baseline="0">
                <a:solidFill>
                  <a:schemeClr val="tx1"/>
                </a:solidFill>
                <a:latin typeface="Mark OT Narrow" panose="020B0506020201010104" pitchFamily="34" charset="77"/>
              </a:defRPr>
            </a:lvl4pPr>
            <a:lvl5pPr marL="457200">
              <a:lnSpc>
                <a:spcPts val="900"/>
              </a:lnSpc>
              <a:spcAft>
                <a:spcPts val="0"/>
              </a:spcAft>
              <a:defRPr sz="800" b="0" i="0" spc="-10" baseline="0">
                <a:solidFill>
                  <a:schemeClr val="tx1"/>
                </a:solidFill>
                <a:latin typeface="Mark OT Narrow" panose="020B0506020201010104" pitchFamily="34" charset="77"/>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7">
            <a:extLst>
              <a:ext uri="{FF2B5EF4-FFF2-40B4-BE49-F238E27FC236}">
                <a16:creationId xmlns:a16="http://schemas.microsoft.com/office/drawing/2014/main" id="{7D806403-653E-4ACF-95FB-8F976C07FE9F}"/>
              </a:ext>
            </a:extLst>
          </p:cNvPr>
          <p:cNvSpPr>
            <a:spLocks noGrp="1"/>
          </p:cNvSpPr>
          <p:nvPr>
            <p:ph type="body" sz="quarter" idx="13" hasCustomPrompt="1"/>
          </p:nvPr>
        </p:nvSpPr>
        <p:spPr>
          <a:xfrm>
            <a:off x="914400" y="1140917"/>
            <a:ext cx="7315200" cy="335561"/>
          </a:xfrm>
          <a:prstGeom prst="rect">
            <a:avLst/>
          </a:prstGeom>
        </p:spPr>
        <p:txBody>
          <a:bodyPr/>
          <a:lstStyle>
            <a:lvl1pPr>
              <a:lnSpc>
                <a:spcPct val="100000"/>
              </a:lnSpc>
              <a:spcAft>
                <a:spcPts val="1200"/>
              </a:spcAft>
              <a:defRPr sz="1200" b="1">
                <a:solidFill>
                  <a:schemeClr val="tx1"/>
                </a:solidFill>
                <a:latin typeface="+mj-lt"/>
              </a:defRPr>
            </a:lvl1pPr>
            <a:lvl2pPr>
              <a:lnSpc>
                <a:spcPts val="2400"/>
              </a:lnSpc>
              <a:defRPr sz="1200" b="1">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add subtitle</a:t>
            </a:r>
          </a:p>
        </p:txBody>
      </p:sp>
      <p:sp>
        <p:nvSpPr>
          <p:cNvPr id="2" name="Title 1">
            <a:extLst>
              <a:ext uri="{FF2B5EF4-FFF2-40B4-BE49-F238E27FC236}">
                <a16:creationId xmlns:a16="http://schemas.microsoft.com/office/drawing/2014/main" id="{5365D484-C5AF-4601-B75B-AA1BC4126ACC}"/>
              </a:ext>
            </a:extLst>
          </p:cNvPr>
          <p:cNvSpPr>
            <a:spLocks noGrp="1"/>
          </p:cNvSpPr>
          <p:nvPr>
            <p:ph type="title"/>
          </p:nvPr>
        </p:nvSpPr>
        <p:spPr>
          <a:xfrm>
            <a:off x="914400" y="365124"/>
            <a:ext cx="7315200" cy="630841"/>
          </a:xfrm>
          <a:prstGeom prst="rect">
            <a:avLst/>
          </a:prstGeom>
        </p:spPr>
        <p:txBody>
          <a:bodyPr/>
          <a:lstStyle/>
          <a:p>
            <a:r>
              <a:rPr lang="en-US"/>
              <a:t>Click to edit Master title style</a:t>
            </a:r>
          </a:p>
        </p:txBody>
      </p:sp>
      <p:sp>
        <p:nvSpPr>
          <p:cNvPr id="7" name="Date Placeholder 6">
            <a:extLst>
              <a:ext uri="{FF2B5EF4-FFF2-40B4-BE49-F238E27FC236}">
                <a16:creationId xmlns:a16="http://schemas.microsoft.com/office/drawing/2014/main" id="{FD381F49-835F-4C70-9A76-46CEB4658167}"/>
              </a:ext>
            </a:extLst>
          </p:cNvPr>
          <p:cNvSpPr>
            <a:spLocks noGrp="1"/>
          </p:cNvSpPr>
          <p:nvPr>
            <p:ph type="dt" sz="half" idx="21"/>
          </p:nvPr>
        </p:nvSpPr>
        <p:spPr/>
        <p:txBody>
          <a:bodyPr/>
          <a:lstStyle/>
          <a:p>
            <a:r>
              <a:rPr lang="en-US"/>
              <a:t>U.S. High Yield Overview</a:t>
            </a:r>
          </a:p>
        </p:txBody>
      </p:sp>
      <p:sp>
        <p:nvSpPr>
          <p:cNvPr id="10" name="Footer Placeholder 9">
            <a:extLst>
              <a:ext uri="{FF2B5EF4-FFF2-40B4-BE49-F238E27FC236}">
                <a16:creationId xmlns:a16="http://schemas.microsoft.com/office/drawing/2014/main" id="{6FA9654A-E086-456C-8686-0668FB1A5595}"/>
              </a:ext>
            </a:extLst>
          </p:cNvPr>
          <p:cNvSpPr>
            <a:spLocks noGrp="1"/>
          </p:cNvSpPr>
          <p:nvPr>
            <p:ph type="ftr" sz="quarter" idx="22"/>
          </p:nvPr>
        </p:nvSpPr>
        <p:spPr/>
        <p:txBody>
          <a:bodyPr/>
          <a:lstStyle/>
          <a:p>
            <a:r>
              <a:rPr lang="en-US"/>
              <a:t>Polen Capital Credit</a:t>
            </a:r>
          </a:p>
        </p:txBody>
      </p:sp>
      <p:sp>
        <p:nvSpPr>
          <p:cNvPr id="11" name="Slide Number Placeholder 10">
            <a:extLst>
              <a:ext uri="{FF2B5EF4-FFF2-40B4-BE49-F238E27FC236}">
                <a16:creationId xmlns:a16="http://schemas.microsoft.com/office/drawing/2014/main" id="{A1EA2B46-F9E3-49DD-AF5B-89F80C2EE4A7}"/>
              </a:ext>
            </a:extLst>
          </p:cNvPr>
          <p:cNvSpPr>
            <a:spLocks noGrp="1"/>
          </p:cNvSpPr>
          <p:nvPr>
            <p:ph type="sldNum" sz="quarter" idx="23"/>
          </p:nvPr>
        </p:nvSpPr>
        <p:spPr/>
        <p:txBody>
          <a:bodyPr/>
          <a:lstStyle/>
          <a:p>
            <a:fld id="{E61F9F1E-AB28-8E49-884A-F12C53BC2754}" type="slidenum">
              <a:rPr lang="en-US" smtClean="0"/>
              <a:pPr/>
              <a:t>‹#›</a:t>
            </a:fld>
            <a:endParaRPr lang="en-US"/>
          </a:p>
        </p:txBody>
      </p:sp>
    </p:spTree>
    <p:extLst>
      <p:ext uri="{BB962C8B-B14F-4D97-AF65-F5344CB8AC3E}">
        <p14:creationId xmlns:p14="http://schemas.microsoft.com/office/powerpoint/2010/main" val="72129171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8ED56F35-80DB-8B48-B93E-7295F5CDEE39}"/>
              </a:ext>
            </a:extLst>
          </p:cNvPr>
          <p:cNvCxnSpPr/>
          <p:nvPr/>
        </p:nvCxnSpPr>
        <p:spPr>
          <a:xfrm flipH="1">
            <a:off x="0" y="914400"/>
            <a:ext cx="457200"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12" name="Text Placeholder 20">
            <a:extLst>
              <a:ext uri="{FF2B5EF4-FFF2-40B4-BE49-F238E27FC236}">
                <a16:creationId xmlns:a16="http://schemas.microsoft.com/office/drawing/2014/main" id="{84C9905E-F321-44C7-AF3F-7A5723E6EEBA}"/>
              </a:ext>
            </a:extLst>
          </p:cNvPr>
          <p:cNvSpPr>
            <a:spLocks noGrp="1"/>
          </p:cNvSpPr>
          <p:nvPr>
            <p:ph type="body" sz="quarter" idx="20"/>
          </p:nvPr>
        </p:nvSpPr>
        <p:spPr>
          <a:xfrm>
            <a:off x="914400" y="5715000"/>
            <a:ext cx="7315200" cy="762000"/>
          </a:xfrm>
        </p:spPr>
        <p:txBody>
          <a:bodyPr anchor="b"/>
          <a:lstStyle>
            <a:lvl1pPr>
              <a:lnSpc>
                <a:spcPts val="900"/>
              </a:lnSpc>
              <a:spcAft>
                <a:spcPts val="0"/>
              </a:spcAft>
              <a:defRPr sz="800" b="0" i="0" spc="-10" baseline="0">
                <a:solidFill>
                  <a:schemeClr val="tx1"/>
                </a:solidFill>
                <a:latin typeface="Mark OT Narrow" panose="020B0506020201010104" pitchFamily="34" charset="77"/>
              </a:defRPr>
            </a:lvl1pPr>
            <a:lvl2pPr marL="155448" indent="-155448">
              <a:lnSpc>
                <a:spcPts val="900"/>
              </a:lnSpc>
              <a:spcAft>
                <a:spcPts val="0"/>
              </a:spcAft>
              <a:buFont typeface="+mj-lt"/>
              <a:buAutoNum type="arabicPeriod"/>
              <a:defRPr sz="800" b="0" i="0" spc="-10" baseline="0">
                <a:solidFill>
                  <a:schemeClr val="tx1"/>
                </a:solidFill>
                <a:latin typeface="Mark OT Narrow" panose="020B0506020201010104" pitchFamily="34" charset="77"/>
              </a:defRPr>
            </a:lvl2pPr>
            <a:lvl3pPr marL="155448" indent="-155448">
              <a:lnSpc>
                <a:spcPts val="900"/>
              </a:lnSpc>
              <a:spcAft>
                <a:spcPts val="0"/>
              </a:spcAft>
              <a:buFont typeface="Arial" panose="020B0604020202020204" pitchFamily="34" charset="0"/>
              <a:buChar char="•"/>
              <a:defRPr sz="800" b="0" i="0" spc="-10" baseline="0">
                <a:solidFill>
                  <a:schemeClr val="tx1"/>
                </a:solidFill>
                <a:latin typeface="Mark OT Narrow" panose="020B0506020201010104" pitchFamily="34" charset="77"/>
              </a:defRPr>
            </a:lvl3pPr>
            <a:lvl4pPr marL="301752" indent="-155448">
              <a:lnSpc>
                <a:spcPts val="900"/>
              </a:lnSpc>
              <a:spcAft>
                <a:spcPts val="0"/>
              </a:spcAft>
              <a:defRPr sz="800" b="0" i="0" spc="-10" baseline="0">
                <a:solidFill>
                  <a:schemeClr val="tx1"/>
                </a:solidFill>
                <a:latin typeface="Mark OT Narrow" panose="020B0506020201010104" pitchFamily="34" charset="77"/>
              </a:defRPr>
            </a:lvl4pPr>
            <a:lvl5pPr marL="457200">
              <a:lnSpc>
                <a:spcPts val="900"/>
              </a:lnSpc>
              <a:spcAft>
                <a:spcPts val="0"/>
              </a:spcAft>
              <a:defRPr sz="800" b="0" i="0" spc="-10" baseline="0">
                <a:solidFill>
                  <a:schemeClr val="tx1"/>
                </a:solidFill>
                <a:latin typeface="Mark OT Narrow" panose="020B0506020201010104" pitchFamily="34" charset="77"/>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7">
            <a:extLst>
              <a:ext uri="{FF2B5EF4-FFF2-40B4-BE49-F238E27FC236}">
                <a16:creationId xmlns:a16="http://schemas.microsoft.com/office/drawing/2014/main" id="{7D806403-653E-4ACF-95FB-8F976C07FE9F}"/>
              </a:ext>
            </a:extLst>
          </p:cNvPr>
          <p:cNvSpPr>
            <a:spLocks noGrp="1"/>
          </p:cNvSpPr>
          <p:nvPr>
            <p:ph type="body" sz="quarter" idx="13" hasCustomPrompt="1"/>
          </p:nvPr>
        </p:nvSpPr>
        <p:spPr>
          <a:xfrm>
            <a:off x="914400" y="1140917"/>
            <a:ext cx="7315200" cy="335561"/>
          </a:xfrm>
          <a:prstGeom prst="rect">
            <a:avLst/>
          </a:prstGeom>
        </p:spPr>
        <p:txBody>
          <a:bodyPr/>
          <a:lstStyle>
            <a:lvl1pPr>
              <a:lnSpc>
                <a:spcPct val="100000"/>
              </a:lnSpc>
              <a:spcAft>
                <a:spcPts val="1200"/>
              </a:spcAft>
              <a:defRPr sz="1200" b="1">
                <a:solidFill>
                  <a:schemeClr val="tx1"/>
                </a:solidFill>
                <a:latin typeface="+mj-lt"/>
              </a:defRPr>
            </a:lvl1pPr>
            <a:lvl2pPr>
              <a:lnSpc>
                <a:spcPts val="2400"/>
              </a:lnSpc>
              <a:defRPr sz="1200" b="1">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add subtitle</a:t>
            </a:r>
          </a:p>
        </p:txBody>
      </p:sp>
      <p:sp>
        <p:nvSpPr>
          <p:cNvPr id="2" name="Title 1">
            <a:extLst>
              <a:ext uri="{FF2B5EF4-FFF2-40B4-BE49-F238E27FC236}">
                <a16:creationId xmlns:a16="http://schemas.microsoft.com/office/drawing/2014/main" id="{5365D484-C5AF-4601-B75B-AA1BC4126ACC}"/>
              </a:ext>
            </a:extLst>
          </p:cNvPr>
          <p:cNvSpPr>
            <a:spLocks noGrp="1"/>
          </p:cNvSpPr>
          <p:nvPr>
            <p:ph type="title"/>
          </p:nvPr>
        </p:nvSpPr>
        <p:spPr>
          <a:xfrm>
            <a:off x="914400" y="365124"/>
            <a:ext cx="7315200" cy="630841"/>
          </a:xfrm>
          <a:prstGeom prst="rect">
            <a:avLst/>
          </a:prstGeom>
        </p:spPr>
        <p:txBody>
          <a:bodyPr/>
          <a:lstStyle/>
          <a:p>
            <a:r>
              <a:rPr lang="en-US"/>
              <a:t>Click to edit Master title style</a:t>
            </a:r>
          </a:p>
        </p:txBody>
      </p:sp>
      <p:sp>
        <p:nvSpPr>
          <p:cNvPr id="7" name="Date Placeholder 6">
            <a:extLst>
              <a:ext uri="{FF2B5EF4-FFF2-40B4-BE49-F238E27FC236}">
                <a16:creationId xmlns:a16="http://schemas.microsoft.com/office/drawing/2014/main" id="{FD381F49-835F-4C70-9A76-46CEB4658167}"/>
              </a:ext>
            </a:extLst>
          </p:cNvPr>
          <p:cNvSpPr>
            <a:spLocks noGrp="1"/>
          </p:cNvSpPr>
          <p:nvPr>
            <p:ph type="dt" sz="half" idx="21"/>
          </p:nvPr>
        </p:nvSpPr>
        <p:spPr/>
        <p:txBody>
          <a:bodyPr/>
          <a:lstStyle/>
          <a:p>
            <a:r>
              <a:rPr lang="en-US"/>
              <a:t>U.S. High Yield Overview</a:t>
            </a:r>
          </a:p>
        </p:txBody>
      </p:sp>
      <p:sp>
        <p:nvSpPr>
          <p:cNvPr id="10" name="Footer Placeholder 9">
            <a:extLst>
              <a:ext uri="{FF2B5EF4-FFF2-40B4-BE49-F238E27FC236}">
                <a16:creationId xmlns:a16="http://schemas.microsoft.com/office/drawing/2014/main" id="{6FA9654A-E086-456C-8686-0668FB1A5595}"/>
              </a:ext>
            </a:extLst>
          </p:cNvPr>
          <p:cNvSpPr>
            <a:spLocks noGrp="1"/>
          </p:cNvSpPr>
          <p:nvPr>
            <p:ph type="ftr" sz="quarter" idx="22"/>
          </p:nvPr>
        </p:nvSpPr>
        <p:spPr/>
        <p:txBody>
          <a:bodyPr/>
          <a:lstStyle/>
          <a:p>
            <a:r>
              <a:rPr lang="en-US"/>
              <a:t>Polen Capital Credit</a:t>
            </a:r>
          </a:p>
        </p:txBody>
      </p:sp>
      <p:sp>
        <p:nvSpPr>
          <p:cNvPr id="11" name="Slide Number Placeholder 10">
            <a:extLst>
              <a:ext uri="{FF2B5EF4-FFF2-40B4-BE49-F238E27FC236}">
                <a16:creationId xmlns:a16="http://schemas.microsoft.com/office/drawing/2014/main" id="{A1EA2B46-F9E3-49DD-AF5B-89F80C2EE4A7}"/>
              </a:ext>
            </a:extLst>
          </p:cNvPr>
          <p:cNvSpPr>
            <a:spLocks noGrp="1"/>
          </p:cNvSpPr>
          <p:nvPr>
            <p:ph type="sldNum" sz="quarter" idx="23"/>
          </p:nvPr>
        </p:nvSpPr>
        <p:spPr/>
        <p:txBody>
          <a:bodyPr/>
          <a:lstStyle/>
          <a:p>
            <a:fld id="{E61F9F1E-AB28-8E49-884A-F12C53BC2754}" type="slidenum">
              <a:rPr lang="en-US" smtClean="0"/>
              <a:pPr/>
              <a:t>‹#›</a:t>
            </a:fld>
            <a:endParaRPr lang="en-US"/>
          </a:p>
        </p:txBody>
      </p:sp>
    </p:spTree>
    <p:extLst>
      <p:ext uri="{BB962C8B-B14F-4D97-AF65-F5344CB8AC3E}">
        <p14:creationId xmlns:p14="http://schemas.microsoft.com/office/powerpoint/2010/main" val="408104001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8ED56F35-80DB-8B48-B93E-7295F5CDEE39}"/>
              </a:ext>
            </a:extLst>
          </p:cNvPr>
          <p:cNvCxnSpPr/>
          <p:nvPr/>
        </p:nvCxnSpPr>
        <p:spPr>
          <a:xfrm flipH="1">
            <a:off x="0" y="914400"/>
            <a:ext cx="457200"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12" name="Text Placeholder 20">
            <a:extLst>
              <a:ext uri="{FF2B5EF4-FFF2-40B4-BE49-F238E27FC236}">
                <a16:creationId xmlns:a16="http://schemas.microsoft.com/office/drawing/2014/main" id="{84C9905E-F321-44C7-AF3F-7A5723E6EEBA}"/>
              </a:ext>
            </a:extLst>
          </p:cNvPr>
          <p:cNvSpPr>
            <a:spLocks noGrp="1"/>
          </p:cNvSpPr>
          <p:nvPr>
            <p:ph type="body" sz="quarter" idx="20"/>
          </p:nvPr>
        </p:nvSpPr>
        <p:spPr>
          <a:xfrm>
            <a:off x="914400" y="5715000"/>
            <a:ext cx="7315200" cy="762000"/>
          </a:xfrm>
        </p:spPr>
        <p:txBody>
          <a:bodyPr anchor="b"/>
          <a:lstStyle>
            <a:lvl1pPr>
              <a:lnSpc>
                <a:spcPts val="900"/>
              </a:lnSpc>
              <a:spcAft>
                <a:spcPts val="0"/>
              </a:spcAft>
              <a:defRPr sz="800" b="0" i="0" spc="-10" baseline="0">
                <a:solidFill>
                  <a:schemeClr val="tx1"/>
                </a:solidFill>
                <a:latin typeface="Mark OT Narrow" panose="020B0506020201010104" pitchFamily="34" charset="77"/>
              </a:defRPr>
            </a:lvl1pPr>
            <a:lvl2pPr marL="155448" indent="-155448">
              <a:lnSpc>
                <a:spcPts val="900"/>
              </a:lnSpc>
              <a:spcAft>
                <a:spcPts val="0"/>
              </a:spcAft>
              <a:buFont typeface="+mj-lt"/>
              <a:buAutoNum type="arabicPeriod"/>
              <a:defRPr sz="800" b="0" i="0" spc="-10" baseline="0">
                <a:solidFill>
                  <a:schemeClr val="tx1"/>
                </a:solidFill>
                <a:latin typeface="Mark OT Narrow" panose="020B0506020201010104" pitchFamily="34" charset="77"/>
              </a:defRPr>
            </a:lvl2pPr>
            <a:lvl3pPr marL="155448" indent="-155448">
              <a:lnSpc>
                <a:spcPts val="900"/>
              </a:lnSpc>
              <a:spcAft>
                <a:spcPts val="0"/>
              </a:spcAft>
              <a:buFont typeface="Arial" panose="020B0604020202020204" pitchFamily="34" charset="0"/>
              <a:buChar char="•"/>
              <a:defRPr sz="800" b="0" i="0" spc="-10" baseline="0">
                <a:solidFill>
                  <a:schemeClr val="tx1"/>
                </a:solidFill>
                <a:latin typeface="Mark OT Narrow" panose="020B0506020201010104" pitchFamily="34" charset="77"/>
              </a:defRPr>
            </a:lvl3pPr>
            <a:lvl4pPr marL="301752" indent="-155448">
              <a:lnSpc>
                <a:spcPts val="900"/>
              </a:lnSpc>
              <a:spcAft>
                <a:spcPts val="0"/>
              </a:spcAft>
              <a:defRPr sz="800" b="0" i="0" spc="-10" baseline="0">
                <a:solidFill>
                  <a:schemeClr val="tx1"/>
                </a:solidFill>
                <a:latin typeface="Mark OT Narrow" panose="020B0506020201010104" pitchFamily="34" charset="77"/>
              </a:defRPr>
            </a:lvl4pPr>
            <a:lvl5pPr marL="457200">
              <a:lnSpc>
                <a:spcPts val="900"/>
              </a:lnSpc>
              <a:spcAft>
                <a:spcPts val="0"/>
              </a:spcAft>
              <a:defRPr sz="800" b="0" i="0" spc="-10" baseline="0">
                <a:solidFill>
                  <a:schemeClr val="tx1"/>
                </a:solidFill>
                <a:latin typeface="Mark OT Narrow" panose="020B0506020201010104" pitchFamily="34" charset="77"/>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a:extLst>
              <a:ext uri="{FF2B5EF4-FFF2-40B4-BE49-F238E27FC236}">
                <a16:creationId xmlns:a16="http://schemas.microsoft.com/office/drawing/2014/main" id="{7D806403-653E-4ACF-95FB-8F976C07FE9F}"/>
              </a:ext>
            </a:extLst>
          </p:cNvPr>
          <p:cNvSpPr>
            <a:spLocks noGrp="1"/>
          </p:cNvSpPr>
          <p:nvPr>
            <p:ph type="body" sz="quarter" idx="13" hasCustomPrompt="1"/>
          </p:nvPr>
        </p:nvSpPr>
        <p:spPr>
          <a:xfrm>
            <a:off x="914400" y="1140917"/>
            <a:ext cx="7315200" cy="335561"/>
          </a:xfrm>
          <a:prstGeom prst="rect">
            <a:avLst/>
          </a:prstGeom>
        </p:spPr>
        <p:txBody>
          <a:bodyPr/>
          <a:lstStyle>
            <a:lvl1pPr>
              <a:lnSpc>
                <a:spcPct val="100000"/>
              </a:lnSpc>
              <a:spcAft>
                <a:spcPts val="1200"/>
              </a:spcAft>
              <a:defRPr sz="1200" b="1">
                <a:solidFill>
                  <a:schemeClr val="tx1"/>
                </a:solidFill>
                <a:latin typeface="+mj-lt"/>
              </a:defRPr>
            </a:lvl1pPr>
            <a:lvl2pPr>
              <a:lnSpc>
                <a:spcPts val="2400"/>
              </a:lnSpc>
              <a:defRPr sz="1200" b="1">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add subtitle</a:t>
            </a:r>
          </a:p>
        </p:txBody>
      </p:sp>
      <p:sp>
        <p:nvSpPr>
          <p:cNvPr id="2" name="Title 1">
            <a:extLst>
              <a:ext uri="{FF2B5EF4-FFF2-40B4-BE49-F238E27FC236}">
                <a16:creationId xmlns:a16="http://schemas.microsoft.com/office/drawing/2014/main" id="{5365D484-C5AF-4601-B75B-AA1BC4126ACC}"/>
              </a:ext>
            </a:extLst>
          </p:cNvPr>
          <p:cNvSpPr>
            <a:spLocks noGrp="1"/>
          </p:cNvSpPr>
          <p:nvPr>
            <p:ph type="title"/>
          </p:nvPr>
        </p:nvSpPr>
        <p:spPr>
          <a:xfrm>
            <a:off x="914400" y="365124"/>
            <a:ext cx="7315200" cy="630841"/>
          </a:xfrm>
          <a:prstGeom prst="rect">
            <a:avLst/>
          </a:prstGeom>
        </p:spPr>
        <p:txBody>
          <a:bodyPr/>
          <a:lstStyle/>
          <a:p>
            <a:r>
              <a:rPr lang="en-US"/>
              <a:t>Click to edit Master title style</a:t>
            </a:r>
            <a:endParaRPr lang="en-US" dirty="0"/>
          </a:p>
        </p:txBody>
      </p:sp>
      <p:sp>
        <p:nvSpPr>
          <p:cNvPr id="7" name="Date Placeholder 6">
            <a:extLst>
              <a:ext uri="{FF2B5EF4-FFF2-40B4-BE49-F238E27FC236}">
                <a16:creationId xmlns:a16="http://schemas.microsoft.com/office/drawing/2014/main" id="{FD381F49-835F-4C70-9A76-46CEB4658167}"/>
              </a:ext>
            </a:extLst>
          </p:cNvPr>
          <p:cNvSpPr>
            <a:spLocks noGrp="1"/>
          </p:cNvSpPr>
          <p:nvPr>
            <p:ph type="dt" sz="half" idx="21"/>
          </p:nvPr>
        </p:nvSpPr>
        <p:spPr/>
        <p:txBody>
          <a:bodyPr/>
          <a:lstStyle/>
          <a:p>
            <a:fld id="{DFCC3C40-CBD1-4EF2-B87B-6D46330CDC7D}" type="datetimeFigureOut">
              <a:rPr lang="en-US" smtClean="0"/>
              <a:t>11/27/23</a:t>
            </a:fld>
            <a:endParaRPr lang="en-US"/>
          </a:p>
        </p:txBody>
      </p:sp>
      <p:sp>
        <p:nvSpPr>
          <p:cNvPr id="10" name="Footer Placeholder 9">
            <a:extLst>
              <a:ext uri="{FF2B5EF4-FFF2-40B4-BE49-F238E27FC236}">
                <a16:creationId xmlns:a16="http://schemas.microsoft.com/office/drawing/2014/main" id="{6FA9654A-E086-456C-8686-0668FB1A5595}"/>
              </a:ext>
            </a:extLst>
          </p:cNvPr>
          <p:cNvSpPr>
            <a:spLocks noGrp="1"/>
          </p:cNvSpPr>
          <p:nvPr>
            <p:ph type="ftr" sz="quarter" idx="22"/>
          </p:nvPr>
        </p:nvSpPr>
        <p:spPr/>
        <p:txBody>
          <a:bodyPr/>
          <a:lstStyle/>
          <a:p>
            <a:endParaRPr lang="en-US"/>
          </a:p>
        </p:txBody>
      </p:sp>
      <p:sp>
        <p:nvSpPr>
          <p:cNvPr id="11" name="Slide Number Placeholder 10">
            <a:extLst>
              <a:ext uri="{FF2B5EF4-FFF2-40B4-BE49-F238E27FC236}">
                <a16:creationId xmlns:a16="http://schemas.microsoft.com/office/drawing/2014/main" id="{A1EA2B46-F9E3-49DD-AF5B-89F80C2EE4A7}"/>
              </a:ext>
            </a:extLst>
          </p:cNvPr>
          <p:cNvSpPr>
            <a:spLocks noGrp="1"/>
          </p:cNvSpPr>
          <p:nvPr>
            <p:ph type="sldNum" sz="quarter" idx="23"/>
          </p:nvPr>
        </p:nvSpPr>
        <p:spPr/>
        <p:txBody>
          <a:bodyPr/>
          <a:lstStyle/>
          <a:p>
            <a:fld id="{94EA2679-4A85-493D-AA87-E405C81EE892}" type="slidenum">
              <a:rPr lang="en-US" smtClean="0"/>
              <a:t>‹#›</a:t>
            </a:fld>
            <a:endParaRPr lang="en-US"/>
          </a:p>
        </p:txBody>
      </p:sp>
    </p:spTree>
    <p:extLst>
      <p:ext uri="{BB962C8B-B14F-4D97-AF65-F5344CB8AC3E}">
        <p14:creationId xmlns:p14="http://schemas.microsoft.com/office/powerpoint/2010/main" val="167733369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8ED56F35-80DB-8B48-B93E-7295F5CDEE39}"/>
              </a:ext>
            </a:extLst>
          </p:cNvPr>
          <p:cNvCxnSpPr/>
          <p:nvPr/>
        </p:nvCxnSpPr>
        <p:spPr>
          <a:xfrm flipH="1">
            <a:off x="0" y="914400"/>
            <a:ext cx="457200"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12" name="Text Placeholder 20">
            <a:extLst>
              <a:ext uri="{FF2B5EF4-FFF2-40B4-BE49-F238E27FC236}">
                <a16:creationId xmlns:a16="http://schemas.microsoft.com/office/drawing/2014/main" id="{84C9905E-F321-44C7-AF3F-7A5723E6EEBA}"/>
              </a:ext>
            </a:extLst>
          </p:cNvPr>
          <p:cNvSpPr>
            <a:spLocks noGrp="1"/>
          </p:cNvSpPr>
          <p:nvPr>
            <p:ph type="body" sz="quarter" idx="20"/>
          </p:nvPr>
        </p:nvSpPr>
        <p:spPr>
          <a:xfrm>
            <a:off x="914400" y="5715000"/>
            <a:ext cx="7315200" cy="762000"/>
          </a:xfrm>
        </p:spPr>
        <p:txBody>
          <a:bodyPr anchor="b"/>
          <a:lstStyle>
            <a:lvl1pPr>
              <a:lnSpc>
                <a:spcPts val="900"/>
              </a:lnSpc>
              <a:spcAft>
                <a:spcPts val="0"/>
              </a:spcAft>
              <a:defRPr sz="800" b="0" i="0" spc="-10" baseline="0">
                <a:solidFill>
                  <a:schemeClr val="tx1"/>
                </a:solidFill>
                <a:latin typeface="Mark OT Narrow" panose="020B0506020201010104" pitchFamily="34" charset="77"/>
              </a:defRPr>
            </a:lvl1pPr>
            <a:lvl2pPr marL="155448" indent="-155448">
              <a:lnSpc>
                <a:spcPts val="900"/>
              </a:lnSpc>
              <a:spcAft>
                <a:spcPts val="0"/>
              </a:spcAft>
              <a:buFont typeface="+mj-lt"/>
              <a:buAutoNum type="arabicPeriod"/>
              <a:defRPr sz="800" b="0" i="0" spc="-10" baseline="0">
                <a:solidFill>
                  <a:schemeClr val="tx1"/>
                </a:solidFill>
                <a:latin typeface="Mark OT Narrow" panose="020B0506020201010104" pitchFamily="34" charset="77"/>
              </a:defRPr>
            </a:lvl2pPr>
            <a:lvl3pPr marL="155448" indent="-155448">
              <a:lnSpc>
                <a:spcPts val="900"/>
              </a:lnSpc>
              <a:spcAft>
                <a:spcPts val="0"/>
              </a:spcAft>
              <a:buFont typeface="Arial" panose="020B0604020202020204" pitchFamily="34" charset="0"/>
              <a:buChar char="•"/>
              <a:defRPr sz="800" b="0" i="0" spc="-10" baseline="0">
                <a:solidFill>
                  <a:schemeClr val="tx1"/>
                </a:solidFill>
                <a:latin typeface="Mark OT Narrow" panose="020B0506020201010104" pitchFamily="34" charset="77"/>
              </a:defRPr>
            </a:lvl3pPr>
            <a:lvl4pPr marL="301752" indent="-155448">
              <a:lnSpc>
                <a:spcPts val="900"/>
              </a:lnSpc>
              <a:spcAft>
                <a:spcPts val="0"/>
              </a:spcAft>
              <a:defRPr sz="800" b="0" i="0" spc="-10" baseline="0">
                <a:solidFill>
                  <a:schemeClr val="tx1"/>
                </a:solidFill>
                <a:latin typeface="Mark OT Narrow" panose="020B0506020201010104" pitchFamily="34" charset="77"/>
              </a:defRPr>
            </a:lvl4pPr>
            <a:lvl5pPr marL="457200">
              <a:lnSpc>
                <a:spcPts val="900"/>
              </a:lnSpc>
              <a:spcAft>
                <a:spcPts val="0"/>
              </a:spcAft>
              <a:defRPr sz="800" b="0" i="0" spc="-10" baseline="0">
                <a:solidFill>
                  <a:schemeClr val="tx1"/>
                </a:solidFill>
                <a:latin typeface="Mark OT Narrow" panose="020B0506020201010104" pitchFamily="34" charset="77"/>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a:extLst>
              <a:ext uri="{FF2B5EF4-FFF2-40B4-BE49-F238E27FC236}">
                <a16:creationId xmlns:a16="http://schemas.microsoft.com/office/drawing/2014/main" id="{7D806403-653E-4ACF-95FB-8F976C07FE9F}"/>
              </a:ext>
            </a:extLst>
          </p:cNvPr>
          <p:cNvSpPr>
            <a:spLocks noGrp="1"/>
          </p:cNvSpPr>
          <p:nvPr>
            <p:ph type="body" sz="quarter" idx="13" hasCustomPrompt="1"/>
          </p:nvPr>
        </p:nvSpPr>
        <p:spPr>
          <a:xfrm>
            <a:off x="914400" y="1140917"/>
            <a:ext cx="7315200" cy="335561"/>
          </a:xfrm>
          <a:prstGeom prst="rect">
            <a:avLst/>
          </a:prstGeom>
        </p:spPr>
        <p:txBody>
          <a:bodyPr/>
          <a:lstStyle>
            <a:lvl1pPr>
              <a:lnSpc>
                <a:spcPct val="100000"/>
              </a:lnSpc>
              <a:spcAft>
                <a:spcPts val="1200"/>
              </a:spcAft>
              <a:defRPr sz="1200" b="1">
                <a:solidFill>
                  <a:schemeClr val="tx1"/>
                </a:solidFill>
                <a:latin typeface="+mj-lt"/>
              </a:defRPr>
            </a:lvl1pPr>
            <a:lvl2pPr>
              <a:lnSpc>
                <a:spcPts val="2400"/>
              </a:lnSpc>
              <a:defRPr sz="1200" b="1">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add subtitle</a:t>
            </a:r>
          </a:p>
        </p:txBody>
      </p:sp>
      <p:sp>
        <p:nvSpPr>
          <p:cNvPr id="2" name="Title 1">
            <a:extLst>
              <a:ext uri="{FF2B5EF4-FFF2-40B4-BE49-F238E27FC236}">
                <a16:creationId xmlns:a16="http://schemas.microsoft.com/office/drawing/2014/main" id="{5365D484-C5AF-4601-B75B-AA1BC4126ACC}"/>
              </a:ext>
            </a:extLst>
          </p:cNvPr>
          <p:cNvSpPr>
            <a:spLocks noGrp="1"/>
          </p:cNvSpPr>
          <p:nvPr>
            <p:ph type="title"/>
          </p:nvPr>
        </p:nvSpPr>
        <p:spPr>
          <a:xfrm>
            <a:off x="914400" y="365124"/>
            <a:ext cx="7315200" cy="630841"/>
          </a:xfrm>
          <a:prstGeom prst="rect">
            <a:avLst/>
          </a:prstGeom>
        </p:spPr>
        <p:txBody>
          <a:bodyPr/>
          <a:lstStyle/>
          <a:p>
            <a:r>
              <a:rPr lang="en-US"/>
              <a:t>Click to edit Master title style</a:t>
            </a:r>
            <a:endParaRPr lang="en-US" dirty="0"/>
          </a:p>
        </p:txBody>
      </p:sp>
      <p:sp>
        <p:nvSpPr>
          <p:cNvPr id="7" name="Date Placeholder 6">
            <a:extLst>
              <a:ext uri="{FF2B5EF4-FFF2-40B4-BE49-F238E27FC236}">
                <a16:creationId xmlns:a16="http://schemas.microsoft.com/office/drawing/2014/main" id="{FD381F49-835F-4C70-9A76-46CEB4658167}"/>
              </a:ext>
            </a:extLst>
          </p:cNvPr>
          <p:cNvSpPr>
            <a:spLocks noGrp="1"/>
          </p:cNvSpPr>
          <p:nvPr>
            <p:ph type="dt" sz="half" idx="21"/>
          </p:nvPr>
        </p:nvSpPr>
        <p:spPr/>
        <p:txBody>
          <a:bodyPr/>
          <a:lstStyle/>
          <a:p>
            <a:fld id="{DFCC3C40-CBD1-4EF2-B87B-6D46330CDC7D}" type="datetimeFigureOut">
              <a:rPr lang="en-US" smtClean="0"/>
              <a:t>11/27/23</a:t>
            </a:fld>
            <a:endParaRPr lang="en-US"/>
          </a:p>
        </p:txBody>
      </p:sp>
      <p:sp>
        <p:nvSpPr>
          <p:cNvPr id="10" name="Footer Placeholder 9">
            <a:extLst>
              <a:ext uri="{FF2B5EF4-FFF2-40B4-BE49-F238E27FC236}">
                <a16:creationId xmlns:a16="http://schemas.microsoft.com/office/drawing/2014/main" id="{6FA9654A-E086-456C-8686-0668FB1A5595}"/>
              </a:ext>
            </a:extLst>
          </p:cNvPr>
          <p:cNvSpPr>
            <a:spLocks noGrp="1"/>
          </p:cNvSpPr>
          <p:nvPr>
            <p:ph type="ftr" sz="quarter" idx="22"/>
          </p:nvPr>
        </p:nvSpPr>
        <p:spPr/>
        <p:txBody>
          <a:bodyPr/>
          <a:lstStyle/>
          <a:p>
            <a:endParaRPr lang="en-US"/>
          </a:p>
        </p:txBody>
      </p:sp>
      <p:sp>
        <p:nvSpPr>
          <p:cNvPr id="11" name="Slide Number Placeholder 10">
            <a:extLst>
              <a:ext uri="{FF2B5EF4-FFF2-40B4-BE49-F238E27FC236}">
                <a16:creationId xmlns:a16="http://schemas.microsoft.com/office/drawing/2014/main" id="{A1EA2B46-F9E3-49DD-AF5B-89F80C2EE4A7}"/>
              </a:ext>
            </a:extLst>
          </p:cNvPr>
          <p:cNvSpPr>
            <a:spLocks noGrp="1"/>
          </p:cNvSpPr>
          <p:nvPr>
            <p:ph type="sldNum" sz="quarter" idx="23"/>
          </p:nvPr>
        </p:nvSpPr>
        <p:spPr/>
        <p:txBody>
          <a:bodyPr/>
          <a:lstStyle/>
          <a:p>
            <a:fld id="{94EA2679-4A85-493D-AA87-E405C81EE892}" type="slidenum">
              <a:rPr lang="en-US" smtClean="0"/>
              <a:t>‹#›</a:t>
            </a:fld>
            <a:endParaRPr lang="en-US"/>
          </a:p>
        </p:txBody>
      </p:sp>
    </p:spTree>
    <p:extLst>
      <p:ext uri="{BB962C8B-B14F-4D97-AF65-F5344CB8AC3E}">
        <p14:creationId xmlns:p14="http://schemas.microsoft.com/office/powerpoint/2010/main" val="167733369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8ED56F35-80DB-8B48-B93E-7295F5CDEE39}"/>
              </a:ext>
            </a:extLst>
          </p:cNvPr>
          <p:cNvCxnSpPr/>
          <p:nvPr/>
        </p:nvCxnSpPr>
        <p:spPr>
          <a:xfrm flipH="1">
            <a:off x="0" y="914400"/>
            <a:ext cx="457200"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12" name="Text Placeholder 20">
            <a:extLst>
              <a:ext uri="{FF2B5EF4-FFF2-40B4-BE49-F238E27FC236}">
                <a16:creationId xmlns:a16="http://schemas.microsoft.com/office/drawing/2014/main" id="{84C9905E-F321-44C7-AF3F-7A5723E6EEBA}"/>
              </a:ext>
            </a:extLst>
          </p:cNvPr>
          <p:cNvSpPr>
            <a:spLocks noGrp="1"/>
          </p:cNvSpPr>
          <p:nvPr>
            <p:ph type="body" sz="quarter" idx="20"/>
          </p:nvPr>
        </p:nvSpPr>
        <p:spPr>
          <a:xfrm>
            <a:off x="914400" y="5715000"/>
            <a:ext cx="7315200" cy="762000"/>
          </a:xfrm>
        </p:spPr>
        <p:txBody>
          <a:bodyPr anchor="b"/>
          <a:lstStyle>
            <a:lvl1pPr>
              <a:lnSpc>
                <a:spcPts val="900"/>
              </a:lnSpc>
              <a:spcAft>
                <a:spcPts val="0"/>
              </a:spcAft>
              <a:defRPr sz="800" b="0" i="0" spc="-10" baseline="0">
                <a:solidFill>
                  <a:schemeClr val="tx1"/>
                </a:solidFill>
                <a:latin typeface="Mark OT Narrow" panose="020B0506020201010104" pitchFamily="34" charset="77"/>
              </a:defRPr>
            </a:lvl1pPr>
            <a:lvl2pPr marL="155448" indent="-155448">
              <a:lnSpc>
                <a:spcPts val="900"/>
              </a:lnSpc>
              <a:spcAft>
                <a:spcPts val="0"/>
              </a:spcAft>
              <a:buFont typeface="+mj-lt"/>
              <a:buAutoNum type="arabicPeriod"/>
              <a:defRPr sz="800" b="0" i="0" spc="-10" baseline="0">
                <a:solidFill>
                  <a:schemeClr val="tx1"/>
                </a:solidFill>
                <a:latin typeface="Mark OT Narrow" panose="020B0506020201010104" pitchFamily="34" charset="77"/>
              </a:defRPr>
            </a:lvl2pPr>
            <a:lvl3pPr marL="155448" indent="-155448">
              <a:lnSpc>
                <a:spcPts val="900"/>
              </a:lnSpc>
              <a:spcAft>
                <a:spcPts val="0"/>
              </a:spcAft>
              <a:buFont typeface="Arial" panose="020B0604020202020204" pitchFamily="34" charset="0"/>
              <a:buChar char="•"/>
              <a:defRPr sz="800" b="0" i="0" spc="-10" baseline="0">
                <a:solidFill>
                  <a:schemeClr val="tx1"/>
                </a:solidFill>
                <a:latin typeface="Mark OT Narrow" panose="020B0506020201010104" pitchFamily="34" charset="77"/>
              </a:defRPr>
            </a:lvl3pPr>
            <a:lvl4pPr marL="301752" indent="-155448">
              <a:lnSpc>
                <a:spcPts val="900"/>
              </a:lnSpc>
              <a:spcAft>
                <a:spcPts val="0"/>
              </a:spcAft>
              <a:defRPr sz="800" b="0" i="0" spc="-10" baseline="0">
                <a:solidFill>
                  <a:schemeClr val="tx1"/>
                </a:solidFill>
                <a:latin typeface="Mark OT Narrow" panose="020B0506020201010104" pitchFamily="34" charset="77"/>
              </a:defRPr>
            </a:lvl4pPr>
            <a:lvl5pPr marL="457200">
              <a:lnSpc>
                <a:spcPts val="900"/>
              </a:lnSpc>
              <a:spcAft>
                <a:spcPts val="0"/>
              </a:spcAft>
              <a:defRPr sz="800" b="0" i="0" spc="-10" baseline="0">
                <a:solidFill>
                  <a:schemeClr val="tx1"/>
                </a:solidFill>
                <a:latin typeface="Mark OT Narrow" panose="020B0506020201010104" pitchFamily="34" charset="77"/>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a:extLst>
              <a:ext uri="{FF2B5EF4-FFF2-40B4-BE49-F238E27FC236}">
                <a16:creationId xmlns:a16="http://schemas.microsoft.com/office/drawing/2014/main" id="{7D806403-653E-4ACF-95FB-8F976C07FE9F}"/>
              </a:ext>
            </a:extLst>
          </p:cNvPr>
          <p:cNvSpPr>
            <a:spLocks noGrp="1"/>
          </p:cNvSpPr>
          <p:nvPr>
            <p:ph type="body" sz="quarter" idx="13" hasCustomPrompt="1"/>
          </p:nvPr>
        </p:nvSpPr>
        <p:spPr>
          <a:xfrm>
            <a:off x="914400" y="1140917"/>
            <a:ext cx="7315200" cy="335561"/>
          </a:xfrm>
          <a:prstGeom prst="rect">
            <a:avLst/>
          </a:prstGeom>
        </p:spPr>
        <p:txBody>
          <a:bodyPr/>
          <a:lstStyle>
            <a:lvl1pPr>
              <a:lnSpc>
                <a:spcPct val="100000"/>
              </a:lnSpc>
              <a:spcAft>
                <a:spcPts val="1200"/>
              </a:spcAft>
              <a:defRPr sz="1200" b="1">
                <a:solidFill>
                  <a:schemeClr val="tx1"/>
                </a:solidFill>
                <a:latin typeface="+mj-lt"/>
              </a:defRPr>
            </a:lvl1pPr>
            <a:lvl2pPr>
              <a:lnSpc>
                <a:spcPts val="2400"/>
              </a:lnSpc>
              <a:defRPr sz="1200" b="1">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add subtitle</a:t>
            </a:r>
          </a:p>
        </p:txBody>
      </p:sp>
      <p:sp>
        <p:nvSpPr>
          <p:cNvPr id="2" name="Title 1">
            <a:extLst>
              <a:ext uri="{FF2B5EF4-FFF2-40B4-BE49-F238E27FC236}">
                <a16:creationId xmlns:a16="http://schemas.microsoft.com/office/drawing/2014/main" id="{5365D484-C5AF-4601-B75B-AA1BC4126ACC}"/>
              </a:ext>
            </a:extLst>
          </p:cNvPr>
          <p:cNvSpPr>
            <a:spLocks noGrp="1"/>
          </p:cNvSpPr>
          <p:nvPr>
            <p:ph type="title"/>
          </p:nvPr>
        </p:nvSpPr>
        <p:spPr>
          <a:xfrm>
            <a:off x="914400" y="365124"/>
            <a:ext cx="7315200" cy="630841"/>
          </a:xfrm>
          <a:prstGeom prst="rect">
            <a:avLst/>
          </a:prstGeom>
        </p:spPr>
        <p:txBody>
          <a:bodyPr/>
          <a:lstStyle/>
          <a:p>
            <a:r>
              <a:rPr lang="en-US"/>
              <a:t>Click to edit Master title style</a:t>
            </a:r>
            <a:endParaRPr lang="en-US" dirty="0"/>
          </a:p>
        </p:txBody>
      </p:sp>
      <p:sp>
        <p:nvSpPr>
          <p:cNvPr id="7" name="Date Placeholder 6">
            <a:extLst>
              <a:ext uri="{FF2B5EF4-FFF2-40B4-BE49-F238E27FC236}">
                <a16:creationId xmlns:a16="http://schemas.microsoft.com/office/drawing/2014/main" id="{FD381F49-835F-4C70-9A76-46CEB4658167}"/>
              </a:ext>
            </a:extLst>
          </p:cNvPr>
          <p:cNvSpPr>
            <a:spLocks noGrp="1"/>
          </p:cNvSpPr>
          <p:nvPr>
            <p:ph type="dt" sz="half" idx="21"/>
          </p:nvPr>
        </p:nvSpPr>
        <p:spPr/>
        <p:txBody>
          <a:bodyPr/>
          <a:lstStyle/>
          <a:p>
            <a:fld id="{DFCC3C40-CBD1-4EF2-B87B-6D46330CDC7D}" type="datetimeFigureOut">
              <a:rPr lang="en-US" smtClean="0"/>
              <a:t>11/27/23</a:t>
            </a:fld>
            <a:endParaRPr lang="en-US"/>
          </a:p>
        </p:txBody>
      </p:sp>
      <p:sp>
        <p:nvSpPr>
          <p:cNvPr id="10" name="Footer Placeholder 9">
            <a:extLst>
              <a:ext uri="{FF2B5EF4-FFF2-40B4-BE49-F238E27FC236}">
                <a16:creationId xmlns:a16="http://schemas.microsoft.com/office/drawing/2014/main" id="{6FA9654A-E086-456C-8686-0668FB1A5595}"/>
              </a:ext>
            </a:extLst>
          </p:cNvPr>
          <p:cNvSpPr>
            <a:spLocks noGrp="1"/>
          </p:cNvSpPr>
          <p:nvPr>
            <p:ph type="ftr" sz="quarter" idx="22"/>
          </p:nvPr>
        </p:nvSpPr>
        <p:spPr/>
        <p:txBody>
          <a:bodyPr/>
          <a:lstStyle/>
          <a:p>
            <a:endParaRPr lang="en-US"/>
          </a:p>
        </p:txBody>
      </p:sp>
      <p:sp>
        <p:nvSpPr>
          <p:cNvPr id="11" name="Slide Number Placeholder 10">
            <a:extLst>
              <a:ext uri="{FF2B5EF4-FFF2-40B4-BE49-F238E27FC236}">
                <a16:creationId xmlns:a16="http://schemas.microsoft.com/office/drawing/2014/main" id="{A1EA2B46-F9E3-49DD-AF5B-89F80C2EE4A7}"/>
              </a:ext>
            </a:extLst>
          </p:cNvPr>
          <p:cNvSpPr>
            <a:spLocks noGrp="1"/>
          </p:cNvSpPr>
          <p:nvPr>
            <p:ph type="sldNum" sz="quarter" idx="23"/>
          </p:nvPr>
        </p:nvSpPr>
        <p:spPr/>
        <p:txBody>
          <a:bodyPr/>
          <a:lstStyle/>
          <a:p>
            <a:fld id="{94EA2679-4A85-493D-AA87-E405C81EE892}" type="slidenum">
              <a:rPr lang="en-US" smtClean="0"/>
              <a:t>‹#›</a:t>
            </a:fld>
            <a:endParaRPr lang="en-US"/>
          </a:p>
        </p:txBody>
      </p:sp>
    </p:spTree>
    <p:extLst>
      <p:ext uri="{BB962C8B-B14F-4D97-AF65-F5344CB8AC3E}">
        <p14:creationId xmlns:p14="http://schemas.microsoft.com/office/powerpoint/2010/main" val="167733369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8ED56F35-80DB-8B48-B93E-7295F5CDEE39}"/>
              </a:ext>
            </a:extLst>
          </p:cNvPr>
          <p:cNvCxnSpPr/>
          <p:nvPr/>
        </p:nvCxnSpPr>
        <p:spPr>
          <a:xfrm flipH="1">
            <a:off x="0" y="914400"/>
            <a:ext cx="457200"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12" name="Text Placeholder 20">
            <a:extLst>
              <a:ext uri="{FF2B5EF4-FFF2-40B4-BE49-F238E27FC236}">
                <a16:creationId xmlns:a16="http://schemas.microsoft.com/office/drawing/2014/main" id="{84C9905E-F321-44C7-AF3F-7A5723E6EEBA}"/>
              </a:ext>
            </a:extLst>
          </p:cNvPr>
          <p:cNvSpPr>
            <a:spLocks noGrp="1"/>
          </p:cNvSpPr>
          <p:nvPr>
            <p:ph type="body" sz="quarter" idx="20"/>
          </p:nvPr>
        </p:nvSpPr>
        <p:spPr>
          <a:xfrm>
            <a:off x="914400" y="5715000"/>
            <a:ext cx="7315200" cy="762000"/>
          </a:xfrm>
        </p:spPr>
        <p:txBody>
          <a:bodyPr anchor="b"/>
          <a:lstStyle>
            <a:lvl1pPr>
              <a:lnSpc>
                <a:spcPts val="900"/>
              </a:lnSpc>
              <a:spcAft>
                <a:spcPts val="0"/>
              </a:spcAft>
              <a:defRPr sz="800" b="0" i="0" spc="-10" baseline="0">
                <a:solidFill>
                  <a:schemeClr val="tx1"/>
                </a:solidFill>
                <a:latin typeface="Mark OT Narrow" panose="020B0506020201010104" pitchFamily="34" charset="77"/>
              </a:defRPr>
            </a:lvl1pPr>
            <a:lvl2pPr marL="155448" indent="-155448">
              <a:lnSpc>
                <a:spcPts val="900"/>
              </a:lnSpc>
              <a:spcAft>
                <a:spcPts val="0"/>
              </a:spcAft>
              <a:buFont typeface="+mj-lt"/>
              <a:buAutoNum type="arabicPeriod"/>
              <a:defRPr sz="800" b="0" i="0" spc="-10" baseline="0">
                <a:solidFill>
                  <a:schemeClr val="tx1"/>
                </a:solidFill>
                <a:latin typeface="Mark OT Narrow" panose="020B0506020201010104" pitchFamily="34" charset="77"/>
              </a:defRPr>
            </a:lvl2pPr>
            <a:lvl3pPr marL="155448" indent="-155448">
              <a:lnSpc>
                <a:spcPts val="900"/>
              </a:lnSpc>
              <a:spcAft>
                <a:spcPts val="0"/>
              </a:spcAft>
              <a:buFont typeface="Arial" panose="020B0604020202020204" pitchFamily="34" charset="0"/>
              <a:buChar char="•"/>
              <a:defRPr sz="800" b="0" i="0" spc="-10" baseline="0">
                <a:solidFill>
                  <a:schemeClr val="tx1"/>
                </a:solidFill>
                <a:latin typeface="Mark OT Narrow" panose="020B0506020201010104" pitchFamily="34" charset="77"/>
              </a:defRPr>
            </a:lvl3pPr>
            <a:lvl4pPr marL="301752" indent="-155448">
              <a:lnSpc>
                <a:spcPts val="900"/>
              </a:lnSpc>
              <a:spcAft>
                <a:spcPts val="0"/>
              </a:spcAft>
              <a:defRPr sz="800" b="0" i="0" spc="-10" baseline="0">
                <a:solidFill>
                  <a:schemeClr val="tx1"/>
                </a:solidFill>
                <a:latin typeface="Mark OT Narrow" panose="020B0506020201010104" pitchFamily="34" charset="77"/>
              </a:defRPr>
            </a:lvl4pPr>
            <a:lvl5pPr marL="457200">
              <a:lnSpc>
                <a:spcPts val="900"/>
              </a:lnSpc>
              <a:spcAft>
                <a:spcPts val="0"/>
              </a:spcAft>
              <a:defRPr sz="800" b="0" i="0" spc="-10" baseline="0">
                <a:solidFill>
                  <a:schemeClr val="tx1"/>
                </a:solidFill>
                <a:latin typeface="Mark OT Narrow" panose="020B0506020201010104" pitchFamily="34" charset="77"/>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7">
            <a:extLst>
              <a:ext uri="{FF2B5EF4-FFF2-40B4-BE49-F238E27FC236}">
                <a16:creationId xmlns:a16="http://schemas.microsoft.com/office/drawing/2014/main" id="{7D806403-653E-4ACF-95FB-8F976C07FE9F}"/>
              </a:ext>
            </a:extLst>
          </p:cNvPr>
          <p:cNvSpPr>
            <a:spLocks noGrp="1"/>
          </p:cNvSpPr>
          <p:nvPr>
            <p:ph type="body" sz="quarter" idx="13" hasCustomPrompt="1"/>
          </p:nvPr>
        </p:nvSpPr>
        <p:spPr>
          <a:xfrm>
            <a:off x="914400" y="1140917"/>
            <a:ext cx="7315200" cy="335561"/>
          </a:xfrm>
          <a:prstGeom prst="rect">
            <a:avLst/>
          </a:prstGeom>
        </p:spPr>
        <p:txBody>
          <a:bodyPr/>
          <a:lstStyle>
            <a:lvl1pPr>
              <a:lnSpc>
                <a:spcPct val="100000"/>
              </a:lnSpc>
              <a:spcAft>
                <a:spcPts val="1200"/>
              </a:spcAft>
              <a:defRPr sz="1200" b="1">
                <a:solidFill>
                  <a:schemeClr val="tx1"/>
                </a:solidFill>
                <a:latin typeface="+mj-lt"/>
              </a:defRPr>
            </a:lvl1pPr>
            <a:lvl2pPr>
              <a:lnSpc>
                <a:spcPts val="2400"/>
              </a:lnSpc>
              <a:defRPr sz="1200" b="1">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add subtitle</a:t>
            </a:r>
          </a:p>
        </p:txBody>
      </p:sp>
      <p:sp>
        <p:nvSpPr>
          <p:cNvPr id="2" name="Title 1">
            <a:extLst>
              <a:ext uri="{FF2B5EF4-FFF2-40B4-BE49-F238E27FC236}">
                <a16:creationId xmlns:a16="http://schemas.microsoft.com/office/drawing/2014/main" id="{5365D484-C5AF-4601-B75B-AA1BC4126ACC}"/>
              </a:ext>
            </a:extLst>
          </p:cNvPr>
          <p:cNvSpPr>
            <a:spLocks noGrp="1"/>
          </p:cNvSpPr>
          <p:nvPr>
            <p:ph type="title"/>
          </p:nvPr>
        </p:nvSpPr>
        <p:spPr>
          <a:xfrm>
            <a:off x="914400" y="365124"/>
            <a:ext cx="7315200" cy="630841"/>
          </a:xfrm>
          <a:prstGeom prst="rect">
            <a:avLst/>
          </a:prstGeom>
        </p:spPr>
        <p:txBody>
          <a:bodyPr/>
          <a:lstStyle/>
          <a:p>
            <a:r>
              <a:rPr lang="en-US"/>
              <a:t>Click to edit Master title style</a:t>
            </a:r>
          </a:p>
        </p:txBody>
      </p:sp>
      <p:sp>
        <p:nvSpPr>
          <p:cNvPr id="7" name="Date Placeholder 6">
            <a:extLst>
              <a:ext uri="{FF2B5EF4-FFF2-40B4-BE49-F238E27FC236}">
                <a16:creationId xmlns:a16="http://schemas.microsoft.com/office/drawing/2014/main" id="{FD381F49-835F-4C70-9A76-46CEB4658167}"/>
              </a:ext>
            </a:extLst>
          </p:cNvPr>
          <p:cNvSpPr>
            <a:spLocks noGrp="1"/>
          </p:cNvSpPr>
          <p:nvPr>
            <p:ph type="dt" sz="half" idx="21"/>
          </p:nvPr>
        </p:nvSpPr>
        <p:spPr/>
        <p:txBody>
          <a:bodyPr/>
          <a:lstStyle/>
          <a:p>
            <a:r>
              <a:rPr lang="en-US"/>
              <a:t>U.S. High Yield Overview</a:t>
            </a:r>
          </a:p>
        </p:txBody>
      </p:sp>
      <p:sp>
        <p:nvSpPr>
          <p:cNvPr id="10" name="Footer Placeholder 9">
            <a:extLst>
              <a:ext uri="{FF2B5EF4-FFF2-40B4-BE49-F238E27FC236}">
                <a16:creationId xmlns:a16="http://schemas.microsoft.com/office/drawing/2014/main" id="{6FA9654A-E086-456C-8686-0668FB1A5595}"/>
              </a:ext>
            </a:extLst>
          </p:cNvPr>
          <p:cNvSpPr>
            <a:spLocks noGrp="1"/>
          </p:cNvSpPr>
          <p:nvPr>
            <p:ph type="ftr" sz="quarter" idx="22"/>
          </p:nvPr>
        </p:nvSpPr>
        <p:spPr/>
        <p:txBody>
          <a:bodyPr/>
          <a:lstStyle/>
          <a:p>
            <a:r>
              <a:rPr lang="en-US"/>
              <a:t>Polen Capital Credit</a:t>
            </a:r>
          </a:p>
        </p:txBody>
      </p:sp>
      <p:sp>
        <p:nvSpPr>
          <p:cNvPr id="11" name="Slide Number Placeholder 10">
            <a:extLst>
              <a:ext uri="{FF2B5EF4-FFF2-40B4-BE49-F238E27FC236}">
                <a16:creationId xmlns:a16="http://schemas.microsoft.com/office/drawing/2014/main" id="{A1EA2B46-F9E3-49DD-AF5B-89F80C2EE4A7}"/>
              </a:ext>
            </a:extLst>
          </p:cNvPr>
          <p:cNvSpPr>
            <a:spLocks noGrp="1"/>
          </p:cNvSpPr>
          <p:nvPr>
            <p:ph type="sldNum" sz="quarter" idx="23"/>
          </p:nvPr>
        </p:nvSpPr>
        <p:spPr/>
        <p:txBody>
          <a:bodyPr/>
          <a:lstStyle/>
          <a:p>
            <a:fld id="{E61F9F1E-AB28-8E49-884A-F12C53BC2754}" type="slidenum">
              <a:rPr lang="en-US" smtClean="0"/>
              <a:pPr/>
              <a:t>‹#›</a:t>
            </a:fld>
            <a:endParaRPr lang="en-US"/>
          </a:p>
        </p:txBody>
      </p:sp>
    </p:spTree>
    <p:extLst>
      <p:ext uri="{BB962C8B-B14F-4D97-AF65-F5344CB8AC3E}">
        <p14:creationId xmlns:p14="http://schemas.microsoft.com/office/powerpoint/2010/main" val="32996998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8ED56F35-80DB-8B48-B93E-7295F5CDEE39}"/>
              </a:ext>
            </a:extLst>
          </p:cNvPr>
          <p:cNvCxnSpPr/>
          <p:nvPr/>
        </p:nvCxnSpPr>
        <p:spPr>
          <a:xfrm flipH="1">
            <a:off x="0" y="914400"/>
            <a:ext cx="457200"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12" name="Text Placeholder 20">
            <a:extLst>
              <a:ext uri="{FF2B5EF4-FFF2-40B4-BE49-F238E27FC236}">
                <a16:creationId xmlns:a16="http://schemas.microsoft.com/office/drawing/2014/main" id="{84C9905E-F321-44C7-AF3F-7A5723E6EEBA}"/>
              </a:ext>
            </a:extLst>
          </p:cNvPr>
          <p:cNvSpPr>
            <a:spLocks noGrp="1"/>
          </p:cNvSpPr>
          <p:nvPr>
            <p:ph type="body" sz="quarter" idx="20"/>
          </p:nvPr>
        </p:nvSpPr>
        <p:spPr>
          <a:xfrm>
            <a:off x="914400" y="5715000"/>
            <a:ext cx="7315200" cy="762000"/>
          </a:xfrm>
        </p:spPr>
        <p:txBody>
          <a:bodyPr anchor="b"/>
          <a:lstStyle>
            <a:lvl1pPr>
              <a:lnSpc>
                <a:spcPts val="900"/>
              </a:lnSpc>
              <a:spcAft>
                <a:spcPts val="0"/>
              </a:spcAft>
              <a:defRPr sz="800" b="0" i="0" spc="-10" baseline="0">
                <a:solidFill>
                  <a:schemeClr val="tx1"/>
                </a:solidFill>
                <a:latin typeface="Mark OT Narrow" panose="020B0506020201010104" pitchFamily="34" charset="77"/>
              </a:defRPr>
            </a:lvl1pPr>
            <a:lvl2pPr marL="155448" indent="-155448">
              <a:lnSpc>
                <a:spcPts val="900"/>
              </a:lnSpc>
              <a:spcAft>
                <a:spcPts val="0"/>
              </a:spcAft>
              <a:buFont typeface="+mj-lt"/>
              <a:buAutoNum type="arabicPeriod"/>
              <a:defRPr sz="800" b="0" i="0" spc="-10" baseline="0">
                <a:solidFill>
                  <a:schemeClr val="tx1"/>
                </a:solidFill>
                <a:latin typeface="Mark OT Narrow" panose="020B0506020201010104" pitchFamily="34" charset="77"/>
              </a:defRPr>
            </a:lvl2pPr>
            <a:lvl3pPr marL="155448" indent="-155448">
              <a:lnSpc>
                <a:spcPts val="900"/>
              </a:lnSpc>
              <a:spcAft>
                <a:spcPts val="0"/>
              </a:spcAft>
              <a:buFont typeface="Arial" panose="020B0604020202020204" pitchFamily="34" charset="0"/>
              <a:buChar char="•"/>
              <a:defRPr sz="800" b="0" i="0" spc="-10" baseline="0">
                <a:solidFill>
                  <a:schemeClr val="tx1"/>
                </a:solidFill>
                <a:latin typeface="Mark OT Narrow" panose="020B0506020201010104" pitchFamily="34" charset="77"/>
              </a:defRPr>
            </a:lvl3pPr>
            <a:lvl4pPr marL="301752" indent="-155448">
              <a:lnSpc>
                <a:spcPts val="900"/>
              </a:lnSpc>
              <a:spcAft>
                <a:spcPts val="0"/>
              </a:spcAft>
              <a:defRPr sz="800" b="0" i="0" spc="-10" baseline="0">
                <a:solidFill>
                  <a:schemeClr val="tx1"/>
                </a:solidFill>
                <a:latin typeface="Mark OT Narrow" panose="020B0506020201010104" pitchFamily="34" charset="77"/>
              </a:defRPr>
            </a:lvl4pPr>
            <a:lvl5pPr marL="457200">
              <a:lnSpc>
                <a:spcPts val="900"/>
              </a:lnSpc>
              <a:spcAft>
                <a:spcPts val="0"/>
              </a:spcAft>
              <a:defRPr sz="800" b="0" i="0" spc="-10" baseline="0">
                <a:solidFill>
                  <a:schemeClr val="tx1"/>
                </a:solidFill>
                <a:latin typeface="Mark OT Narrow" panose="020B0506020201010104" pitchFamily="34" charset="77"/>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7">
            <a:extLst>
              <a:ext uri="{FF2B5EF4-FFF2-40B4-BE49-F238E27FC236}">
                <a16:creationId xmlns:a16="http://schemas.microsoft.com/office/drawing/2014/main" id="{7D806403-653E-4ACF-95FB-8F976C07FE9F}"/>
              </a:ext>
            </a:extLst>
          </p:cNvPr>
          <p:cNvSpPr>
            <a:spLocks noGrp="1"/>
          </p:cNvSpPr>
          <p:nvPr>
            <p:ph type="body" sz="quarter" idx="13" hasCustomPrompt="1"/>
          </p:nvPr>
        </p:nvSpPr>
        <p:spPr>
          <a:xfrm>
            <a:off x="914400" y="1140917"/>
            <a:ext cx="7315200" cy="335561"/>
          </a:xfrm>
          <a:prstGeom prst="rect">
            <a:avLst/>
          </a:prstGeom>
        </p:spPr>
        <p:txBody>
          <a:bodyPr/>
          <a:lstStyle>
            <a:lvl1pPr>
              <a:lnSpc>
                <a:spcPct val="100000"/>
              </a:lnSpc>
              <a:spcAft>
                <a:spcPts val="1200"/>
              </a:spcAft>
              <a:defRPr sz="1200" b="1">
                <a:solidFill>
                  <a:schemeClr val="tx1"/>
                </a:solidFill>
                <a:latin typeface="+mj-lt"/>
              </a:defRPr>
            </a:lvl1pPr>
            <a:lvl2pPr>
              <a:lnSpc>
                <a:spcPts val="2400"/>
              </a:lnSpc>
              <a:defRPr sz="1200" b="1">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add subtitle</a:t>
            </a:r>
          </a:p>
        </p:txBody>
      </p:sp>
      <p:sp>
        <p:nvSpPr>
          <p:cNvPr id="2" name="Title 1">
            <a:extLst>
              <a:ext uri="{FF2B5EF4-FFF2-40B4-BE49-F238E27FC236}">
                <a16:creationId xmlns:a16="http://schemas.microsoft.com/office/drawing/2014/main" id="{5365D484-C5AF-4601-B75B-AA1BC4126ACC}"/>
              </a:ext>
            </a:extLst>
          </p:cNvPr>
          <p:cNvSpPr>
            <a:spLocks noGrp="1"/>
          </p:cNvSpPr>
          <p:nvPr>
            <p:ph type="title"/>
          </p:nvPr>
        </p:nvSpPr>
        <p:spPr>
          <a:xfrm>
            <a:off x="914400" y="365124"/>
            <a:ext cx="7315200" cy="630841"/>
          </a:xfrm>
          <a:prstGeom prst="rect">
            <a:avLst/>
          </a:prstGeom>
        </p:spPr>
        <p:txBody>
          <a:bodyPr/>
          <a:lstStyle/>
          <a:p>
            <a:r>
              <a:rPr lang="en-US"/>
              <a:t>Click to edit Master title style</a:t>
            </a:r>
          </a:p>
        </p:txBody>
      </p:sp>
      <p:sp>
        <p:nvSpPr>
          <p:cNvPr id="7" name="Date Placeholder 6">
            <a:extLst>
              <a:ext uri="{FF2B5EF4-FFF2-40B4-BE49-F238E27FC236}">
                <a16:creationId xmlns:a16="http://schemas.microsoft.com/office/drawing/2014/main" id="{FD381F49-835F-4C70-9A76-46CEB4658167}"/>
              </a:ext>
            </a:extLst>
          </p:cNvPr>
          <p:cNvSpPr>
            <a:spLocks noGrp="1"/>
          </p:cNvSpPr>
          <p:nvPr>
            <p:ph type="dt" sz="half" idx="21"/>
          </p:nvPr>
        </p:nvSpPr>
        <p:spPr/>
        <p:txBody>
          <a:bodyPr/>
          <a:lstStyle/>
          <a:p>
            <a:r>
              <a:rPr lang="en-US"/>
              <a:t>U.S. High Yield Overview</a:t>
            </a:r>
          </a:p>
        </p:txBody>
      </p:sp>
      <p:sp>
        <p:nvSpPr>
          <p:cNvPr id="10" name="Footer Placeholder 9">
            <a:extLst>
              <a:ext uri="{FF2B5EF4-FFF2-40B4-BE49-F238E27FC236}">
                <a16:creationId xmlns:a16="http://schemas.microsoft.com/office/drawing/2014/main" id="{6FA9654A-E086-456C-8686-0668FB1A5595}"/>
              </a:ext>
            </a:extLst>
          </p:cNvPr>
          <p:cNvSpPr>
            <a:spLocks noGrp="1"/>
          </p:cNvSpPr>
          <p:nvPr>
            <p:ph type="ftr" sz="quarter" idx="22"/>
          </p:nvPr>
        </p:nvSpPr>
        <p:spPr/>
        <p:txBody>
          <a:bodyPr/>
          <a:lstStyle/>
          <a:p>
            <a:r>
              <a:rPr lang="en-US"/>
              <a:t>Polen Capital Credit</a:t>
            </a:r>
          </a:p>
        </p:txBody>
      </p:sp>
      <p:sp>
        <p:nvSpPr>
          <p:cNvPr id="11" name="Slide Number Placeholder 10">
            <a:extLst>
              <a:ext uri="{FF2B5EF4-FFF2-40B4-BE49-F238E27FC236}">
                <a16:creationId xmlns:a16="http://schemas.microsoft.com/office/drawing/2014/main" id="{A1EA2B46-F9E3-49DD-AF5B-89F80C2EE4A7}"/>
              </a:ext>
            </a:extLst>
          </p:cNvPr>
          <p:cNvSpPr>
            <a:spLocks noGrp="1"/>
          </p:cNvSpPr>
          <p:nvPr>
            <p:ph type="sldNum" sz="quarter" idx="23"/>
          </p:nvPr>
        </p:nvSpPr>
        <p:spPr/>
        <p:txBody>
          <a:bodyPr/>
          <a:lstStyle/>
          <a:p>
            <a:fld id="{E61F9F1E-AB28-8E49-884A-F12C53BC2754}" type="slidenum">
              <a:rPr lang="en-US" smtClean="0"/>
              <a:pPr/>
              <a:t>‹#›</a:t>
            </a:fld>
            <a:endParaRPr lang="en-US"/>
          </a:p>
        </p:txBody>
      </p:sp>
    </p:spTree>
    <p:extLst>
      <p:ext uri="{BB962C8B-B14F-4D97-AF65-F5344CB8AC3E}">
        <p14:creationId xmlns:p14="http://schemas.microsoft.com/office/powerpoint/2010/main" val="32996998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8ED56F35-80DB-8B48-B93E-7295F5CDEE39}"/>
              </a:ext>
            </a:extLst>
          </p:cNvPr>
          <p:cNvCxnSpPr/>
          <p:nvPr/>
        </p:nvCxnSpPr>
        <p:spPr>
          <a:xfrm flipH="1">
            <a:off x="0" y="914400"/>
            <a:ext cx="457200"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12" name="Text Placeholder 20">
            <a:extLst>
              <a:ext uri="{FF2B5EF4-FFF2-40B4-BE49-F238E27FC236}">
                <a16:creationId xmlns:a16="http://schemas.microsoft.com/office/drawing/2014/main" id="{84C9905E-F321-44C7-AF3F-7A5723E6EEBA}"/>
              </a:ext>
            </a:extLst>
          </p:cNvPr>
          <p:cNvSpPr>
            <a:spLocks noGrp="1"/>
          </p:cNvSpPr>
          <p:nvPr>
            <p:ph type="body" sz="quarter" idx="20"/>
          </p:nvPr>
        </p:nvSpPr>
        <p:spPr>
          <a:xfrm>
            <a:off x="914400" y="5715000"/>
            <a:ext cx="7315200" cy="762000"/>
          </a:xfrm>
        </p:spPr>
        <p:txBody>
          <a:bodyPr anchor="b"/>
          <a:lstStyle>
            <a:lvl1pPr>
              <a:lnSpc>
                <a:spcPts val="900"/>
              </a:lnSpc>
              <a:spcAft>
                <a:spcPts val="0"/>
              </a:spcAft>
              <a:defRPr sz="800" b="0" i="0" spc="-10" baseline="0">
                <a:solidFill>
                  <a:schemeClr val="tx1"/>
                </a:solidFill>
                <a:latin typeface="Mark OT Narrow" panose="020B0506020201010104" pitchFamily="34" charset="77"/>
              </a:defRPr>
            </a:lvl1pPr>
            <a:lvl2pPr marL="155448" indent="-155448">
              <a:lnSpc>
                <a:spcPts val="900"/>
              </a:lnSpc>
              <a:spcAft>
                <a:spcPts val="0"/>
              </a:spcAft>
              <a:buFont typeface="+mj-lt"/>
              <a:buAutoNum type="arabicPeriod"/>
              <a:defRPr sz="800" b="0" i="0" spc="-10" baseline="0">
                <a:solidFill>
                  <a:schemeClr val="tx1"/>
                </a:solidFill>
                <a:latin typeface="Mark OT Narrow" panose="020B0506020201010104" pitchFamily="34" charset="77"/>
              </a:defRPr>
            </a:lvl2pPr>
            <a:lvl3pPr marL="155448" indent="-155448">
              <a:lnSpc>
                <a:spcPts val="900"/>
              </a:lnSpc>
              <a:spcAft>
                <a:spcPts val="0"/>
              </a:spcAft>
              <a:buFont typeface="Arial" panose="020B0604020202020204" pitchFamily="34" charset="0"/>
              <a:buChar char="•"/>
              <a:defRPr sz="800" b="0" i="0" spc="-10" baseline="0">
                <a:solidFill>
                  <a:schemeClr val="tx1"/>
                </a:solidFill>
                <a:latin typeface="Mark OT Narrow" panose="020B0506020201010104" pitchFamily="34" charset="77"/>
              </a:defRPr>
            </a:lvl3pPr>
            <a:lvl4pPr marL="301752" indent="-155448">
              <a:lnSpc>
                <a:spcPts val="900"/>
              </a:lnSpc>
              <a:spcAft>
                <a:spcPts val="0"/>
              </a:spcAft>
              <a:defRPr sz="800" b="0" i="0" spc="-10" baseline="0">
                <a:solidFill>
                  <a:schemeClr val="tx1"/>
                </a:solidFill>
                <a:latin typeface="Mark OT Narrow" panose="020B0506020201010104" pitchFamily="34" charset="77"/>
              </a:defRPr>
            </a:lvl4pPr>
            <a:lvl5pPr marL="457200">
              <a:lnSpc>
                <a:spcPts val="900"/>
              </a:lnSpc>
              <a:spcAft>
                <a:spcPts val="0"/>
              </a:spcAft>
              <a:defRPr sz="800" b="0" i="0" spc="-10" baseline="0">
                <a:solidFill>
                  <a:schemeClr val="tx1"/>
                </a:solidFill>
                <a:latin typeface="Mark OT Narrow" panose="020B0506020201010104" pitchFamily="34" charset="77"/>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7">
            <a:extLst>
              <a:ext uri="{FF2B5EF4-FFF2-40B4-BE49-F238E27FC236}">
                <a16:creationId xmlns:a16="http://schemas.microsoft.com/office/drawing/2014/main" id="{7D806403-653E-4ACF-95FB-8F976C07FE9F}"/>
              </a:ext>
            </a:extLst>
          </p:cNvPr>
          <p:cNvSpPr>
            <a:spLocks noGrp="1"/>
          </p:cNvSpPr>
          <p:nvPr>
            <p:ph type="body" sz="quarter" idx="13" hasCustomPrompt="1"/>
          </p:nvPr>
        </p:nvSpPr>
        <p:spPr>
          <a:xfrm>
            <a:off x="914400" y="1140917"/>
            <a:ext cx="7315200" cy="335561"/>
          </a:xfrm>
          <a:prstGeom prst="rect">
            <a:avLst/>
          </a:prstGeom>
        </p:spPr>
        <p:txBody>
          <a:bodyPr/>
          <a:lstStyle>
            <a:lvl1pPr>
              <a:lnSpc>
                <a:spcPct val="100000"/>
              </a:lnSpc>
              <a:spcAft>
                <a:spcPts val="1200"/>
              </a:spcAft>
              <a:defRPr sz="1200" b="1">
                <a:solidFill>
                  <a:schemeClr val="tx1"/>
                </a:solidFill>
                <a:latin typeface="+mj-lt"/>
              </a:defRPr>
            </a:lvl1pPr>
            <a:lvl2pPr>
              <a:lnSpc>
                <a:spcPts val="2400"/>
              </a:lnSpc>
              <a:defRPr sz="1200" b="1">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add subtitle</a:t>
            </a:r>
          </a:p>
        </p:txBody>
      </p:sp>
      <p:sp>
        <p:nvSpPr>
          <p:cNvPr id="2" name="Title 1">
            <a:extLst>
              <a:ext uri="{FF2B5EF4-FFF2-40B4-BE49-F238E27FC236}">
                <a16:creationId xmlns:a16="http://schemas.microsoft.com/office/drawing/2014/main" id="{5365D484-C5AF-4601-B75B-AA1BC4126ACC}"/>
              </a:ext>
            </a:extLst>
          </p:cNvPr>
          <p:cNvSpPr>
            <a:spLocks noGrp="1"/>
          </p:cNvSpPr>
          <p:nvPr>
            <p:ph type="title"/>
          </p:nvPr>
        </p:nvSpPr>
        <p:spPr>
          <a:xfrm>
            <a:off x="914400" y="365124"/>
            <a:ext cx="7315200" cy="630841"/>
          </a:xfrm>
          <a:prstGeom prst="rect">
            <a:avLst/>
          </a:prstGeom>
        </p:spPr>
        <p:txBody>
          <a:bodyPr/>
          <a:lstStyle/>
          <a:p>
            <a:r>
              <a:rPr lang="en-US"/>
              <a:t>Click to edit Master title style</a:t>
            </a:r>
          </a:p>
        </p:txBody>
      </p:sp>
      <p:sp>
        <p:nvSpPr>
          <p:cNvPr id="7" name="Date Placeholder 6">
            <a:extLst>
              <a:ext uri="{FF2B5EF4-FFF2-40B4-BE49-F238E27FC236}">
                <a16:creationId xmlns:a16="http://schemas.microsoft.com/office/drawing/2014/main" id="{FD381F49-835F-4C70-9A76-46CEB4658167}"/>
              </a:ext>
            </a:extLst>
          </p:cNvPr>
          <p:cNvSpPr>
            <a:spLocks noGrp="1"/>
          </p:cNvSpPr>
          <p:nvPr>
            <p:ph type="dt" sz="half" idx="21"/>
          </p:nvPr>
        </p:nvSpPr>
        <p:spPr/>
        <p:txBody>
          <a:bodyPr/>
          <a:lstStyle/>
          <a:p>
            <a:r>
              <a:rPr lang="en-US"/>
              <a:t>U.S. High Yield Overview</a:t>
            </a:r>
          </a:p>
        </p:txBody>
      </p:sp>
      <p:sp>
        <p:nvSpPr>
          <p:cNvPr id="10" name="Footer Placeholder 9">
            <a:extLst>
              <a:ext uri="{FF2B5EF4-FFF2-40B4-BE49-F238E27FC236}">
                <a16:creationId xmlns:a16="http://schemas.microsoft.com/office/drawing/2014/main" id="{6FA9654A-E086-456C-8686-0668FB1A5595}"/>
              </a:ext>
            </a:extLst>
          </p:cNvPr>
          <p:cNvSpPr>
            <a:spLocks noGrp="1"/>
          </p:cNvSpPr>
          <p:nvPr>
            <p:ph type="ftr" sz="quarter" idx="22"/>
          </p:nvPr>
        </p:nvSpPr>
        <p:spPr/>
        <p:txBody>
          <a:bodyPr/>
          <a:lstStyle/>
          <a:p>
            <a:r>
              <a:rPr lang="en-US"/>
              <a:t>Polen Capital Credit</a:t>
            </a:r>
          </a:p>
        </p:txBody>
      </p:sp>
      <p:sp>
        <p:nvSpPr>
          <p:cNvPr id="11" name="Slide Number Placeholder 10">
            <a:extLst>
              <a:ext uri="{FF2B5EF4-FFF2-40B4-BE49-F238E27FC236}">
                <a16:creationId xmlns:a16="http://schemas.microsoft.com/office/drawing/2014/main" id="{A1EA2B46-F9E3-49DD-AF5B-89F80C2EE4A7}"/>
              </a:ext>
            </a:extLst>
          </p:cNvPr>
          <p:cNvSpPr>
            <a:spLocks noGrp="1"/>
          </p:cNvSpPr>
          <p:nvPr>
            <p:ph type="sldNum" sz="quarter" idx="23"/>
          </p:nvPr>
        </p:nvSpPr>
        <p:spPr/>
        <p:txBody>
          <a:bodyPr/>
          <a:lstStyle/>
          <a:p>
            <a:fld id="{E61F9F1E-AB28-8E49-884A-F12C53BC2754}" type="slidenum">
              <a:rPr lang="en-US" smtClean="0"/>
              <a:pPr/>
              <a:t>‹#›</a:t>
            </a:fld>
            <a:endParaRPr lang="en-US"/>
          </a:p>
        </p:txBody>
      </p:sp>
    </p:spTree>
    <p:extLst>
      <p:ext uri="{BB962C8B-B14F-4D97-AF65-F5344CB8AC3E}">
        <p14:creationId xmlns:p14="http://schemas.microsoft.com/office/powerpoint/2010/main" val="32996998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8ED56F35-80DB-8B48-B93E-7295F5CDEE39}"/>
              </a:ext>
            </a:extLst>
          </p:cNvPr>
          <p:cNvCxnSpPr/>
          <p:nvPr/>
        </p:nvCxnSpPr>
        <p:spPr>
          <a:xfrm flipH="1">
            <a:off x="0" y="914400"/>
            <a:ext cx="457200"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12" name="Text Placeholder 20">
            <a:extLst>
              <a:ext uri="{FF2B5EF4-FFF2-40B4-BE49-F238E27FC236}">
                <a16:creationId xmlns:a16="http://schemas.microsoft.com/office/drawing/2014/main" id="{84C9905E-F321-44C7-AF3F-7A5723E6EEBA}"/>
              </a:ext>
            </a:extLst>
          </p:cNvPr>
          <p:cNvSpPr>
            <a:spLocks noGrp="1"/>
          </p:cNvSpPr>
          <p:nvPr>
            <p:ph type="body" sz="quarter" idx="20"/>
          </p:nvPr>
        </p:nvSpPr>
        <p:spPr>
          <a:xfrm>
            <a:off x="914400" y="5715000"/>
            <a:ext cx="7315200" cy="762000"/>
          </a:xfrm>
        </p:spPr>
        <p:txBody>
          <a:bodyPr anchor="b"/>
          <a:lstStyle>
            <a:lvl1pPr>
              <a:lnSpc>
                <a:spcPts val="900"/>
              </a:lnSpc>
              <a:spcAft>
                <a:spcPts val="0"/>
              </a:spcAft>
              <a:defRPr sz="800" b="0" i="0" spc="-10" baseline="0">
                <a:solidFill>
                  <a:schemeClr val="tx1"/>
                </a:solidFill>
                <a:latin typeface="Mark OT Narrow" panose="020B0506020201010104" pitchFamily="34" charset="77"/>
              </a:defRPr>
            </a:lvl1pPr>
            <a:lvl2pPr marL="155448" indent="-155448">
              <a:lnSpc>
                <a:spcPts val="900"/>
              </a:lnSpc>
              <a:spcAft>
                <a:spcPts val="0"/>
              </a:spcAft>
              <a:buFont typeface="+mj-lt"/>
              <a:buAutoNum type="arabicPeriod"/>
              <a:defRPr sz="800" b="0" i="0" spc="-10" baseline="0">
                <a:solidFill>
                  <a:schemeClr val="tx1"/>
                </a:solidFill>
                <a:latin typeface="Mark OT Narrow" panose="020B0506020201010104" pitchFamily="34" charset="77"/>
              </a:defRPr>
            </a:lvl2pPr>
            <a:lvl3pPr marL="155448" indent="-155448">
              <a:lnSpc>
                <a:spcPts val="900"/>
              </a:lnSpc>
              <a:spcAft>
                <a:spcPts val="0"/>
              </a:spcAft>
              <a:buFont typeface="Arial" panose="020B0604020202020204" pitchFamily="34" charset="0"/>
              <a:buChar char="•"/>
              <a:defRPr sz="800" b="0" i="0" spc="-10" baseline="0">
                <a:solidFill>
                  <a:schemeClr val="tx1"/>
                </a:solidFill>
                <a:latin typeface="Mark OT Narrow" panose="020B0506020201010104" pitchFamily="34" charset="77"/>
              </a:defRPr>
            </a:lvl3pPr>
            <a:lvl4pPr marL="301752" indent="-155448">
              <a:lnSpc>
                <a:spcPts val="900"/>
              </a:lnSpc>
              <a:spcAft>
                <a:spcPts val="0"/>
              </a:spcAft>
              <a:defRPr sz="800" b="0" i="0" spc="-10" baseline="0">
                <a:solidFill>
                  <a:schemeClr val="tx1"/>
                </a:solidFill>
                <a:latin typeface="Mark OT Narrow" panose="020B0506020201010104" pitchFamily="34" charset="77"/>
              </a:defRPr>
            </a:lvl4pPr>
            <a:lvl5pPr marL="457200">
              <a:lnSpc>
                <a:spcPts val="900"/>
              </a:lnSpc>
              <a:spcAft>
                <a:spcPts val="0"/>
              </a:spcAft>
              <a:defRPr sz="800" b="0" i="0" spc="-10" baseline="0">
                <a:solidFill>
                  <a:schemeClr val="tx1"/>
                </a:solidFill>
                <a:latin typeface="Mark OT Narrow" panose="020B0506020201010104" pitchFamily="34" charset="77"/>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7">
            <a:extLst>
              <a:ext uri="{FF2B5EF4-FFF2-40B4-BE49-F238E27FC236}">
                <a16:creationId xmlns:a16="http://schemas.microsoft.com/office/drawing/2014/main" id="{7D806403-653E-4ACF-95FB-8F976C07FE9F}"/>
              </a:ext>
            </a:extLst>
          </p:cNvPr>
          <p:cNvSpPr>
            <a:spLocks noGrp="1"/>
          </p:cNvSpPr>
          <p:nvPr>
            <p:ph type="body" sz="quarter" idx="13" hasCustomPrompt="1"/>
          </p:nvPr>
        </p:nvSpPr>
        <p:spPr>
          <a:xfrm>
            <a:off x="914400" y="1140917"/>
            <a:ext cx="7315200" cy="335561"/>
          </a:xfrm>
          <a:prstGeom prst="rect">
            <a:avLst/>
          </a:prstGeom>
        </p:spPr>
        <p:txBody>
          <a:bodyPr/>
          <a:lstStyle>
            <a:lvl1pPr>
              <a:lnSpc>
                <a:spcPct val="100000"/>
              </a:lnSpc>
              <a:spcAft>
                <a:spcPts val="1200"/>
              </a:spcAft>
              <a:defRPr sz="1200" b="1">
                <a:solidFill>
                  <a:schemeClr val="tx1"/>
                </a:solidFill>
                <a:latin typeface="+mj-lt"/>
              </a:defRPr>
            </a:lvl1pPr>
            <a:lvl2pPr>
              <a:lnSpc>
                <a:spcPts val="2400"/>
              </a:lnSpc>
              <a:defRPr sz="1200" b="1">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add subtitle</a:t>
            </a:r>
          </a:p>
        </p:txBody>
      </p:sp>
      <p:sp>
        <p:nvSpPr>
          <p:cNvPr id="2" name="Title 1">
            <a:extLst>
              <a:ext uri="{FF2B5EF4-FFF2-40B4-BE49-F238E27FC236}">
                <a16:creationId xmlns:a16="http://schemas.microsoft.com/office/drawing/2014/main" id="{5365D484-C5AF-4601-B75B-AA1BC4126ACC}"/>
              </a:ext>
            </a:extLst>
          </p:cNvPr>
          <p:cNvSpPr>
            <a:spLocks noGrp="1"/>
          </p:cNvSpPr>
          <p:nvPr>
            <p:ph type="title"/>
          </p:nvPr>
        </p:nvSpPr>
        <p:spPr>
          <a:xfrm>
            <a:off x="914400" y="365124"/>
            <a:ext cx="7315200" cy="630841"/>
          </a:xfrm>
          <a:prstGeom prst="rect">
            <a:avLst/>
          </a:prstGeom>
        </p:spPr>
        <p:txBody>
          <a:bodyPr/>
          <a:lstStyle/>
          <a:p>
            <a:r>
              <a:rPr lang="en-US"/>
              <a:t>Click to edit Master title style</a:t>
            </a:r>
          </a:p>
        </p:txBody>
      </p:sp>
      <p:sp>
        <p:nvSpPr>
          <p:cNvPr id="7" name="Date Placeholder 6">
            <a:extLst>
              <a:ext uri="{FF2B5EF4-FFF2-40B4-BE49-F238E27FC236}">
                <a16:creationId xmlns:a16="http://schemas.microsoft.com/office/drawing/2014/main" id="{FD381F49-835F-4C70-9A76-46CEB4658167}"/>
              </a:ext>
            </a:extLst>
          </p:cNvPr>
          <p:cNvSpPr>
            <a:spLocks noGrp="1"/>
          </p:cNvSpPr>
          <p:nvPr>
            <p:ph type="dt" sz="half" idx="21"/>
          </p:nvPr>
        </p:nvSpPr>
        <p:spPr/>
        <p:txBody>
          <a:bodyPr/>
          <a:lstStyle/>
          <a:p>
            <a:r>
              <a:rPr lang="en-US"/>
              <a:t>U.S. High Yield Overview</a:t>
            </a:r>
          </a:p>
        </p:txBody>
      </p:sp>
      <p:sp>
        <p:nvSpPr>
          <p:cNvPr id="10" name="Footer Placeholder 9">
            <a:extLst>
              <a:ext uri="{FF2B5EF4-FFF2-40B4-BE49-F238E27FC236}">
                <a16:creationId xmlns:a16="http://schemas.microsoft.com/office/drawing/2014/main" id="{6FA9654A-E086-456C-8686-0668FB1A5595}"/>
              </a:ext>
            </a:extLst>
          </p:cNvPr>
          <p:cNvSpPr>
            <a:spLocks noGrp="1"/>
          </p:cNvSpPr>
          <p:nvPr>
            <p:ph type="ftr" sz="quarter" idx="22"/>
          </p:nvPr>
        </p:nvSpPr>
        <p:spPr/>
        <p:txBody>
          <a:bodyPr/>
          <a:lstStyle/>
          <a:p>
            <a:r>
              <a:rPr lang="en-US"/>
              <a:t>Polen Capital Credit</a:t>
            </a:r>
          </a:p>
        </p:txBody>
      </p:sp>
      <p:sp>
        <p:nvSpPr>
          <p:cNvPr id="11" name="Slide Number Placeholder 10">
            <a:extLst>
              <a:ext uri="{FF2B5EF4-FFF2-40B4-BE49-F238E27FC236}">
                <a16:creationId xmlns:a16="http://schemas.microsoft.com/office/drawing/2014/main" id="{A1EA2B46-F9E3-49DD-AF5B-89F80C2EE4A7}"/>
              </a:ext>
            </a:extLst>
          </p:cNvPr>
          <p:cNvSpPr>
            <a:spLocks noGrp="1"/>
          </p:cNvSpPr>
          <p:nvPr>
            <p:ph type="sldNum" sz="quarter" idx="23"/>
          </p:nvPr>
        </p:nvSpPr>
        <p:spPr/>
        <p:txBody>
          <a:bodyPr/>
          <a:lstStyle/>
          <a:p>
            <a:fld id="{E61F9F1E-AB28-8E49-884A-F12C53BC2754}" type="slidenum">
              <a:rPr lang="en-US" smtClean="0"/>
              <a:pPr/>
              <a:t>‹#›</a:t>
            </a:fld>
            <a:endParaRPr lang="en-US"/>
          </a:p>
        </p:txBody>
      </p:sp>
    </p:spTree>
    <p:extLst>
      <p:ext uri="{BB962C8B-B14F-4D97-AF65-F5344CB8AC3E}">
        <p14:creationId xmlns:p14="http://schemas.microsoft.com/office/powerpoint/2010/main" val="3299699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8ED56F35-80DB-8B48-B93E-7295F5CDEE39}"/>
              </a:ext>
            </a:extLst>
          </p:cNvPr>
          <p:cNvCxnSpPr/>
          <p:nvPr/>
        </p:nvCxnSpPr>
        <p:spPr>
          <a:xfrm flipH="1">
            <a:off x="0" y="914400"/>
            <a:ext cx="457200"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12" name="Text Placeholder 20">
            <a:extLst>
              <a:ext uri="{FF2B5EF4-FFF2-40B4-BE49-F238E27FC236}">
                <a16:creationId xmlns:a16="http://schemas.microsoft.com/office/drawing/2014/main" id="{84C9905E-F321-44C7-AF3F-7A5723E6EEBA}"/>
              </a:ext>
            </a:extLst>
          </p:cNvPr>
          <p:cNvSpPr>
            <a:spLocks noGrp="1"/>
          </p:cNvSpPr>
          <p:nvPr>
            <p:ph type="body" sz="quarter" idx="20"/>
          </p:nvPr>
        </p:nvSpPr>
        <p:spPr>
          <a:xfrm>
            <a:off x="914400" y="5715000"/>
            <a:ext cx="7315200" cy="762000"/>
          </a:xfrm>
        </p:spPr>
        <p:txBody>
          <a:bodyPr anchor="b"/>
          <a:lstStyle>
            <a:lvl1pPr>
              <a:lnSpc>
                <a:spcPts val="900"/>
              </a:lnSpc>
              <a:spcAft>
                <a:spcPts val="0"/>
              </a:spcAft>
              <a:defRPr sz="800" b="0" i="0" spc="-10" baseline="0">
                <a:solidFill>
                  <a:schemeClr val="tx1"/>
                </a:solidFill>
                <a:latin typeface="Mark OT Narrow" panose="020B0506020201010104" pitchFamily="34" charset="77"/>
              </a:defRPr>
            </a:lvl1pPr>
            <a:lvl2pPr marL="155448" indent="-155448">
              <a:lnSpc>
                <a:spcPts val="900"/>
              </a:lnSpc>
              <a:spcAft>
                <a:spcPts val="0"/>
              </a:spcAft>
              <a:buFont typeface="+mj-lt"/>
              <a:buAutoNum type="arabicPeriod"/>
              <a:defRPr sz="800" b="0" i="0" spc="-10" baseline="0">
                <a:solidFill>
                  <a:schemeClr val="tx1"/>
                </a:solidFill>
                <a:latin typeface="Mark OT Narrow" panose="020B0506020201010104" pitchFamily="34" charset="77"/>
              </a:defRPr>
            </a:lvl2pPr>
            <a:lvl3pPr marL="155448" indent="-155448">
              <a:lnSpc>
                <a:spcPts val="900"/>
              </a:lnSpc>
              <a:spcAft>
                <a:spcPts val="0"/>
              </a:spcAft>
              <a:buFont typeface="Arial" panose="020B0604020202020204" pitchFamily="34" charset="0"/>
              <a:buChar char="•"/>
              <a:defRPr sz="800" b="0" i="0" spc="-10" baseline="0">
                <a:solidFill>
                  <a:schemeClr val="tx1"/>
                </a:solidFill>
                <a:latin typeface="Mark OT Narrow" panose="020B0506020201010104" pitchFamily="34" charset="77"/>
              </a:defRPr>
            </a:lvl3pPr>
            <a:lvl4pPr marL="301752" indent="-155448">
              <a:lnSpc>
                <a:spcPts val="900"/>
              </a:lnSpc>
              <a:spcAft>
                <a:spcPts val="0"/>
              </a:spcAft>
              <a:defRPr sz="800" b="0" i="0" spc="-10" baseline="0">
                <a:solidFill>
                  <a:schemeClr val="tx1"/>
                </a:solidFill>
                <a:latin typeface="Mark OT Narrow" panose="020B0506020201010104" pitchFamily="34" charset="77"/>
              </a:defRPr>
            </a:lvl4pPr>
            <a:lvl5pPr marL="457200">
              <a:lnSpc>
                <a:spcPts val="900"/>
              </a:lnSpc>
              <a:spcAft>
                <a:spcPts val="0"/>
              </a:spcAft>
              <a:defRPr sz="800" b="0" i="0" spc="-10" baseline="0">
                <a:solidFill>
                  <a:schemeClr val="tx1"/>
                </a:solidFill>
                <a:latin typeface="Mark OT Narrow" panose="020B0506020201010104" pitchFamily="34" charset="77"/>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7">
            <a:extLst>
              <a:ext uri="{FF2B5EF4-FFF2-40B4-BE49-F238E27FC236}">
                <a16:creationId xmlns:a16="http://schemas.microsoft.com/office/drawing/2014/main" id="{7D806403-653E-4ACF-95FB-8F976C07FE9F}"/>
              </a:ext>
            </a:extLst>
          </p:cNvPr>
          <p:cNvSpPr>
            <a:spLocks noGrp="1"/>
          </p:cNvSpPr>
          <p:nvPr>
            <p:ph type="body" sz="quarter" idx="13" hasCustomPrompt="1"/>
          </p:nvPr>
        </p:nvSpPr>
        <p:spPr>
          <a:xfrm>
            <a:off x="914400" y="1140917"/>
            <a:ext cx="7315200" cy="335561"/>
          </a:xfrm>
          <a:prstGeom prst="rect">
            <a:avLst/>
          </a:prstGeom>
        </p:spPr>
        <p:txBody>
          <a:bodyPr/>
          <a:lstStyle>
            <a:lvl1pPr>
              <a:lnSpc>
                <a:spcPct val="100000"/>
              </a:lnSpc>
              <a:spcAft>
                <a:spcPts val="1200"/>
              </a:spcAft>
              <a:defRPr sz="1200" b="1">
                <a:solidFill>
                  <a:schemeClr val="tx1"/>
                </a:solidFill>
                <a:latin typeface="+mj-lt"/>
              </a:defRPr>
            </a:lvl1pPr>
            <a:lvl2pPr>
              <a:lnSpc>
                <a:spcPts val="2400"/>
              </a:lnSpc>
              <a:defRPr sz="1200" b="1">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add subtitle</a:t>
            </a:r>
          </a:p>
        </p:txBody>
      </p:sp>
      <p:sp>
        <p:nvSpPr>
          <p:cNvPr id="2" name="Title 1">
            <a:extLst>
              <a:ext uri="{FF2B5EF4-FFF2-40B4-BE49-F238E27FC236}">
                <a16:creationId xmlns:a16="http://schemas.microsoft.com/office/drawing/2014/main" id="{5365D484-C5AF-4601-B75B-AA1BC4126ACC}"/>
              </a:ext>
            </a:extLst>
          </p:cNvPr>
          <p:cNvSpPr>
            <a:spLocks noGrp="1"/>
          </p:cNvSpPr>
          <p:nvPr>
            <p:ph type="title"/>
          </p:nvPr>
        </p:nvSpPr>
        <p:spPr>
          <a:xfrm>
            <a:off x="914400" y="365124"/>
            <a:ext cx="7315200" cy="630841"/>
          </a:xfrm>
          <a:prstGeom prst="rect">
            <a:avLst/>
          </a:prstGeom>
        </p:spPr>
        <p:txBody>
          <a:bodyPr/>
          <a:lstStyle/>
          <a:p>
            <a:r>
              <a:rPr lang="en-US"/>
              <a:t>Click to edit Master title style</a:t>
            </a:r>
          </a:p>
        </p:txBody>
      </p:sp>
      <p:sp>
        <p:nvSpPr>
          <p:cNvPr id="7" name="Date Placeholder 6">
            <a:extLst>
              <a:ext uri="{FF2B5EF4-FFF2-40B4-BE49-F238E27FC236}">
                <a16:creationId xmlns:a16="http://schemas.microsoft.com/office/drawing/2014/main" id="{FD381F49-835F-4C70-9A76-46CEB4658167}"/>
              </a:ext>
            </a:extLst>
          </p:cNvPr>
          <p:cNvSpPr>
            <a:spLocks noGrp="1"/>
          </p:cNvSpPr>
          <p:nvPr>
            <p:ph type="dt" sz="half" idx="21"/>
          </p:nvPr>
        </p:nvSpPr>
        <p:spPr/>
        <p:txBody>
          <a:bodyPr/>
          <a:lstStyle/>
          <a:p>
            <a:r>
              <a:rPr lang="en-US"/>
              <a:t>U.S. High Yield Overview</a:t>
            </a:r>
          </a:p>
        </p:txBody>
      </p:sp>
      <p:sp>
        <p:nvSpPr>
          <p:cNvPr id="10" name="Footer Placeholder 9">
            <a:extLst>
              <a:ext uri="{FF2B5EF4-FFF2-40B4-BE49-F238E27FC236}">
                <a16:creationId xmlns:a16="http://schemas.microsoft.com/office/drawing/2014/main" id="{6FA9654A-E086-456C-8686-0668FB1A5595}"/>
              </a:ext>
            </a:extLst>
          </p:cNvPr>
          <p:cNvSpPr>
            <a:spLocks noGrp="1"/>
          </p:cNvSpPr>
          <p:nvPr>
            <p:ph type="ftr" sz="quarter" idx="22"/>
          </p:nvPr>
        </p:nvSpPr>
        <p:spPr/>
        <p:txBody>
          <a:bodyPr/>
          <a:lstStyle/>
          <a:p>
            <a:r>
              <a:rPr lang="en-US"/>
              <a:t>Polen Capital Credit</a:t>
            </a:r>
          </a:p>
        </p:txBody>
      </p:sp>
      <p:sp>
        <p:nvSpPr>
          <p:cNvPr id="11" name="Slide Number Placeholder 10">
            <a:extLst>
              <a:ext uri="{FF2B5EF4-FFF2-40B4-BE49-F238E27FC236}">
                <a16:creationId xmlns:a16="http://schemas.microsoft.com/office/drawing/2014/main" id="{A1EA2B46-F9E3-49DD-AF5B-89F80C2EE4A7}"/>
              </a:ext>
            </a:extLst>
          </p:cNvPr>
          <p:cNvSpPr>
            <a:spLocks noGrp="1"/>
          </p:cNvSpPr>
          <p:nvPr>
            <p:ph type="sldNum" sz="quarter" idx="23"/>
          </p:nvPr>
        </p:nvSpPr>
        <p:spPr/>
        <p:txBody>
          <a:bodyPr/>
          <a:lstStyle/>
          <a:p>
            <a:fld id="{E61F9F1E-AB28-8E49-884A-F12C53BC2754}" type="slidenum">
              <a:rPr lang="en-US" smtClean="0"/>
              <a:pPr/>
              <a:t>‹#›</a:t>
            </a:fld>
            <a:endParaRPr lang="en-US"/>
          </a:p>
        </p:txBody>
      </p:sp>
    </p:spTree>
    <p:extLst>
      <p:ext uri="{BB962C8B-B14F-4D97-AF65-F5344CB8AC3E}">
        <p14:creationId xmlns:p14="http://schemas.microsoft.com/office/powerpoint/2010/main" val="32996998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8ED56F35-80DB-8B48-B93E-7295F5CDEE39}"/>
              </a:ext>
            </a:extLst>
          </p:cNvPr>
          <p:cNvCxnSpPr/>
          <p:nvPr/>
        </p:nvCxnSpPr>
        <p:spPr>
          <a:xfrm flipH="1">
            <a:off x="0" y="914400"/>
            <a:ext cx="457200"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12" name="Text Placeholder 20">
            <a:extLst>
              <a:ext uri="{FF2B5EF4-FFF2-40B4-BE49-F238E27FC236}">
                <a16:creationId xmlns:a16="http://schemas.microsoft.com/office/drawing/2014/main" id="{84C9905E-F321-44C7-AF3F-7A5723E6EEBA}"/>
              </a:ext>
            </a:extLst>
          </p:cNvPr>
          <p:cNvSpPr>
            <a:spLocks noGrp="1"/>
          </p:cNvSpPr>
          <p:nvPr>
            <p:ph type="body" sz="quarter" idx="20"/>
          </p:nvPr>
        </p:nvSpPr>
        <p:spPr>
          <a:xfrm>
            <a:off x="914400" y="5715000"/>
            <a:ext cx="7315200" cy="762000"/>
          </a:xfrm>
        </p:spPr>
        <p:txBody>
          <a:bodyPr anchor="b"/>
          <a:lstStyle>
            <a:lvl1pPr>
              <a:lnSpc>
                <a:spcPts val="900"/>
              </a:lnSpc>
              <a:spcAft>
                <a:spcPts val="0"/>
              </a:spcAft>
              <a:defRPr sz="800" b="0" i="0" spc="-10" baseline="0">
                <a:solidFill>
                  <a:schemeClr val="tx1"/>
                </a:solidFill>
                <a:latin typeface="Mark OT Narrow" panose="020B0506020201010104" pitchFamily="34" charset="77"/>
              </a:defRPr>
            </a:lvl1pPr>
            <a:lvl2pPr marL="155448" indent="-155448">
              <a:lnSpc>
                <a:spcPts val="900"/>
              </a:lnSpc>
              <a:spcAft>
                <a:spcPts val="0"/>
              </a:spcAft>
              <a:buFont typeface="+mj-lt"/>
              <a:buAutoNum type="arabicPeriod"/>
              <a:defRPr sz="800" b="0" i="0" spc="-10" baseline="0">
                <a:solidFill>
                  <a:schemeClr val="tx1"/>
                </a:solidFill>
                <a:latin typeface="Mark OT Narrow" panose="020B0506020201010104" pitchFamily="34" charset="77"/>
              </a:defRPr>
            </a:lvl2pPr>
            <a:lvl3pPr marL="155448" indent="-155448">
              <a:lnSpc>
                <a:spcPts val="900"/>
              </a:lnSpc>
              <a:spcAft>
                <a:spcPts val="0"/>
              </a:spcAft>
              <a:buFont typeface="Arial" panose="020B0604020202020204" pitchFamily="34" charset="0"/>
              <a:buChar char="•"/>
              <a:defRPr sz="800" b="0" i="0" spc="-10" baseline="0">
                <a:solidFill>
                  <a:schemeClr val="tx1"/>
                </a:solidFill>
                <a:latin typeface="Mark OT Narrow" panose="020B0506020201010104" pitchFamily="34" charset="77"/>
              </a:defRPr>
            </a:lvl3pPr>
            <a:lvl4pPr marL="301752" indent="-155448">
              <a:lnSpc>
                <a:spcPts val="900"/>
              </a:lnSpc>
              <a:spcAft>
                <a:spcPts val="0"/>
              </a:spcAft>
              <a:defRPr sz="800" b="0" i="0" spc="-10" baseline="0">
                <a:solidFill>
                  <a:schemeClr val="tx1"/>
                </a:solidFill>
                <a:latin typeface="Mark OT Narrow" panose="020B0506020201010104" pitchFamily="34" charset="77"/>
              </a:defRPr>
            </a:lvl4pPr>
            <a:lvl5pPr marL="457200">
              <a:lnSpc>
                <a:spcPts val="900"/>
              </a:lnSpc>
              <a:spcAft>
                <a:spcPts val="0"/>
              </a:spcAft>
              <a:defRPr sz="800" b="0" i="0" spc="-10" baseline="0">
                <a:solidFill>
                  <a:schemeClr val="tx1"/>
                </a:solidFill>
                <a:latin typeface="Mark OT Narrow" panose="020B0506020201010104" pitchFamily="34" charset="77"/>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7">
            <a:extLst>
              <a:ext uri="{FF2B5EF4-FFF2-40B4-BE49-F238E27FC236}">
                <a16:creationId xmlns:a16="http://schemas.microsoft.com/office/drawing/2014/main" id="{7D806403-653E-4ACF-95FB-8F976C07FE9F}"/>
              </a:ext>
            </a:extLst>
          </p:cNvPr>
          <p:cNvSpPr>
            <a:spLocks noGrp="1"/>
          </p:cNvSpPr>
          <p:nvPr>
            <p:ph type="body" sz="quarter" idx="13" hasCustomPrompt="1"/>
          </p:nvPr>
        </p:nvSpPr>
        <p:spPr>
          <a:xfrm>
            <a:off x="914400" y="1140917"/>
            <a:ext cx="7315200" cy="335561"/>
          </a:xfrm>
          <a:prstGeom prst="rect">
            <a:avLst/>
          </a:prstGeom>
        </p:spPr>
        <p:txBody>
          <a:bodyPr/>
          <a:lstStyle>
            <a:lvl1pPr>
              <a:lnSpc>
                <a:spcPct val="100000"/>
              </a:lnSpc>
              <a:spcAft>
                <a:spcPts val="1200"/>
              </a:spcAft>
              <a:defRPr sz="1200" b="1">
                <a:solidFill>
                  <a:schemeClr val="tx1"/>
                </a:solidFill>
                <a:latin typeface="+mj-lt"/>
              </a:defRPr>
            </a:lvl1pPr>
            <a:lvl2pPr>
              <a:lnSpc>
                <a:spcPts val="2400"/>
              </a:lnSpc>
              <a:defRPr sz="1200" b="1">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add subtitle</a:t>
            </a:r>
          </a:p>
        </p:txBody>
      </p:sp>
      <p:sp>
        <p:nvSpPr>
          <p:cNvPr id="2" name="Title 1">
            <a:extLst>
              <a:ext uri="{FF2B5EF4-FFF2-40B4-BE49-F238E27FC236}">
                <a16:creationId xmlns:a16="http://schemas.microsoft.com/office/drawing/2014/main" id="{5365D484-C5AF-4601-B75B-AA1BC4126ACC}"/>
              </a:ext>
            </a:extLst>
          </p:cNvPr>
          <p:cNvSpPr>
            <a:spLocks noGrp="1"/>
          </p:cNvSpPr>
          <p:nvPr>
            <p:ph type="title"/>
          </p:nvPr>
        </p:nvSpPr>
        <p:spPr>
          <a:xfrm>
            <a:off x="914400" y="365124"/>
            <a:ext cx="7315200" cy="630841"/>
          </a:xfrm>
          <a:prstGeom prst="rect">
            <a:avLst/>
          </a:prstGeom>
        </p:spPr>
        <p:txBody>
          <a:bodyPr/>
          <a:lstStyle/>
          <a:p>
            <a:r>
              <a:rPr lang="en-US"/>
              <a:t>Click to edit Master title style</a:t>
            </a:r>
          </a:p>
        </p:txBody>
      </p:sp>
      <p:sp>
        <p:nvSpPr>
          <p:cNvPr id="7" name="Date Placeholder 6">
            <a:extLst>
              <a:ext uri="{FF2B5EF4-FFF2-40B4-BE49-F238E27FC236}">
                <a16:creationId xmlns:a16="http://schemas.microsoft.com/office/drawing/2014/main" id="{FD381F49-835F-4C70-9A76-46CEB4658167}"/>
              </a:ext>
            </a:extLst>
          </p:cNvPr>
          <p:cNvSpPr>
            <a:spLocks noGrp="1"/>
          </p:cNvSpPr>
          <p:nvPr>
            <p:ph type="dt" sz="half" idx="21"/>
          </p:nvPr>
        </p:nvSpPr>
        <p:spPr/>
        <p:txBody>
          <a:bodyPr/>
          <a:lstStyle/>
          <a:p>
            <a:r>
              <a:rPr lang="en-US"/>
              <a:t>U.S. High Yield Overview</a:t>
            </a:r>
          </a:p>
        </p:txBody>
      </p:sp>
      <p:sp>
        <p:nvSpPr>
          <p:cNvPr id="10" name="Footer Placeholder 9">
            <a:extLst>
              <a:ext uri="{FF2B5EF4-FFF2-40B4-BE49-F238E27FC236}">
                <a16:creationId xmlns:a16="http://schemas.microsoft.com/office/drawing/2014/main" id="{6FA9654A-E086-456C-8686-0668FB1A5595}"/>
              </a:ext>
            </a:extLst>
          </p:cNvPr>
          <p:cNvSpPr>
            <a:spLocks noGrp="1"/>
          </p:cNvSpPr>
          <p:nvPr>
            <p:ph type="ftr" sz="quarter" idx="22"/>
          </p:nvPr>
        </p:nvSpPr>
        <p:spPr/>
        <p:txBody>
          <a:bodyPr/>
          <a:lstStyle/>
          <a:p>
            <a:r>
              <a:rPr lang="en-US"/>
              <a:t>Polen Capital Credit</a:t>
            </a:r>
          </a:p>
        </p:txBody>
      </p:sp>
      <p:sp>
        <p:nvSpPr>
          <p:cNvPr id="11" name="Slide Number Placeholder 10">
            <a:extLst>
              <a:ext uri="{FF2B5EF4-FFF2-40B4-BE49-F238E27FC236}">
                <a16:creationId xmlns:a16="http://schemas.microsoft.com/office/drawing/2014/main" id="{A1EA2B46-F9E3-49DD-AF5B-89F80C2EE4A7}"/>
              </a:ext>
            </a:extLst>
          </p:cNvPr>
          <p:cNvSpPr>
            <a:spLocks noGrp="1"/>
          </p:cNvSpPr>
          <p:nvPr>
            <p:ph type="sldNum" sz="quarter" idx="23"/>
          </p:nvPr>
        </p:nvSpPr>
        <p:spPr/>
        <p:txBody>
          <a:bodyPr/>
          <a:lstStyle/>
          <a:p>
            <a:fld id="{E61F9F1E-AB28-8E49-884A-F12C53BC2754}" type="slidenum">
              <a:rPr lang="en-US" smtClean="0"/>
              <a:pPr/>
              <a:t>‹#›</a:t>
            </a:fld>
            <a:endParaRPr lang="en-US"/>
          </a:p>
        </p:txBody>
      </p:sp>
    </p:spTree>
    <p:extLst>
      <p:ext uri="{BB962C8B-B14F-4D97-AF65-F5344CB8AC3E}">
        <p14:creationId xmlns:p14="http://schemas.microsoft.com/office/powerpoint/2010/main" val="32996998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8ED56F35-80DB-8B48-B93E-7295F5CDEE39}"/>
              </a:ext>
            </a:extLst>
          </p:cNvPr>
          <p:cNvCxnSpPr/>
          <p:nvPr/>
        </p:nvCxnSpPr>
        <p:spPr>
          <a:xfrm flipH="1">
            <a:off x="0" y="914400"/>
            <a:ext cx="457200"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12" name="Text Placeholder 20">
            <a:extLst>
              <a:ext uri="{FF2B5EF4-FFF2-40B4-BE49-F238E27FC236}">
                <a16:creationId xmlns:a16="http://schemas.microsoft.com/office/drawing/2014/main" id="{84C9905E-F321-44C7-AF3F-7A5723E6EEBA}"/>
              </a:ext>
            </a:extLst>
          </p:cNvPr>
          <p:cNvSpPr>
            <a:spLocks noGrp="1"/>
          </p:cNvSpPr>
          <p:nvPr>
            <p:ph type="body" sz="quarter" idx="20"/>
          </p:nvPr>
        </p:nvSpPr>
        <p:spPr>
          <a:xfrm>
            <a:off x="914400" y="5715000"/>
            <a:ext cx="7315200" cy="762000"/>
          </a:xfrm>
        </p:spPr>
        <p:txBody>
          <a:bodyPr anchor="b"/>
          <a:lstStyle>
            <a:lvl1pPr>
              <a:lnSpc>
                <a:spcPts val="900"/>
              </a:lnSpc>
              <a:spcAft>
                <a:spcPts val="0"/>
              </a:spcAft>
              <a:defRPr sz="800" b="0" i="0" spc="-10" baseline="0">
                <a:solidFill>
                  <a:schemeClr val="tx1"/>
                </a:solidFill>
                <a:latin typeface="Mark OT Narrow" panose="020B0506020201010104" pitchFamily="34" charset="77"/>
              </a:defRPr>
            </a:lvl1pPr>
            <a:lvl2pPr marL="155448" indent="-155448">
              <a:lnSpc>
                <a:spcPts val="900"/>
              </a:lnSpc>
              <a:spcAft>
                <a:spcPts val="0"/>
              </a:spcAft>
              <a:buFont typeface="+mj-lt"/>
              <a:buAutoNum type="arabicPeriod"/>
              <a:defRPr sz="800" b="0" i="0" spc="-10" baseline="0">
                <a:solidFill>
                  <a:schemeClr val="tx1"/>
                </a:solidFill>
                <a:latin typeface="Mark OT Narrow" panose="020B0506020201010104" pitchFamily="34" charset="77"/>
              </a:defRPr>
            </a:lvl2pPr>
            <a:lvl3pPr marL="155448" indent="-155448">
              <a:lnSpc>
                <a:spcPts val="900"/>
              </a:lnSpc>
              <a:spcAft>
                <a:spcPts val="0"/>
              </a:spcAft>
              <a:buFont typeface="Arial" panose="020B0604020202020204" pitchFamily="34" charset="0"/>
              <a:buChar char="•"/>
              <a:defRPr sz="800" b="0" i="0" spc="-10" baseline="0">
                <a:solidFill>
                  <a:schemeClr val="tx1"/>
                </a:solidFill>
                <a:latin typeface="Mark OT Narrow" panose="020B0506020201010104" pitchFamily="34" charset="77"/>
              </a:defRPr>
            </a:lvl3pPr>
            <a:lvl4pPr marL="301752" indent="-155448">
              <a:lnSpc>
                <a:spcPts val="900"/>
              </a:lnSpc>
              <a:spcAft>
                <a:spcPts val="0"/>
              </a:spcAft>
              <a:defRPr sz="800" b="0" i="0" spc="-10" baseline="0">
                <a:solidFill>
                  <a:schemeClr val="tx1"/>
                </a:solidFill>
                <a:latin typeface="Mark OT Narrow" panose="020B0506020201010104" pitchFamily="34" charset="77"/>
              </a:defRPr>
            </a:lvl4pPr>
            <a:lvl5pPr marL="457200">
              <a:lnSpc>
                <a:spcPts val="900"/>
              </a:lnSpc>
              <a:spcAft>
                <a:spcPts val="0"/>
              </a:spcAft>
              <a:defRPr sz="800" b="0" i="0" spc="-10" baseline="0">
                <a:solidFill>
                  <a:schemeClr val="tx1"/>
                </a:solidFill>
                <a:latin typeface="Mark OT Narrow" panose="020B0506020201010104" pitchFamily="34" charset="77"/>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7">
            <a:extLst>
              <a:ext uri="{FF2B5EF4-FFF2-40B4-BE49-F238E27FC236}">
                <a16:creationId xmlns:a16="http://schemas.microsoft.com/office/drawing/2014/main" id="{7D806403-653E-4ACF-95FB-8F976C07FE9F}"/>
              </a:ext>
            </a:extLst>
          </p:cNvPr>
          <p:cNvSpPr>
            <a:spLocks noGrp="1"/>
          </p:cNvSpPr>
          <p:nvPr>
            <p:ph type="body" sz="quarter" idx="13" hasCustomPrompt="1"/>
          </p:nvPr>
        </p:nvSpPr>
        <p:spPr>
          <a:xfrm>
            <a:off x="914400" y="1140917"/>
            <a:ext cx="7315200" cy="335561"/>
          </a:xfrm>
          <a:prstGeom prst="rect">
            <a:avLst/>
          </a:prstGeom>
        </p:spPr>
        <p:txBody>
          <a:bodyPr/>
          <a:lstStyle>
            <a:lvl1pPr>
              <a:lnSpc>
                <a:spcPct val="100000"/>
              </a:lnSpc>
              <a:spcAft>
                <a:spcPts val="1200"/>
              </a:spcAft>
              <a:defRPr sz="1200" b="1">
                <a:solidFill>
                  <a:schemeClr val="tx1"/>
                </a:solidFill>
                <a:latin typeface="+mj-lt"/>
              </a:defRPr>
            </a:lvl1pPr>
            <a:lvl2pPr>
              <a:lnSpc>
                <a:spcPts val="2400"/>
              </a:lnSpc>
              <a:defRPr sz="1200" b="1">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add subtitle</a:t>
            </a:r>
          </a:p>
        </p:txBody>
      </p:sp>
      <p:sp>
        <p:nvSpPr>
          <p:cNvPr id="2" name="Title 1">
            <a:extLst>
              <a:ext uri="{FF2B5EF4-FFF2-40B4-BE49-F238E27FC236}">
                <a16:creationId xmlns:a16="http://schemas.microsoft.com/office/drawing/2014/main" id="{5365D484-C5AF-4601-B75B-AA1BC4126ACC}"/>
              </a:ext>
            </a:extLst>
          </p:cNvPr>
          <p:cNvSpPr>
            <a:spLocks noGrp="1"/>
          </p:cNvSpPr>
          <p:nvPr>
            <p:ph type="title"/>
          </p:nvPr>
        </p:nvSpPr>
        <p:spPr>
          <a:xfrm>
            <a:off x="914400" y="365124"/>
            <a:ext cx="7315200" cy="630841"/>
          </a:xfrm>
          <a:prstGeom prst="rect">
            <a:avLst/>
          </a:prstGeom>
        </p:spPr>
        <p:txBody>
          <a:bodyPr/>
          <a:lstStyle/>
          <a:p>
            <a:r>
              <a:rPr lang="en-US"/>
              <a:t>Click to edit Master title style</a:t>
            </a:r>
          </a:p>
        </p:txBody>
      </p:sp>
      <p:sp>
        <p:nvSpPr>
          <p:cNvPr id="7" name="Date Placeholder 6">
            <a:extLst>
              <a:ext uri="{FF2B5EF4-FFF2-40B4-BE49-F238E27FC236}">
                <a16:creationId xmlns:a16="http://schemas.microsoft.com/office/drawing/2014/main" id="{FD381F49-835F-4C70-9A76-46CEB4658167}"/>
              </a:ext>
            </a:extLst>
          </p:cNvPr>
          <p:cNvSpPr>
            <a:spLocks noGrp="1"/>
          </p:cNvSpPr>
          <p:nvPr>
            <p:ph type="dt" sz="half" idx="21"/>
          </p:nvPr>
        </p:nvSpPr>
        <p:spPr/>
        <p:txBody>
          <a:bodyPr/>
          <a:lstStyle/>
          <a:p>
            <a:r>
              <a:rPr lang="en-US"/>
              <a:t>U.S. High Yield Overview</a:t>
            </a:r>
          </a:p>
        </p:txBody>
      </p:sp>
      <p:sp>
        <p:nvSpPr>
          <p:cNvPr id="10" name="Footer Placeholder 9">
            <a:extLst>
              <a:ext uri="{FF2B5EF4-FFF2-40B4-BE49-F238E27FC236}">
                <a16:creationId xmlns:a16="http://schemas.microsoft.com/office/drawing/2014/main" id="{6FA9654A-E086-456C-8686-0668FB1A5595}"/>
              </a:ext>
            </a:extLst>
          </p:cNvPr>
          <p:cNvSpPr>
            <a:spLocks noGrp="1"/>
          </p:cNvSpPr>
          <p:nvPr>
            <p:ph type="ftr" sz="quarter" idx="22"/>
          </p:nvPr>
        </p:nvSpPr>
        <p:spPr/>
        <p:txBody>
          <a:bodyPr/>
          <a:lstStyle/>
          <a:p>
            <a:r>
              <a:rPr lang="en-US"/>
              <a:t>Polen Capital Credit</a:t>
            </a:r>
          </a:p>
        </p:txBody>
      </p:sp>
      <p:sp>
        <p:nvSpPr>
          <p:cNvPr id="11" name="Slide Number Placeholder 10">
            <a:extLst>
              <a:ext uri="{FF2B5EF4-FFF2-40B4-BE49-F238E27FC236}">
                <a16:creationId xmlns:a16="http://schemas.microsoft.com/office/drawing/2014/main" id="{A1EA2B46-F9E3-49DD-AF5B-89F80C2EE4A7}"/>
              </a:ext>
            </a:extLst>
          </p:cNvPr>
          <p:cNvSpPr>
            <a:spLocks noGrp="1"/>
          </p:cNvSpPr>
          <p:nvPr>
            <p:ph type="sldNum" sz="quarter" idx="23"/>
          </p:nvPr>
        </p:nvSpPr>
        <p:spPr/>
        <p:txBody>
          <a:bodyPr/>
          <a:lstStyle/>
          <a:p>
            <a:fld id="{E61F9F1E-AB28-8E49-884A-F12C53BC2754}" type="slidenum">
              <a:rPr lang="en-US" smtClean="0"/>
              <a:pPr/>
              <a:t>‹#›</a:t>
            </a:fld>
            <a:endParaRPr lang="en-US"/>
          </a:p>
        </p:txBody>
      </p:sp>
    </p:spTree>
    <p:extLst>
      <p:ext uri="{BB962C8B-B14F-4D97-AF65-F5344CB8AC3E}">
        <p14:creationId xmlns:p14="http://schemas.microsoft.com/office/powerpoint/2010/main" val="32996998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8ED56F35-80DB-8B48-B93E-7295F5CDEE39}"/>
              </a:ext>
            </a:extLst>
          </p:cNvPr>
          <p:cNvCxnSpPr/>
          <p:nvPr/>
        </p:nvCxnSpPr>
        <p:spPr>
          <a:xfrm flipH="1">
            <a:off x="0" y="914400"/>
            <a:ext cx="457200"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12" name="Text Placeholder 20">
            <a:extLst>
              <a:ext uri="{FF2B5EF4-FFF2-40B4-BE49-F238E27FC236}">
                <a16:creationId xmlns:a16="http://schemas.microsoft.com/office/drawing/2014/main" id="{84C9905E-F321-44C7-AF3F-7A5723E6EEBA}"/>
              </a:ext>
            </a:extLst>
          </p:cNvPr>
          <p:cNvSpPr>
            <a:spLocks noGrp="1"/>
          </p:cNvSpPr>
          <p:nvPr>
            <p:ph type="body" sz="quarter" idx="20"/>
          </p:nvPr>
        </p:nvSpPr>
        <p:spPr>
          <a:xfrm>
            <a:off x="914400" y="5715000"/>
            <a:ext cx="7315200" cy="762000"/>
          </a:xfrm>
        </p:spPr>
        <p:txBody>
          <a:bodyPr anchor="b"/>
          <a:lstStyle>
            <a:lvl1pPr>
              <a:lnSpc>
                <a:spcPts val="900"/>
              </a:lnSpc>
              <a:spcAft>
                <a:spcPts val="0"/>
              </a:spcAft>
              <a:defRPr sz="800" b="0" i="0" spc="-10" baseline="0">
                <a:solidFill>
                  <a:schemeClr val="tx1"/>
                </a:solidFill>
                <a:latin typeface="Mark OT Narrow" panose="020B0506020201010104" pitchFamily="34" charset="77"/>
              </a:defRPr>
            </a:lvl1pPr>
            <a:lvl2pPr marL="155448" indent="-155448">
              <a:lnSpc>
                <a:spcPts val="900"/>
              </a:lnSpc>
              <a:spcAft>
                <a:spcPts val="0"/>
              </a:spcAft>
              <a:buFont typeface="+mj-lt"/>
              <a:buAutoNum type="arabicPeriod"/>
              <a:defRPr sz="800" b="0" i="0" spc="-10" baseline="0">
                <a:solidFill>
                  <a:schemeClr val="tx1"/>
                </a:solidFill>
                <a:latin typeface="Mark OT Narrow" panose="020B0506020201010104" pitchFamily="34" charset="77"/>
              </a:defRPr>
            </a:lvl2pPr>
            <a:lvl3pPr marL="155448" indent="-155448">
              <a:lnSpc>
                <a:spcPts val="900"/>
              </a:lnSpc>
              <a:spcAft>
                <a:spcPts val="0"/>
              </a:spcAft>
              <a:buFont typeface="Arial" panose="020B0604020202020204" pitchFamily="34" charset="0"/>
              <a:buChar char="•"/>
              <a:defRPr sz="800" b="0" i="0" spc="-10" baseline="0">
                <a:solidFill>
                  <a:schemeClr val="tx1"/>
                </a:solidFill>
                <a:latin typeface="Mark OT Narrow" panose="020B0506020201010104" pitchFamily="34" charset="77"/>
              </a:defRPr>
            </a:lvl3pPr>
            <a:lvl4pPr marL="301752" indent="-155448">
              <a:lnSpc>
                <a:spcPts val="900"/>
              </a:lnSpc>
              <a:spcAft>
                <a:spcPts val="0"/>
              </a:spcAft>
              <a:defRPr sz="800" b="0" i="0" spc="-10" baseline="0">
                <a:solidFill>
                  <a:schemeClr val="tx1"/>
                </a:solidFill>
                <a:latin typeface="Mark OT Narrow" panose="020B0506020201010104" pitchFamily="34" charset="77"/>
              </a:defRPr>
            </a:lvl4pPr>
            <a:lvl5pPr marL="457200">
              <a:lnSpc>
                <a:spcPts val="900"/>
              </a:lnSpc>
              <a:spcAft>
                <a:spcPts val="0"/>
              </a:spcAft>
              <a:defRPr sz="800" b="0" i="0" spc="-10" baseline="0">
                <a:solidFill>
                  <a:schemeClr val="tx1"/>
                </a:solidFill>
                <a:latin typeface="Mark OT Narrow" panose="020B0506020201010104" pitchFamily="34" charset="77"/>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7">
            <a:extLst>
              <a:ext uri="{FF2B5EF4-FFF2-40B4-BE49-F238E27FC236}">
                <a16:creationId xmlns:a16="http://schemas.microsoft.com/office/drawing/2014/main" id="{7D806403-653E-4ACF-95FB-8F976C07FE9F}"/>
              </a:ext>
            </a:extLst>
          </p:cNvPr>
          <p:cNvSpPr>
            <a:spLocks noGrp="1"/>
          </p:cNvSpPr>
          <p:nvPr>
            <p:ph type="body" sz="quarter" idx="13" hasCustomPrompt="1"/>
          </p:nvPr>
        </p:nvSpPr>
        <p:spPr>
          <a:xfrm>
            <a:off x="914400" y="1140917"/>
            <a:ext cx="7315200" cy="335561"/>
          </a:xfrm>
          <a:prstGeom prst="rect">
            <a:avLst/>
          </a:prstGeom>
        </p:spPr>
        <p:txBody>
          <a:bodyPr/>
          <a:lstStyle>
            <a:lvl1pPr>
              <a:lnSpc>
                <a:spcPct val="100000"/>
              </a:lnSpc>
              <a:spcAft>
                <a:spcPts val="1200"/>
              </a:spcAft>
              <a:defRPr sz="1200" b="1">
                <a:solidFill>
                  <a:schemeClr val="tx1"/>
                </a:solidFill>
                <a:latin typeface="+mj-lt"/>
              </a:defRPr>
            </a:lvl1pPr>
            <a:lvl2pPr>
              <a:lnSpc>
                <a:spcPts val="2400"/>
              </a:lnSpc>
              <a:defRPr sz="1200" b="1">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add subtitle</a:t>
            </a:r>
          </a:p>
        </p:txBody>
      </p:sp>
      <p:sp>
        <p:nvSpPr>
          <p:cNvPr id="2" name="Title 1">
            <a:extLst>
              <a:ext uri="{FF2B5EF4-FFF2-40B4-BE49-F238E27FC236}">
                <a16:creationId xmlns:a16="http://schemas.microsoft.com/office/drawing/2014/main" id="{5365D484-C5AF-4601-B75B-AA1BC4126ACC}"/>
              </a:ext>
            </a:extLst>
          </p:cNvPr>
          <p:cNvSpPr>
            <a:spLocks noGrp="1"/>
          </p:cNvSpPr>
          <p:nvPr>
            <p:ph type="title"/>
          </p:nvPr>
        </p:nvSpPr>
        <p:spPr>
          <a:xfrm>
            <a:off x="914400" y="365124"/>
            <a:ext cx="7315200" cy="630841"/>
          </a:xfrm>
          <a:prstGeom prst="rect">
            <a:avLst/>
          </a:prstGeom>
        </p:spPr>
        <p:txBody>
          <a:bodyPr/>
          <a:lstStyle/>
          <a:p>
            <a:r>
              <a:rPr lang="en-US"/>
              <a:t>Click to edit Master title style</a:t>
            </a:r>
          </a:p>
        </p:txBody>
      </p:sp>
      <p:sp>
        <p:nvSpPr>
          <p:cNvPr id="7" name="Date Placeholder 6">
            <a:extLst>
              <a:ext uri="{FF2B5EF4-FFF2-40B4-BE49-F238E27FC236}">
                <a16:creationId xmlns:a16="http://schemas.microsoft.com/office/drawing/2014/main" id="{FD381F49-835F-4C70-9A76-46CEB4658167}"/>
              </a:ext>
            </a:extLst>
          </p:cNvPr>
          <p:cNvSpPr>
            <a:spLocks noGrp="1"/>
          </p:cNvSpPr>
          <p:nvPr>
            <p:ph type="dt" sz="half" idx="21"/>
          </p:nvPr>
        </p:nvSpPr>
        <p:spPr/>
        <p:txBody>
          <a:bodyPr/>
          <a:lstStyle/>
          <a:p>
            <a:r>
              <a:rPr lang="en-US"/>
              <a:t>U.S. High Yield Overview</a:t>
            </a:r>
          </a:p>
        </p:txBody>
      </p:sp>
      <p:sp>
        <p:nvSpPr>
          <p:cNvPr id="10" name="Footer Placeholder 9">
            <a:extLst>
              <a:ext uri="{FF2B5EF4-FFF2-40B4-BE49-F238E27FC236}">
                <a16:creationId xmlns:a16="http://schemas.microsoft.com/office/drawing/2014/main" id="{6FA9654A-E086-456C-8686-0668FB1A5595}"/>
              </a:ext>
            </a:extLst>
          </p:cNvPr>
          <p:cNvSpPr>
            <a:spLocks noGrp="1"/>
          </p:cNvSpPr>
          <p:nvPr>
            <p:ph type="ftr" sz="quarter" idx="22"/>
          </p:nvPr>
        </p:nvSpPr>
        <p:spPr/>
        <p:txBody>
          <a:bodyPr/>
          <a:lstStyle/>
          <a:p>
            <a:r>
              <a:rPr lang="en-US"/>
              <a:t>Polen Capital Credit</a:t>
            </a:r>
          </a:p>
        </p:txBody>
      </p:sp>
      <p:sp>
        <p:nvSpPr>
          <p:cNvPr id="11" name="Slide Number Placeholder 10">
            <a:extLst>
              <a:ext uri="{FF2B5EF4-FFF2-40B4-BE49-F238E27FC236}">
                <a16:creationId xmlns:a16="http://schemas.microsoft.com/office/drawing/2014/main" id="{A1EA2B46-F9E3-49DD-AF5B-89F80C2EE4A7}"/>
              </a:ext>
            </a:extLst>
          </p:cNvPr>
          <p:cNvSpPr>
            <a:spLocks noGrp="1"/>
          </p:cNvSpPr>
          <p:nvPr>
            <p:ph type="sldNum" sz="quarter" idx="23"/>
          </p:nvPr>
        </p:nvSpPr>
        <p:spPr/>
        <p:txBody>
          <a:bodyPr/>
          <a:lstStyle/>
          <a:p>
            <a:fld id="{E61F9F1E-AB28-8E49-884A-F12C53BC2754}" type="slidenum">
              <a:rPr lang="en-US" smtClean="0"/>
              <a:pPr/>
              <a:t>‹#›</a:t>
            </a:fld>
            <a:endParaRPr lang="en-US"/>
          </a:p>
        </p:txBody>
      </p:sp>
    </p:spTree>
    <p:extLst>
      <p:ext uri="{BB962C8B-B14F-4D97-AF65-F5344CB8AC3E}">
        <p14:creationId xmlns:p14="http://schemas.microsoft.com/office/powerpoint/2010/main" val="32996998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8ED56F35-80DB-8B48-B93E-7295F5CDEE39}"/>
              </a:ext>
            </a:extLst>
          </p:cNvPr>
          <p:cNvCxnSpPr/>
          <p:nvPr/>
        </p:nvCxnSpPr>
        <p:spPr>
          <a:xfrm flipH="1">
            <a:off x="0" y="914400"/>
            <a:ext cx="457200"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12" name="Text Placeholder 20">
            <a:extLst>
              <a:ext uri="{FF2B5EF4-FFF2-40B4-BE49-F238E27FC236}">
                <a16:creationId xmlns:a16="http://schemas.microsoft.com/office/drawing/2014/main" id="{84C9905E-F321-44C7-AF3F-7A5723E6EEBA}"/>
              </a:ext>
            </a:extLst>
          </p:cNvPr>
          <p:cNvSpPr>
            <a:spLocks noGrp="1"/>
          </p:cNvSpPr>
          <p:nvPr>
            <p:ph type="body" sz="quarter" idx="20"/>
          </p:nvPr>
        </p:nvSpPr>
        <p:spPr>
          <a:xfrm>
            <a:off x="914400" y="5715000"/>
            <a:ext cx="7315200" cy="762000"/>
          </a:xfrm>
        </p:spPr>
        <p:txBody>
          <a:bodyPr anchor="b"/>
          <a:lstStyle>
            <a:lvl1pPr>
              <a:lnSpc>
                <a:spcPts val="900"/>
              </a:lnSpc>
              <a:spcAft>
                <a:spcPts val="0"/>
              </a:spcAft>
              <a:defRPr sz="800" b="0" i="0" spc="-10" baseline="0">
                <a:solidFill>
                  <a:schemeClr val="tx1"/>
                </a:solidFill>
                <a:latin typeface="Mark OT Narrow" panose="020B0506020201010104" pitchFamily="34" charset="77"/>
              </a:defRPr>
            </a:lvl1pPr>
            <a:lvl2pPr marL="155448" indent="-155448">
              <a:lnSpc>
                <a:spcPts val="900"/>
              </a:lnSpc>
              <a:spcAft>
                <a:spcPts val="0"/>
              </a:spcAft>
              <a:buFont typeface="+mj-lt"/>
              <a:buAutoNum type="arabicPeriod"/>
              <a:defRPr sz="800" b="0" i="0" spc="-10" baseline="0">
                <a:solidFill>
                  <a:schemeClr val="tx1"/>
                </a:solidFill>
                <a:latin typeface="Mark OT Narrow" panose="020B0506020201010104" pitchFamily="34" charset="77"/>
              </a:defRPr>
            </a:lvl2pPr>
            <a:lvl3pPr marL="155448" indent="-155448">
              <a:lnSpc>
                <a:spcPts val="900"/>
              </a:lnSpc>
              <a:spcAft>
                <a:spcPts val="0"/>
              </a:spcAft>
              <a:buFont typeface="Arial" panose="020B0604020202020204" pitchFamily="34" charset="0"/>
              <a:buChar char="•"/>
              <a:defRPr sz="800" b="0" i="0" spc="-10" baseline="0">
                <a:solidFill>
                  <a:schemeClr val="tx1"/>
                </a:solidFill>
                <a:latin typeface="Mark OT Narrow" panose="020B0506020201010104" pitchFamily="34" charset="77"/>
              </a:defRPr>
            </a:lvl3pPr>
            <a:lvl4pPr marL="301752" indent="-155448">
              <a:lnSpc>
                <a:spcPts val="900"/>
              </a:lnSpc>
              <a:spcAft>
                <a:spcPts val="0"/>
              </a:spcAft>
              <a:defRPr sz="800" b="0" i="0" spc="-10" baseline="0">
                <a:solidFill>
                  <a:schemeClr val="tx1"/>
                </a:solidFill>
                <a:latin typeface="Mark OT Narrow" panose="020B0506020201010104" pitchFamily="34" charset="77"/>
              </a:defRPr>
            </a:lvl4pPr>
            <a:lvl5pPr marL="457200">
              <a:lnSpc>
                <a:spcPts val="900"/>
              </a:lnSpc>
              <a:spcAft>
                <a:spcPts val="0"/>
              </a:spcAft>
              <a:defRPr sz="800" b="0" i="0" spc="-10" baseline="0">
                <a:solidFill>
                  <a:schemeClr val="tx1"/>
                </a:solidFill>
                <a:latin typeface="Mark OT Narrow" panose="020B0506020201010104" pitchFamily="34" charset="77"/>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7">
            <a:extLst>
              <a:ext uri="{FF2B5EF4-FFF2-40B4-BE49-F238E27FC236}">
                <a16:creationId xmlns:a16="http://schemas.microsoft.com/office/drawing/2014/main" id="{7D806403-653E-4ACF-95FB-8F976C07FE9F}"/>
              </a:ext>
            </a:extLst>
          </p:cNvPr>
          <p:cNvSpPr>
            <a:spLocks noGrp="1"/>
          </p:cNvSpPr>
          <p:nvPr>
            <p:ph type="body" sz="quarter" idx="13" hasCustomPrompt="1"/>
          </p:nvPr>
        </p:nvSpPr>
        <p:spPr>
          <a:xfrm>
            <a:off x="914400" y="1140917"/>
            <a:ext cx="7315200" cy="335561"/>
          </a:xfrm>
          <a:prstGeom prst="rect">
            <a:avLst/>
          </a:prstGeom>
        </p:spPr>
        <p:txBody>
          <a:bodyPr/>
          <a:lstStyle>
            <a:lvl1pPr>
              <a:lnSpc>
                <a:spcPct val="100000"/>
              </a:lnSpc>
              <a:spcAft>
                <a:spcPts val="1200"/>
              </a:spcAft>
              <a:defRPr sz="1200" b="1">
                <a:solidFill>
                  <a:schemeClr val="tx1"/>
                </a:solidFill>
                <a:latin typeface="+mj-lt"/>
              </a:defRPr>
            </a:lvl1pPr>
            <a:lvl2pPr>
              <a:lnSpc>
                <a:spcPts val="2400"/>
              </a:lnSpc>
              <a:defRPr sz="1200" b="1">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add subtitle</a:t>
            </a:r>
          </a:p>
        </p:txBody>
      </p:sp>
      <p:sp>
        <p:nvSpPr>
          <p:cNvPr id="2" name="Title 1">
            <a:extLst>
              <a:ext uri="{FF2B5EF4-FFF2-40B4-BE49-F238E27FC236}">
                <a16:creationId xmlns:a16="http://schemas.microsoft.com/office/drawing/2014/main" id="{5365D484-C5AF-4601-B75B-AA1BC4126ACC}"/>
              </a:ext>
            </a:extLst>
          </p:cNvPr>
          <p:cNvSpPr>
            <a:spLocks noGrp="1"/>
          </p:cNvSpPr>
          <p:nvPr>
            <p:ph type="title"/>
          </p:nvPr>
        </p:nvSpPr>
        <p:spPr>
          <a:xfrm>
            <a:off x="914400" y="365124"/>
            <a:ext cx="7315200" cy="630841"/>
          </a:xfrm>
          <a:prstGeom prst="rect">
            <a:avLst/>
          </a:prstGeom>
        </p:spPr>
        <p:txBody>
          <a:bodyPr/>
          <a:lstStyle/>
          <a:p>
            <a:r>
              <a:rPr lang="en-US"/>
              <a:t>Click to edit Master title style</a:t>
            </a:r>
          </a:p>
        </p:txBody>
      </p:sp>
      <p:sp>
        <p:nvSpPr>
          <p:cNvPr id="7" name="Date Placeholder 6">
            <a:extLst>
              <a:ext uri="{FF2B5EF4-FFF2-40B4-BE49-F238E27FC236}">
                <a16:creationId xmlns:a16="http://schemas.microsoft.com/office/drawing/2014/main" id="{FD381F49-835F-4C70-9A76-46CEB4658167}"/>
              </a:ext>
            </a:extLst>
          </p:cNvPr>
          <p:cNvSpPr>
            <a:spLocks noGrp="1"/>
          </p:cNvSpPr>
          <p:nvPr>
            <p:ph type="dt" sz="half" idx="21"/>
          </p:nvPr>
        </p:nvSpPr>
        <p:spPr/>
        <p:txBody>
          <a:bodyPr/>
          <a:lstStyle/>
          <a:p>
            <a:r>
              <a:rPr lang="en-US"/>
              <a:t>U.S. High Yield Overview</a:t>
            </a:r>
          </a:p>
        </p:txBody>
      </p:sp>
      <p:sp>
        <p:nvSpPr>
          <p:cNvPr id="10" name="Footer Placeholder 9">
            <a:extLst>
              <a:ext uri="{FF2B5EF4-FFF2-40B4-BE49-F238E27FC236}">
                <a16:creationId xmlns:a16="http://schemas.microsoft.com/office/drawing/2014/main" id="{6FA9654A-E086-456C-8686-0668FB1A5595}"/>
              </a:ext>
            </a:extLst>
          </p:cNvPr>
          <p:cNvSpPr>
            <a:spLocks noGrp="1"/>
          </p:cNvSpPr>
          <p:nvPr>
            <p:ph type="ftr" sz="quarter" idx="22"/>
          </p:nvPr>
        </p:nvSpPr>
        <p:spPr/>
        <p:txBody>
          <a:bodyPr/>
          <a:lstStyle/>
          <a:p>
            <a:r>
              <a:rPr lang="en-US"/>
              <a:t>Polen Capital Credit</a:t>
            </a:r>
          </a:p>
        </p:txBody>
      </p:sp>
      <p:sp>
        <p:nvSpPr>
          <p:cNvPr id="11" name="Slide Number Placeholder 10">
            <a:extLst>
              <a:ext uri="{FF2B5EF4-FFF2-40B4-BE49-F238E27FC236}">
                <a16:creationId xmlns:a16="http://schemas.microsoft.com/office/drawing/2014/main" id="{A1EA2B46-F9E3-49DD-AF5B-89F80C2EE4A7}"/>
              </a:ext>
            </a:extLst>
          </p:cNvPr>
          <p:cNvSpPr>
            <a:spLocks noGrp="1"/>
          </p:cNvSpPr>
          <p:nvPr>
            <p:ph type="sldNum" sz="quarter" idx="23"/>
          </p:nvPr>
        </p:nvSpPr>
        <p:spPr/>
        <p:txBody>
          <a:bodyPr/>
          <a:lstStyle/>
          <a:p>
            <a:fld id="{E61F9F1E-AB28-8E49-884A-F12C53BC2754}" type="slidenum">
              <a:rPr lang="en-US" smtClean="0"/>
              <a:pPr/>
              <a:t>‹#›</a:t>
            </a:fld>
            <a:endParaRPr lang="en-US"/>
          </a:p>
        </p:txBody>
      </p:sp>
    </p:spTree>
    <p:extLst>
      <p:ext uri="{BB962C8B-B14F-4D97-AF65-F5344CB8AC3E}">
        <p14:creationId xmlns:p14="http://schemas.microsoft.com/office/powerpoint/2010/main" val="32996998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8ED56F35-80DB-8B48-B93E-7295F5CDEE39}"/>
              </a:ext>
            </a:extLst>
          </p:cNvPr>
          <p:cNvCxnSpPr/>
          <p:nvPr/>
        </p:nvCxnSpPr>
        <p:spPr>
          <a:xfrm flipH="1">
            <a:off x="0" y="914400"/>
            <a:ext cx="457200"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12" name="Text Placeholder 20">
            <a:extLst>
              <a:ext uri="{FF2B5EF4-FFF2-40B4-BE49-F238E27FC236}">
                <a16:creationId xmlns:a16="http://schemas.microsoft.com/office/drawing/2014/main" id="{84C9905E-F321-44C7-AF3F-7A5723E6EEBA}"/>
              </a:ext>
            </a:extLst>
          </p:cNvPr>
          <p:cNvSpPr>
            <a:spLocks noGrp="1"/>
          </p:cNvSpPr>
          <p:nvPr>
            <p:ph type="body" sz="quarter" idx="20"/>
          </p:nvPr>
        </p:nvSpPr>
        <p:spPr>
          <a:xfrm>
            <a:off x="914400" y="5715000"/>
            <a:ext cx="7315200" cy="762000"/>
          </a:xfrm>
        </p:spPr>
        <p:txBody>
          <a:bodyPr anchor="b"/>
          <a:lstStyle>
            <a:lvl1pPr>
              <a:lnSpc>
                <a:spcPts val="900"/>
              </a:lnSpc>
              <a:spcAft>
                <a:spcPts val="0"/>
              </a:spcAft>
              <a:defRPr sz="800" b="0" i="0" spc="-10" baseline="0">
                <a:solidFill>
                  <a:schemeClr val="tx1"/>
                </a:solidFill>
                <a:latin typeface="Mark OT Narrow" panose="020B0506020201010104" pitchFamily="34" charset="77"/>
              </a:defRPr>
            </a:lvl1pPr>
            <a:lvl2pPr marL="155448" indent="-155448">
              <a:lnSpc>
                <a:spcPts val="900"/>
              </a:lnSpc>
              <a:spcAft>
                <a:spcPts val="0"/>
              </a:spcAft>
              <a:buFont typeface="+mj-lt"/>
              <a:buAutoNum type="arabicPeriod"/>
              <a:defRPr sz="800" b="0" i="0" spc="-10" baseline="0">
                <a:solidFill>
                  <a:schemeClr val="tx1"/>
                </a:solidFill>
                <a:latin typeface="Mark OT Narrow" panose="020B0506020201010104" pitchFamily="34" charset="77"/>
              </a:defRPr>
            </a:lvl2pPr>
            <a:lvl3pPr marL="155448" indent="-155448">
              <a:lnSpc>
                <a:spcPts val="900"/>
              </a:lnSpc>
              <a:spcAft>
                <a:spcPts val="0"/>
              </a:spcAft>
              <a:buFont typeface="Arial" panose="020B0604020202020204" pitchFamily="34" charset="0"/>
              <a:buChar char="•"/>
              <a:defRPr sz="800" b="0" i="0" spc="-10" baseline="0">
                <a:solidFill>
                  <a:schemeClr val="tx1"/>
                </a:solidFill>
                <a:latin typeface="Mark OT Narrow" panose="020B0506020201010104" pitchFamily="34" charset="77"/>
              </a:defRPr>
            </a:lvl3pPr>
            <a:lvl4pPr marL="301752" indent="-155448">
              <a:lnSpc>
                <a:spcPts val="900"/>
              </a:lnSpc>
              <a:spcAft>
                <a:spcPts val="0"/>
              </a:spcAft>
              <a:defRPr sz="800" b="0" i="0" spc="-10" baseline="0">
                <a:solidFill>
                  <a:schemeClr val="tx1"/>
                </a:solidFill>
                <a:latin typeface="Mark OT Narrow" panose="020B0506020201010104" pitchFamily="34" charset="77"/>
              </a:defRPr>
            </a:lvl4pPr>
            <a:lvl5pPr marL="457200">
              <a:lnSpc>
                <a:spcPts val="900"/>
              </a:lnSpc>
              <a:spcAft>
                <a:spcPts val="0"/>
              </a:spcAft>
              <a:defRPr sz="800" b="0" i="0" spc="-10" baseline="0">
                <a:solidFill>
                  <a:schemeClr val="tx1"/>
                </a:solidFill>
                <a:latin typeface="Mark OT Narrow" panose="020B0506020201010104" pitchFamily="34" charset="77"/>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7">
            <a:extLst>
              <a:ext uri="{FF2B5EF4-FFF2-40B4-BE49-F238E27FC236}">
                <a16:creationId xmlns:a16="http://schemas.microsoft.com/office/drawing/2014/main" id="{7D806403-653E-4ACF-95FB-8F976C07FE9F}"/>
              </a:ext>
            </a:extLst>
          </p:cNvPr>
          <p:cNvSpPr>
            <a:spLocks noGrp="1"/>
          </p:cNvSpPr>
          <p:nvPr>
            <p:ph type="body" sz="quarter" idx="13" hasCustomPrompt="1"/>
          </p:nvPr>
        </p:nvSpPr>
        <p:spPr>
          <a:xfrm>
            <a:off x="914400" y="1140917"/>
            <a:ext cx="7315200" cy="335561"/>
          </a:xfrm>
          <a:prstGeom prst="rect">
            <a:avLst/>
          </a:prstGeom>
        </p:spPr>
        <p:txBody>
          <a:bodyPr/>
          <a:lstStyle>
            <a:lvl1pPr>
              <a:lnSpc>
                <a:spcPct val="100000"/>
              </a:lnSpc>
              <a:spcAft>
                <a:spcPts val="1200"/>
              </a:spcAft>
              <a:defRPr sz="1200" b="1">
                <a:solidFill>
                  <a:schemeClr val="tx1"/>
                </a:solidFill>
                <a:latin typeface="+mj-lt"/>
              </a:defRPr>
            </a:lvl1pPr>
            <a:lvl2pPr>
              <a:lnSpc>
                <a:spcPts val="2400"/>
              </a:lnSpc>
              <a:defRPr sz="1200" b="1">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add subtitle</a:t>
            </a:r>
          </a:p>
        </p:txBody>
      </p:sp>
      <p:sp>
        <p:nvSpPr>
          <p:cNvPr id="2" name="Title 1">
            <a:extLst>
              <a:ext uri="{FF2B5EF4-FFF2-40B4-BE49-F238E27FC236}">
                <a16:creationId xmlns:a16="http://schemas.microsoft.com/office/drawing/2014/main" id="{5365D484-C5AF-4601-B75B-AA1BC4126ACC}"/>
              </a:ext>
            </a:extLst>
          </p:cNvPr>
          <p:cNvSpPr>
            <a:spLocks noGrp="1"/>
          </p:cNvSpPr>
          <p:nvPr>
            <p:ph type="title"/>
          </p:nvPr>
        </p:nvSpPr>
        <p:spPr>
          <a:xfrm>
            <a:off x="914400" y="365124"/>
            <a:ext cx="7315200" cy="630841"/>
          </a:xfrm>
          <a:prstGeom prst="rect">
            <a:avLst/>
          </a:prstGeom>
        </p:spPr>
        <p:txBody>
          <a:bodyPr/>
          <a:lstStyle/>
          <a:p>
            <a:r>
              <a:rPr lang="en-US"/>
              <a:t>Click to edit Master title style</a:t>
            </a:r>
          </a:p>
        </p:txBody>
      </p:sp>
      <p:sp>
        <p:nvSpPr>
          <p:cNvPr id="7" name="Date Placeholder 6">
            <a:extLst>
              <a:ext uri="{FF2B5EF4-FFF2-40B4-BE49-F238E27FC236}">
                <a16:creationId xmlns:a16="http://schemas.microsoft.com/office/drawing/2014/main" id="{FD381F49-835F-4C70-9A76-46CEB4658167}"/>
              </a:ext>
            </a:extLst>
          </p:cNvPr>
          <p:cNvSpPr>
            <a:spLocks noGrp="1"/>
          </p:cNvSpPr>
          <p:nvPr>
            <p:ph type="dt" sz="half" idx="21"/>
          </p:nvPr>
        </p:nvSpPr>
        <p:spPr/>
        <p:txBody>
          <a:bodyPr/>
          <a:lstStyle/>
          <a:p>
            <a:r>
              <a:rPr lang="en-US"/>
              <a:t>U.S. High Yield Overview</a:t>
            </a:r>
          </a:p>
        </p:txBody>
      </p:sp>
      <p:sp>
        <p:nvSpPr>
          <p:cNvPr id="10" name="Footer Placeholder 9">
            <a:extLst>
              <a:ext uri="{FF2B5EF4-FFF2-40B4-BE49-F238E27FC236}">
                <a16:creationId xmlns:a16="http://schemas.microsoft.com/office/drawing/2014/main" id="{6FA9654A-E086-456C-8686-0668FB1A5595}"/>
              </a:ext>
            </a:extLst>
          </p:cNvPr>
          <p:cNvSpPr>
            <a:spLocks noGrp="1"/>
          </p:cNvSpPr>
          <p:nvPr>
            <p:ph type="ftr" sz="quarter" idx="22"/>
          </p:nvPr>
        </p:nvSpPr>
        <p:spPr/>
        <p:txBody>
          <a:bodyPr/>
          <a:lstStyle/>
          <a:p>
            <a:r>
              <a:rPr lang="en-US"/>
              <a:t>Polen Capital Credit</a:t>
            </a:r>
          </a:p>
        </p:txBody>
      </p:sp>
      <p:sp>
        <p:nvSpPr>
          <p:cNvPr id="11" name="Slide Number Placeholder 10">
            <a:extLst>
              <a:ext uri="{FF2B5EF4-FFF2-40B4-BE49-F238E27FC236}">
                <a16:creationId xmlns:a16="http://schemas.microsoft.com/office/drawing/2014/main" id="{A1EA2B46-F9E3-49DD-AF5B-89F80C2EE4A7}"/>
              </a:ext>
            </a:extLst>
          </p:cNvPr>
          <p:cNvSpPr>
            <a:spLocks noGrp="1"/>
          </p:cNvSpPr>
          <p:nvPr>
            <p:ph type="sldNum" sz="quarter" idx="23"/>
          </p:nvPr>
        </p:nvSpPr>
        <p:spPr/>
        <p:txBody>
          <a:bodyPr/>
          <a:lstStyle/>
          <a:p>
            <a:fld id="{E61F9F1E-AB28-8E49-884A-F12C53BC2754}" type="slidenum">
              <a:rPr lang="en-US" smtClean="0"/>
              <a:pPr/>
              <a:t>‹#›</a:t>
            </a:fld>
            <a:endParaRPr lang="en-US"/>
          </a:p>
        </p:txBody>
      </p:sp>
    </p:spTree>
    <p:extLst>
      <p:ext uri="{BB962C8B-B14F-4D97-AF65-F5344CB8AC3E}">
        <p14:creationId xmlns:p14="http://schemas.microsoft.com/office/powerpoint/2010/main" val="3299699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Back Page">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9D251E33-0E28-4D8E-A29C-2C88CACDC573}"/>
              </a:ext>
            </a:extLst>
          </p:cNvPr>
          <p:cNvPicPr>
            <a:picLocks noChangeAspect="1"/>
          </p:cNvPicPr>
          <p:nvPr/>
        </p:nvPicPr>
        <p:blipFill>
          <a:blip r:embed="rId2"/>
          <a:stretch>
            <a:fillRect/>
          </a:stretch>
        </p:blipFill>
        <p:spPr>
          <a:xfrm>
            <a:off x="7315200" y="5867400"/>
            <a:ext cx="1371600" cy="609600"/>
          </a:xfrm>
          <a:prstGeom prst="rect">
            <a:avLst/>
          </a:prstGeom>
        </p:spPr>
      </p:pic>
      <p:pic>
        <p:nvPicPr>
          <p:cNvPr id="4" name="Picture 3">
            <a:extLst>
              <a:ext uri="{FF2B5EF4-FFF2-40B4-BE49-F238E27FC236}">
                <a16:creationId xmlns:a16="http://schemas.microsoft.com/office/drawing/2014/main" id="{0B526039-58A4-445B-98C1-018B36EC6A07}"/>
              </a:ext>
            </a:extLst>
          </p:cNvPr>
          <p:cNvPicPr>
            <a:picLocks noChangeAspect="1"/>
          </p:cNvPicPr>
          <p:nvPr/>
        </p:nvPicPr>
        <p:blipFill>
          <a:blip r:embed="rId2"/>
          <a:stretch>
            <a:fillRect/>
          </a:stretch>
        </p:blipFill>
        <p:spPr>
          <a:xfrm>
            <a:off x="7315200" y="5867400"/>
            <a:ext cx="1371600" cy="609600"/>
          </a:xfrm>
          <a:prstGeom prst="rect">
            <a:avLst/>
          </a:prstGeom>
        </p:spPr>
      </p:pic>
      <p:sp>
        <p:nvSpPr>
          <p:cNvPr id="3" name="Text Placeholder 2">
            <a:extLst>
              <a:ext uri="{FF2B5EF4-FFF2-40B4-BE49-F238E27FC236}">
                <a16:creationId xmlns:a16="http://schemas.microsoft.com/office/drawing/2014/main" id="{3701C934-D414-4B31-AF5E-86F0C5F20E8C}"/>
              </a:ext>
            </a:extLst>
          </p:cNvPr>
          <p:cNvSpPr>
            <a:spLocks noGrp="1"/>
          </p:cNvSpPr>
          <p:nvPr>
            <p:ph type="body" sz="quarter" idx="10"/>
          </p:nvPr>
        </p:nvSpPr>
        <p:spPr>
          <a:xfrm>
            <a:off x="457201" y="5832475"/>
            <a:ext cx="3565320" cy="568325"/>
          </a:xfrm>
        </p:spPr>
        <p:txBody>
          <a:bodyPr anchor="b"/>
          <a:lstStyle>
            <a:lvl1pPr>
              <a:spcAft>
                <a:spcPts val="0"/>
              </a:spcAft>
              <a:defRPr sz="900">
                <a:solidFill>
                  <a:schemeClr val="accent1"/>
                </a:solidFill>
              </a:defRPr>
            </a:lvl1pPr>
            <a:lvl2pPr>
              <a:buNone/>
              <a:defRPr/>
            </a:lvl2pPr>
          </a:lstStyle>
          <a:p>
            <a:pPr lvl="0"/>
            <a:r>
              <a:rPr lang="en-US"/>
              <a:t>Click to edit Master text styles</a:t>
            </a:r>
          </a:p>
        </p:txBody>
      </p:sp>
    </p:spTree>
    <p:extLst>
      <p:ext uri="{BB962C8B-B14F-4D97-AF65-F5344CB8AC3E}">
        <p14:creationId xmlns:p14="http://schemas.microsoft.com/office/powerpoint/2010/main" val="29071909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chemeClr val="tx1"/>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11/27/23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6685907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8ED56F35-80DB-8B48-B93E-7295F5CDEE39}"/>
              </a:ext>
            </a:extLst>
          </p:cNvPr>
          <p:cNvCxnSpPr/>
          <p:nvPr/>
        </p:nvCxnSpPr>
        <p:spPr>
          <a:xfrm flipH="1">
            <a:off x="0" y="914400"/>
            <a:ext cx="457200"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12" name="Text Placeholder 20">
            <a:extLst>
              <a:ext uri="{FF2B5EF4-FFF2-40B4-BE49-F238E27FC236}">
                <a16:creationId xmlns:a16="http://schemas.microsoft.com/office/drawing/2014/main" id="{84C9905E-F321-44C7-AF3F-7A5723E6EEBA}"/>
              </a:ext>
            </a:extLst>
          </p:cNvPr>
          <p:cNvSpPr>
            <a:spLocks noGrp="1"/>
          </p:cNvSpPr>
          <p:nvPr>
            <p:ph type="body" sz="quarter" idx="20"/>
          </p:nvPr>
        </p:nvSpPr>
        <p:spPr>
          <a:xfrm>
            <a:off x="914400" y="5715000"/>
            <a:ext cx="7315200" cy="762000"/>
          </a:xfrm>
        </p:spPr>
        <p:txBody>
          <a:bodyPr anchor="b"/>
          <a:lstStyle>
            <a:lvl1pPr>
              <a:lnSpc>
                <a:spcPts val="900"/>
              </a:lnSpc>
              <a:spcAft>
                <a:spcPts val="0"/>
              </a:spcAft>
              <a:defRPr sz="800" b="0" i="0" spc="-10" baseline="0">
                <a:solidFill>
                  <a:schemeClr val="tx1"/>
                </a:solidFill>
                <a:latin typeface="Mark OT Narrow" panose="020B0506020201010104" pitchFamily="34" charset="77"/>
              </a:defRPr>
            </a:lvl1pPr>
            <a:lvl2pPr marL="155448" indent="-155448">
              <a:lnSpc>
                <a:spcPts val="900"/>
              </a:lnSpc>
              <a:spcAft>
                <a:spcPts val="0"/>
              </a:spcAft>
              <a:buFont typeface="+mj-lt"/>
              <a:buAutoNum type="arabicPeriod"/>
              <a:defRPr sz="800" b="0" i="0" spc="-10" baseline="0">
                <a:solidFill>
                  <a:schemeClr val="tx1"/>
                </a:solidFill>
                <a:latin typeface="Mark OT Narrow" panose="020B0506020201010104" pitchFamily="34" charset="77"/>
              </a:defRPr>
            </a:lvl2pPr>
            <a:lvl3pPr marL="155448" indent="-155448">
              <a:lnSpc>
                <a:spcPts val="900"/>
              </a:lnSpc>
              <a:spcAft>
                <a:spcPts val="0"/>
              </a:spcAft>
              <a:buFont typeface="Arial" panose="020B0604020202020204" pitchFamily="34" charset="0"/>
              <a:buChar char="•"/>
              <a:defRPr sz="800" b="0" i="0" spc="-10" baseline="0">
                <a:solidFill>
                  <a:schemeClr val="tx1"/>
                </a:solidFill>
                <a:latin typeface="Mark OT Narrow" panose="020B0506020201010104" pitchFamily="34" charset="77"/>
              </a:defRPr>
            </a:lvl3pPr>
            <a:lvl4pPr marL="301752" indent="-155448">
              <a:lnSpc>
                <a:spcPts val="900"/>
              </a:lnSpc>
              <a:spcAft>
                <a:spcPts val="0"/>
              </a:spcAft>
              <a:defRPr sz="800" b="0" i="0" spc="-10" baseline="0">
                <a:solidFill>
                  <a:schemeClr val="tx1"/>
                </a:solidFill>
                <a:latin typeface="Mark OT Narrow" panose="020B0506020201010104" pitchFamily="34" charset="77"/>
              </a:defRPr>
            </a:lvl4pPr>
            <a:lvl5pPr marL="457200">
              <a:lnSpc>
                <a:spcPts val="900"/>
              </a:lnSpc>
              <a:spcAft>
                <a:spcPts val="0"/>
              </a:spcAft>
              <a:defRPr sz="800" b="0" i="0" spc="-10" baseline="0">
                <a:solidFill>
                  <a:schemeClr val="tx1"/>
                </a:solidFill>
                <a:latin typeface="Mark OT Narrow" panose="020B0506020201010104" pitchFamily="34" charset="77"/>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a:extLst>
              <a:ext uri="{FF2B5EF4-FFF2-40B4-BE49-F238E27FC236}">
                <a16:creationId xmlns:a16="http://schemas.microsoft.com/office/drawing/2014/main" id="{7D806403-653E-4ACF-95FB-8F976C07FE9F}"/>
              </a:ext>
            </a:extLst>
          </p:cNvPr>
          <p:cNvSpPr>
            <a:spLocks noGrp="1"/>
          </p:cNvSpPr>
          <p:nvPr>
            <p:ph type="body" sz="quarter" idx="13" hasCustomPrompt="1"/>
          </p:nvPr>
        </p:nvSpPr>
        <p:spPr>
          <a:xfrm>
            <a:off x="914400" y="1140917"/>
            <a:ext cx="7315200" cy="335561"/>
          </a:xfrm>
          <a:prstGeom prst="rect">
            <a:avLst/>
          </a:prstGeom>
        </p:spPr>
        <p:txBody>
          <a:bodyPr/>
          <a:lstStyle>
            <a:lvl1pPr>
              <a:lnSpc>
                <a:spcPct val="100000"/>
              </a:lnSpc>
              <a:spcAft>
                <a:spcPts val="1200"/>
              </a:spcAft>
              <a:defRPr sz="1200" b="1">
                <a:solidFill>
                  <a:schemeClr val="tx1"/>
                </a:solidFill>
                <a:latin typeface="+mj-lt"/>
              </a:defRPr>
            </a:lvl1pPr>
            <a:lvl2pPr>
              <a:lnSpc>
                <a:spcPts val="2400"/>
              </a:lnSpc>
              <a:defRPr sz="1200" b="1">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add subtitle</a:t>
            </a:r>
          </a:p>
        </p:txBody>
      </p:sp>
      <p:sp>
        <p:nvSpPr>
          <p:cNvPr id="2" name="Title 1">
            <a:extLst>
              <a:ext uri="{FF2B5EF4-FFF2-40B4-BE49-F238E27FC236}">
                <a16:creationId xmlns:a16="http://schemas.microsoft.com/office/drawing/2014/main" id="{5365D484-C5AF-4601-B75B-AA1BC4126ACC}"/>
              </a:ext>
            </a:extLst>
          </p:cNvPr>
          <p:cNvSpPr>
            <a:spLocks noGrp="1"/>
          </p:cNvSpPr>
          <p:nvPr>
            <p:ph type="title"/>
          </p:nvPr>
        </p:nvSpPr>
        <p:spPr>
          <a:xfrm>
            <a:off x="914400" y="365124"/>
            <a:ext cx="7315200" cy="630841"/>
          </a:xfrm>
          <a:prstGeom prst="rect">
            <a:avLst/>
          </a:prstGeom>
        </p:spPr>
        <p:txBody>
          <a:bodyPr/>
          <a:lstStyle/>
          <a:p>
            <a:r>
              <a:rPr lang="en-US"/>
              <a:t>Click to edit Master title style</a:t>
            </a:r>
            <a:endParaRPr lang="en-US" dirty="0"/>
          </a:p>
        </p:txBody>
      </p:sp>
      <p:sp>
        <p:nvSpPr>
          <p:cNvPr id="7" name="Date Placeholder 6">
            <a:extLst>
              <a:ext uri="{FF2B5EF4-FFF2-40B4-BE49-F238E27FC236}">
                <a16:creationId xmlns:a16="http://schemas.microsoft.com/office/drawing/2014/main" id="{FD381F49-835F-4C70-9A76-46CEB4658167}"/>
              </a:ext>
            </a:extLst>
          </p:cNvPr>
          <p:cNvSpPr>
            <a:spLocks noGrp="1"/>
          </p:cNvSpPr>
          <p:nvPr>
            <p:ph type="dt" sz="half" idx="21"/>
          </p:nvPr>
        </p:nvSpPr>
        <p:spPr/>
        <p:txBody>
          <a:bodyPr/>
          <a:lstStyle/>
          <a:p>
            <a:r>
              <a:rPr lang="en-US"/>
              <a:t>Focus Growth </a:t>
            </a:r>
          </a:p>
        </p:txBody>
      </p:sp>
      <p:sp>
        <p:nvSpPr>
          <p:cNvPr id="10" name="Footer Placeholder 9">
            <a:extLst>
              <a:ext uri="{FF2B5EF4-FFF2-40B4-BE49-F238E27FC236}">
                <a16:creationId xmlns:a16="http://schemas.microsoft.com/office/drawing/2014/main" id="{6FA9654A-E086-456C-8686-0668FB1A5595}"/>
              </a:ext>
            </a:extLst>
          </p:cNvPr>
          <p:cNvSpPr>
            <a:spLocks noGrp="1"/>
          </p:cNvSpPr>
          <p:nvPr>
            <p:ph type="ftr" sz="quarter" idx="22"/>
          </p:nvPr>
        </p:nvSpPr>
        <p:spPr/>
        <p:txBody>
          <a:bodyPr/>
          <a:lstStyle/>
          <a:p>
            <a:r>
              <a:rPr lang="en-US"/>
              <a:t>Polen Capital</a:t>
            </a:r>
          </a:p>
        </p:txBody>
      </p:sp>
      <p:sp>
        <p:nvSpPr>
          <p:cNvPr id="11" name="Slide Number Placeholder 10">
            <a:extLst>
              <a:ext uri="{FF2B5EF4-FFF2-40B4-BE49-F238E27FC236}">
                <a16:creationId xmlns:a16="http://schemas.microsoft.com/office/drawing/2014/main" id="{A1EA2B46-F9E3-49DD-AF5B-89F80C2EE4A7}"/>
              </a:ext>
            </a:extLst>
          </p:cNvPr>
          <p:cNvSpPr>
            <a:spLocks noGrp="1"/>
          </p:cNvSpPr>
          <p:nvPr>
            <p:ph type="sldNum" sz="quarter" idx="23"/>
          </p:nvPr>
        </p:nvSpPr>
        <p:spPr/>
        <p:txBody>
          <a:bodyPr/>
          <a:lstStyle/>
          <a:p>
            <a:fld id="{E61F9F1E-AB28-8E49-884A-F12C53BC2754}" type="slidenum">
              <a:rPr lang="en-US" smtClean="0"/>
              <a:pPr/>
              <a:t>‹#›</a:t>
            </a:fld>
            <a:endParaRPr lang="en-US"/>
          </a:p>
        </p:txBody>
      </p:sp>
    </p:spTree>
    <p:extLst>
      <p:ext uri="{BB962C8B-B14F-4D97-AF65-F5344CB8AC3E}">
        <p14:creationId xmlns:p14="http://schemas.microsoft.com/office/powerpoint/2010/main" val="3306206257"/>
      </p:ext>
    </p:extLst>
  </p:cSld>
  <p:clrMapOvr>
    <a:masterClrMapping/>
  </p:clrMapOvr>
  <p:hf hdr="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8ED56F35-80DB-8B48-B93E-7295F5CDEE39}"/>
              </a:ext>
            </a:extLst>
          </p:cNvPr>
          <p:cNvCxnSpPr/>
          <p:nvPr/>
        </p:nvCxnSpPr>
        <p:spPr>
          <a:xfrm flipH="1">
            <a:off x="0" y="914400"/>
            <a:ext cx="457200"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12" name="Text Placeholder 20">
            <a:extLst>
              <a:ext uri="{FF2B5EF4-FFF2-40B4-BE49-F238E27FC236}">
                <a16:creationId xmlns:a16="http://schemas.microsoft.com/office/drawing/2014/main" id="{84C9905E-F321-44C7-AF3F-7A5723E6EEBA}"/>
              </a:ext>
            </a:extLst>
          </p:cNvPr>
          <p:cNvSpPr>
            <a:spLocks noGrp="1"/>
          </p:cNvSpPr>
          <p:nvPr>
            <p:ph type="body" sz="quarter" idx="20"/>
          </p:nvPr>
        </p:nvSpPr>
        <p:spPr>
          <a:xfrm>
            <a:off x="914400" y="5715000"/>
            <a:ext cx="7315200" cy="762000"/>
          </a:xfrm>
        </p:spPr>
        <p:txBody>
          <a:bodyPr anchor="b"/>
          <a:lstStyle>
            <a:lvl1pPr>
              <a:lnSpc>
                <a:spcPts val="900"/>
              </a:lnSpc>
              <a:spcAft>
                <a:spcPts val="0"/>
              </a:spcAft>
              <a:defRPr sz="800" b="0" i="0" spc="-10" baseline="0">
                <a:solidFill>
                  <a:schemeClr val="tx1"/>
                </a:solidFill>
                <a:latin typeface="Mark OT Narrow" panose="020B0506020201010104" pitchFamily="34" charset="77"/>
              </a:defRPr>
            </a:lvl1pPr>
            <a:lvl2pPr marL="155448" indent="-155448">
              <a:lnSpc>
                <a:spcPts val="900"/>
              </a:lnSpc>
              <a:spcAft>
                <a:spcPts val="0"/>
              </a:spcAft>
              <a:buFont typeface="+mj-lt"/>
              <a:buAutoNum type="arabicPeriod"/>
              <a:defRPr sz="800" b="0" i="0" spc="-10" baseline="0">
                <a:solidFill>
                  <a:schemeClr val="tx1"/>
                </a:solidFill>
                <a:latin typeface="Mark OT Narrow" panose="020B0506020201010104" pitchFamily="34" charset="77"/>
              </a:defRPr>
            </a:lvl2pPr>
            <a:lvl3pPr marL="155448" indent="-155448">
              <a:lnSpc>
                <a:spcPts val="900"/>
              </a:lnSpc>
              <a:spcAft>
                <a:spcPts val="0"/>
              </a:spcAft>
              <a:buFont typeface="Arial" panose="020B0604020202020204" pitchFamily="34" charset="0"/>
              <a:buChar char="•"/>
              <a:defRPr sz="800" b="0" i="0" spc="-10" baseline="0">
                <a:solidFill>
                  <a:schemeClr val="tx1"/>
                </a:solidFill>
                <a:latin typeface="Mark OT Narrow" panose="020B0506020201010104" pitchFamily="34" charset="77"/>
              </a:defRPr>
            </a:lvl3pPr>
            <a:lvl4pPr marL="301752" indent="-155448">
              <a:lnSpc>
                <a:spcPts val="900"/>
              </a:lnSpc>
              <a:spcAft>
                <a:spcPts val="0"/>
              </a:spcAft>
              <a:defRPr sz="800" b="0" i="0" spc="-10" baseline="0">
                <a:solidFill>
                  <a:schemeClr val="tx1"/>
                </a:solidFill>
                <a:latin typeface="Mark OT Narrow" panose="020B0506020201010104" pitchFamily="34" charset="77"/>
              </a:defRPr>
            </a:lvl4pPr>
            <a:lvl5pPr marL="457200">
              <a:lnSpc>
                <a:spcPts val="900"/>
              </a:lnSpc>
              <a:spcAft>
                <a:spcPts val="0"/>
              </a:spcAft>
              <a:defRPr sz="800" b="0" i="0" spc="-10" baseline="0">
                <a:solidFill>
                  <a:schemeClr val="tx1"/>
                </a:solidFill>
                <a:latin typeface="Mark OT Narrow" panose="020B0506020201010104" pitchFamily="34" charset="77"/>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a:extLst>
              <a:ext uri="{FF2B5EF4-FFF2-40B4-BE49-F238E27FC236}">
                <a16:creationId xmlns:a16="http://schemas.microsoft.com/office/drawing/2014/main" id="{7D806403-653E-4ACF-95FB-8F976C07FE9F}"/>
              </a:ext>
            </a:extLst>
          </p:cNvPr>
          <p:cNvSpPr>
            <a:spLocks noGrp="1"/>
          </p:cNvSpPr>
          <p:nvPr>
            <p:ph type="body" sz="quarter" idx="13" hasCustomPrompt="1"/>
          </p:nvPr>
        </p:nvSpPr>
        <p:spPr>
          <a:xfrm>
            <a:off x="914400" y="1140917"/>
            <a:ext cx="7315200" cy="335561"/>
          </a:xfrm>
          <a:prstGeom prst="rect">
            <a:avLst/>
          </a:prstGeom>
        </p:spPr>
        <p:txBody>
          <a:bodyPr/>
          <a:lstStyle>
            <a:lvl1pPr>
              <a:lnSpc>
                <a:spcPct val="100000"/>
              </a:lnSpc>
              <a:spcAft>
                <a:spcPts val="1200"/>
              </a:spcAft>
              <a:defRPr sz="1200" b="1">
                <a:solidFill>
                  <a:schemeClr val="tx1"/>
                </a:solidFill>
                <a:latin typeface="+mj-lt"/>
              </a:defRPr>
            </a:lvl1pPr>
            <a:lvl2pPr>
              <a:lnSpc>
                <a:spcPts val="2400"/>
              </a:lnSpc>
              <a:defRPr sz="1200" b="1">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add subtitle</a:t>
            </a:r>
          </a:p>
        </p:txBody>
      </p:sp>
      <p:sp>
        <p:nvSpPr>
          <p:cNvPr id="2" name="Title 1">
            <a:extLst>
              <a:ext uri="{FF2B5EF4-FFF2-40B4-BE49-F238E27FC236}">
                <a16:creationId xmlns:a16="http://schemas.microsoft.com/office/drawing/2014/main" id="{5365D484-C5AF-4601-B75B-AA1BC4126ACC}"/>
              </a:ext>
            </a:extLst>
          </p:cNvPr>
          <p:cNvSpPr>
            <a:spLocks noGrp="1"/>
          </p:cNvSpPr>
          <p:nvPr>
            <p:ph type="title"/>
          </p:nvPr>
        </p:nvSpPr>
        <p:spPr>
          <a:xfrm>
            <a:off x="914400" y="365124"/>
            <a:ext cx="7315200" cy="630841"/>
          </a:xfrm>
          <a:prstGeom prst="rect">
            <a:avLst/>
          </a:prstGeom>
        </p:spPr>
        <p:txBody>
          <a:bodyPr/>
          <a:lstStyle/>
          <a:p>
            <a:r>
              <a:rPr lang="en-US"/>
              <a:t>Click to edit Master title style</a:t>
            </a:r>
            <a:endParaRPr lang="en-US" dirty="0"/>
          </a:p>
        </p:txBody>
      </p:sp>
      <p:sp>
        <p:nvSpPr>
          <p:cNvPr id="7" name="Date Placeholder 6">
            <a:extLst>
              <a:ext uri="{FF2B5EF4-FFF2-40B4-BE49-F238E27FC236}">
                <a16:creationId xmlns:a16="http://schemas.microsoft.com/office/drawing/2014/main" id="{FD381F49-835F-4C70-9A76-46CEB4658167}"/>
              </a:ext>
            </a:extLst>
          </p:cNvPr>
          <p:cNvSpPr>
            <a:spLocks noGrp="1"/>
          </p:cNvSpPr>
          <p:nvPr>
            <p:ph type="dt" sz="half" idx="21"/>
          </p:nvPr>
        </p:nvSpPr>
        <p:spPr/>
        <p:txBody>
          <a:bodyPr/>
          <a:lstStyle/>
          <a:p>
            <a:fld id="{DFCC3C40-CBD1-4EF2-B87B-6D46330CDC7D}" type="datetimeFigureOut">
              <a:rPr lang="en-US" smtClean="0"/>
              <a:t>11/27/23</a:t>
            </a:fld>
            <a:endParaRPr lang="en-US"/>
          </a:p>
        </p:txBody>
      </p:sp>
      <p:sp>
        <p:nvSpPr>
          <p:cNvPr id="10" name="Footer Placeholder 9">
            <a:extLst>
              <a:ext uri="{FF2B5EF4-FFF2-40B4-BE49-F238E27FC236}">
                <a16:creationId xmlns:a16="http://schemas.microsoft.com/office/drawing/2014/main" id="{6FA9654A-E086-456C-8686-0668FB1A5595}"/>
              </a:ext>
            </a:extLst>
          </p:cNvPr>
          <p:cNvSpPr>
            <a:spLocks noGrp="1"/>
          </p:cNvSpPr>
          <p:nvPr>
            <p:ph type="ftr" sz="quarter" idx="22"/>
          </p:nvPr>
        </p:nvSpPr>
        <p:spPr/>
        <p:txBody>
          <a:bodyPr/>
          <a:lstStyle/>
          <a:p>
            <a:endParaRPr lang="en-US"/>
          </a:p>
        </p:txBody>
      </p:sp>
      <p:sp>
        <p:nvSpPr>
          <p:cNvPr id="11" name="Slide Number Placeholder 10">
            <a:extLst>
              <a:ext uri="{FF2B5EF4-FFF2-40B4-BE49-F238E27FC236}">
                <a16:creationId xmlns:a16="http://schemas.microsoft.com/office/drawing/2014/main" id="{A1EA2B46-F9E3-49DD-AF5B-89F80C2EE4A7}"/>
              </a:ext>
            </a:extLst>
          </p:cNvPr>
          <p:cNvSpPr>
            <a:spLocks noGrp="1"/>
          </p:cNvSpPr>
          <p:nvPr>
            <p:ph type="sldNum" sz="quarter" idx="23"/>
          </p:nvPr>
        </p:nvSpPr>
        <p:spPr/>
        <p:txBody>
          <a:bodyPr/>
          <a:lstStyle/>
          <a:p>
            <a:fld id="{94EA2679-4A85-493D-AA87-E405C81EE892}" type="slidenum">
              <a:rPr lang="en-US" smtClean="0"/>
              <a:t>‹#›</a:t>
            </a:fld>
            <a:endParaRPr lang="en-US"/>
          </a:p>
        </p:txBody>
      </p:sp>
    </p:spTree>
    <p:extLst>
      <p:ext uri="{BB962C8B-B14F-4D97-AF65-F5344CB8AC3E}">
        <p14:creationId xmlns:p14="http://schemas.microsoft.com/office/powerpoint/2010/main" val="16773336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8ED56F35-80DB-8B48-B93E-7295F5CDEE39}"/>
              </a:ext>
            </a:extLst>
          </p:cNvPr>
          <p:cNvCxnSpPr/>
          <p:nvPr/>
        </p:nvCxnSpPr>
        <p:spPr>
          <a:xfrm flipH="1">
            <a:off x="0" y="914400"/>
            <a:ext cx="457200"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12" name="Text Placeholder 20">
            <a:extLst>
              <a:ext uri="{FF2B5EF4-FFF2-40B4-BE49-F238E27FC236}">
                <a16:creationId xmlns:a16="http://schemas.microsoft.com/office/drawing/2014/main" id="{84C9905E-F321-44C7-AF3F-7A5723E6EEBA}"/>
              </a:ext>
            </a:extLst>
          </p:cNvPr>
          <p:cNvSpPr>
            <a:spLocks noGrp="1"/>
          </p:cNvSpPr>
          <p:nvPr>
            <p:ph type="body" sz="quarter" idx="20"/>
          </p:nvPr>
        </p:nvSpPr>
        <p:spPr>
          <a:xfrm>
            <a:off x="914400" y="5715000"/>
            <a:ext cx="7315200" cy="762000"/>
          </a:xfrm>
        </p:spPr>
        <p:txBody>
          <a:bodyPr anchor="b"/>
          <a:lstStyle>
            <a:lvl1pPr>
              <a:lnSpc>
                <a:spcPts val="900"/>
              </a:lnSpc>
              <a:spcAft>
                <a:spcPts val="0"/>
              </a:spcAft>
              <a:defRPr sz="800" b="0" i="0" spc="-10" baseline="0">
                <a:solidFill>
                  <a:schemeClr val="tx1"/>
                </a:solidFill>
                <a:latin typeface="Mark OT Narrow" panose="020B0506020201010104" pitchFamily="34" charset="77"/>
              </a:defRPr>
            </a:lvl1pPr>
            <a:lvl2pPr marL="155448" indent="-155448">
              <a:lnSpc>
                <a:spcPts val="900"/>
              </a:lnSpc>
              <a:spcAft>
                <a:spcPts val="0"/>
              </a:spcAft>
              <a:buFont typeface="+mj-lt"/>
              <a:buAutoNum type="arabicPeriod"/>
              <a:defRPr sz="800" b="0" i="0" spc="-10" baseline="0">
                <a:solidFill>
                  <a:schemeClr val="tx1"/>
                </a:solidFill>
                <a:latin typeface="Mark OT Narrow" panose="020B0506020201010104" pitchFamily="34" charset="77"/>
              </a:defRPr>
            </a:lvl2pPr>
            <a:lvl3pPr marL="155448" indent="-155448">
              <a:lnSpc>
                <a:spcPts val="900"/>
              </a:lnSpc>
              <a:spcAft>
                <a:spcPts val="0"/>
              </a:spcAft>
              <a:buFont typeface="Arial" panose="020B0604020202020204" pitchFamily="34" charset="0"/>
              <a:buChar char="•"/>
              <a:defRPr sz="800" b="0" i="0" spc="-10" baseline="0">
                <a:solidFill>
                  <a:schemeClr val="tx1"/>
                </a:solidFill>
                <a:latin typeface="Mark OT Narrow" panose="020B0506020201010104" pitchFamily="34" charset="77"/>
              </a:defRPr>
            </a:lvl3pPr>
            <a:lvl4pPr marL="301752" indent="-155448">
              <a:lnSpc>
                <a:spcPts val="900"/>
              </a:lnSpc>
              <a:spcAft>
                <a:spcPts val="0"/>
              </a:spcAft>
              <a:defRPr sz="800" b="0" i="0" spc="-10" baseline="0">
                <a:solidFill>
                  <a:schemeClr val="tx1"/>
                </a:solidFill>
                <a:latin typeface="Mark OT Narrow" panose="020B0506020201010104" pitchFamily="34" charset="77"/>
              </a:defRPr>
            </a:lvl4pPr>
            <a:lvl5pPr marL="457200">
              <a:lnSpc>
                <a:spcPts val="900"/>
              </a:lnSpc>
              <a:spcAft>
                <a:spcPts val="0"/>
              </a:spcAft>
              <a:defRPr sz="800" b="0" i="0" spc="-10" baseline="0">
                <a:solidFill>
                  <a:schemeClr val="tx1"/>
                </a:solidFill>
                <a:latin typeface="Mark OT Narrow" panose="020B0506020201010104" pitchFamily="34" charset="77"/>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a:extLst>
              <a:ext uri="{FF2B5EF4-FFF2-40B4-BE49-F238E27FC236}">
                <a16:creationId xmlns:a16="http://schemas.microsoft.com/office/drawing/2014/main" id="{7D806403-653E-4ACF-95FB-8F976C07FE9F}"/>
              </a:ext>
            </a:extLst>
          </p:cNvPr>
          <p:cNvSpPr>
            <a:spLocks noGrp="1"/>
          </p:cNvSpPr>
          <p:nvPr>
            <p:ph type="body" sz="quarter" idx="13" hasCustomPrompt="1"/>
          </p:nvPr>
        </p:nvSpPr>
        <p:spPr>
          <a:xfrm>
            <a:off x="914400" y="1140917"/>
            <a:ext cx="7315200" cy="335561"/>
          </a:xfrm>
          <a:prstGeom prst="rect">
            <a:avLst/>
          </a:prstGeom>
        </p:spPr>
        <p:txBody>
          <a:bodyPr/>
          <a:lstStyle>
            <a:lvl1pPr>
              <a:lnSpc>
                <a:spcPct val="100000"/>
              </a:lnSpc>
              <a:spcAft>
                <a:spcPts val="1200"/>
              </a:spcAft>
              <a:defRPr sz="1200" b="1">
                <a:solidFill>
                  <a:schemeClr val="tx1"/>
                </a:solidFill>
                <a:latin typeface="+mj-lt"/>
              </a:defRPr>
            </a:lvl1pPr>
            <a:lvl2pPr>
              <a:lnSpc>
                <a:spcPts val="2400"/>
              </a:lnSpc>
              <a:defRPr sz="1200" b="1">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add subtitle</a:t>
            </a:r>
          </a:p>
        </p:txBody>
      </p:sp>
      <p:sp>
        <p:nvSpPr>
          <p:cNvPr id="2" name="Title 1">
            <a:extLst>
              <a:ext uri="{FF2B5EF4-FFF2-40B4-BE49-F238E27FC236}">
                <a16:creationId xmlns:a16="http://schemas.microsoft.com/office/drawing/2014/main" id="{5365D484-C5AF-4601-B75B-AA1BC4126ACC}"/>
              </a:ext>
            </a:extLst>
          </p:cNvPr>
          <p:cNvSpPr>
            <a:spLocks noGrp="1"/>
          </p:cNvSpPr>
          <p:nvPr>
            <p:ph type="title"/>
          </p:nvPr>
        </p:nvSpPr>
        <p:spPr>
          <a:xfrm>
            <a:off x="914400" y="365124"/>
            <a:ext cx="7315200" cy="630841"/>
          </a:xfrm>
          <a:prstGeom prst="rect">
            <a:avLst/>
          </a:prstGeom>
        </p:spPr>
        <p:txBody>
          <a:bodyPr/>
          <a:lstStyle/>
          <a:p>
            <a:r>
              <a:rPr lang="en-US"/>
              <a:t>Click to edit Master title style</a:t>
            </a:r>
            <a:endParaRPr lang="en-US" dirty="0"/>
          </a:p>
        </p:txBody>
      </p:sp>
      <p:sp>
        <p:nvSpPr>
          <p:cNvPr id="7" name="Date Placeholder 6">
            <a:extLst>
              <a:ext uri="{FF2B5EF4-FFF2-40B4-BE49-F238E27FC236}">
                <a16:creationId xmlns:a16="http://schemas.microsoft.com/office/drawing/2014/main" id="{FD381F49-835F-4C70-9A76-46CEB4658167}"/>
              </a:ext>
            </a:extLst>
          </p:cNvPr>
          <p:cNvSpPr>
            <a:spLocks noGrp="1"/>
          </p:cNvSpPr>
          <p:nvPr>
            <p:ph type="dt" sz="half" idx="21"/>
          </p:nvPr>
        </p:nvSpPr>
        <p:spPr/>
        <p:txBody>
          <a:bodyPr/>
          <a:lstStyle/>
          <a:p>
            <a:fld id="{DFCC3C40-CBD1-4EF2-B87B-6D46330CDC7D}" type="datetimeFigureOut">
              <a:rPr lang="en-US" smtClean="0"/>
              <a:t>11/27/23</a:t>
            </a:fld>
            <a:endParaRPr lang="en-US" dirty="0"/>
          </a:p>
        </p:txBody>
      </p:sp>
      <p:sp>
        <p:nvSpPr>
          <p:cNvPr id="10" name="Footer Placeholder 9">
            <a:extLst>
              <a:ext uri="{FF2B5EF4-FFF2-40B4-BE49-F238E27FC236}">
                <a16:creationId xmlns:a16="http://schemas.microsoft.com/office/drawing/2014/main" id="{6FA9654A-E086-456C-8686-0668FB1A5595}"/>
              </a:ext>
            </a:extLst>
          </p:cNvPr>
          <p:cNvSpPr>
            <a:spLocks noGrp="1"/>
          </p:cNvSpPr>
          <p:nvPr>
            <p:ph type="ftr" sz="quarter" idx="22"/>
          </p:nvPr>
        </p:nvSpPr>
        <p:spPr/>
        <p:txBody>
          <a:bodyPr/>
          <a:lstStyle/>
          <a:p>
            <a:endParaRPr lang="en-US" dirty="0"/>
          </a:p>
        </p:txBody>
      </p:sp>
      <p:sp>
        <p:nvSpPr>
          <p:cNvPr id="11" name="Slide Number Placeholder 10">
            <a:extLst>
              <a:ext uri="{FF2B5EF4-FFF2-40B4-BE49-F238E27FC236}">
                <a16:creationId xmlns:a16="http://schemas.microsoft.com/office/drawing/2014/main" id="{A1EA2B46-F9E3-49DD-AF5B-89F80C2EE4A7}"/>
              </a:ext>
            </a:extLst>
          </p:cNvPr>
          <p:cNvSpPr>
            <a:spLocks noGrp="1"/>
          </p:cNvSpPr>
          <p:nvPr>
            <p:ph type="sldNum" sz="quarter" idx="23"/>
          </p:nvPr>
        </p:nvSpPr>
        <p:spPr/>
        <p:txBody>
          <a:bodyPr/>
          <a:lstStyle/>
          <a:p>
            <a:fld id="{94EA2679-4A85-493D-AA87-E405C81EE892}" type="slidenum">
              <a:rPr lang="en-US" smtClean="0"/>
              <a:t>‹#›</a:t>
            </a:fld>
            <a:endParaRPr lang="en-US" dirty="0"/>
          </a:p>
        </p:txBody>
      </p:sp>
    </p:spTree>
    <p:extLst>
      <p:ext uri="{BB962C8B-B14F-4D97-AF65-F5344CB8AC3E}">
        <p14:creationId xmlns:p14="http://schemas.microsoft.com/office/powerpoint/2010/main" val="16773336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8ED56F35-80DB-8B48-B93E-7295F5CDEE39}"/>
              </a:ext>
            </a:extLst>
          </p:cNvPr>
          <p:cNvCxnSpPr/>
          <p:nvPr/>
        </p:nvCxnSpPr>
        <p:spPr>
          <a:xfrm flipH="1">
            <a:off x="0" y="914400"/>
            <a:ext cx="457200"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12" name="Text Placeholder 20">
            <a:extLst>
              <a:ext uri="{FF2B5EF4-FFF2-40B4-BE49-F238E27FC236}">
                <a16:creationId xmlns:a16="http://schemas.microsoft.com/office/drawing/2014/main" id="{84C9905E-F321-44C7-AF3F-7A5723E6EEBA}"/>
              </a:ext>
            </a:extLst>
          </p:cNvPr>
          <p:cNvSpPr>
            <a:spLocks noGrp="1"/>
          </p:cNvSpPr>
          <p:nvPr>
            <p:ph type="body" sz="quarter" idx="20"/>
          </p:nvPr>
        </p:nvSpPr>
        <p:spPr>
          <a:xfrm>
            <a:off x="914400" y="5715000"/>
            <a:ext cx="7315200" cy="762000"/>
          </a:xfrm>
        </p:spPr>
        <p:txBody>
          <a:bodyPr anchor="b"/>
          <a:lstStyle>
            <a:lvl1pPr>
              <a:lnSpc>
                <a:spcPts val="900"/>
              </a:lnSpc>
              <a:spcAft>
                <a:spcPts val="0"/>
              </a:spcAft>
              <a:defRPr sz="800" b="0" i="0" spc="-10" baseline="0">
                <a:solidFill>
                  <a:schemeClr val="tx1"/>
                </a:solidFill>
                <a:latin typeface="Mark OT Narrow" panose="020B0506020201010104" pitchFamily="34" charset="77"/>
              </a:defRPr>
            </a:lvl1pPr>
            <a:lvl2pPr marL="155448" indent="-155448">
              <a:lnSpc>
                <a:spcPts val="900"/>
              </a:lnSpc>
              <a:spcAft>
                <a:spcPts val="0"/>
              </a:spcAft>
              <a:buFont typeface="+mj-lt"/>
              <a:buAutoNum type="arabicPeriod"/>
              <a:defRPr sz="800" b="0" i="0" spc="-10" baseline="0">
                <a:solidFill>
                  <a:schemeClr val="tx1"/>
                </a:solidFill>
                <a:latin typeface="Mark OT Narrow" panose="020B0506020201010104" pitchFamily="34" charset="77"/>
              </a:defRPr>
            </a:lvl2pPr>
            <a:lvl3pPr marL="155448" indent="-155448">
              <a:lnSpc>
                <a:spcPts val="900"/>
              </a:lnSpc>
              <a:spcAft>
                <a:spcPts val="0"/>
              </a:spcAft>
              <a:buFont typeface="Arial" panose="020B0604020202020204" pitchFamily="34" charset="0"/>
              <a:buChar char="•"/>
              <a:defRPr sz="800" b="0" i="0" spc="-10" baseline="0">
                <a:solidFill>
                  <a:schemeClr val="tx1"/>
                </a:solidFill>
                <a:latin typeface="Mark OT Narrow" panose="020B0506020201010104" pitchFamily="34" charset="77"/>
              </a:defRPr>
            </a:lvl3pPr>
            <a:lvl4pPr marL="301752" indent="-155448">
              <a:lnSpc>
                <a:spcPts val="900"/>
              </a:lnSpc>
              <a:spcAft>
                <a:spcPts val="0"/>
              </a:spcAft>
              <a:defRPr sz="800" b="0" i="0" spc="-10" baseline="0">
                <a:solidFill>
                  <a:schemeClr val="tx1"/>
                </a:solidFill>
                <a:latin typeface="Mark OT Narrow" panose="020B0506020201010104" pitchFamily="34" charset="77"/>
              </a:defRPr>
            </a:lvl4pPr>
            <a:lvl5pPr marL="457200">
              <a:lnSpc>
                <a:spcPts val="900"/>
              </a:lnSpc>
              <a:spcAft>
                <a:spcPts val="0"/>
              </a:spcAft>
              <a:defRPr sz="800" b="0" i="0" spc="-10" baseline="0">
                <a:solidFill>
                  <a:schemeClr val="tx1"/>
                </a:solidFill>
                <a:latin typeface="Mark OT Narrow" panose="020B0506020201010104" pitchFamily="34" charset="77"/>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7">
            <a:extLst>
              <a:ext uri="{FF2B5EF4-FFF2-40B4-BE49-F238E27FC236}">
                <a16:creationId xmlns:a16="http://schemas.microsoft.com/office/drawing/2014/main" id="{7D806403-653E-4ACF-95FB-8F976C07FE9F}"/>
              </a:ext>
            </a:extLst>
          </p:cNvPr>
          <p:cNvSpPr>
            <a:spLocks noGrp="1"/>
          </p:cNvSpPr>
          <p:nvPr>
            <p:ph type="body" sz="quarter" idx="13" hasCustomPrompt="1"/>
          </p:nvPr>
        </p:nvSpPr>
        <p:spPr>
          <a:xfrm>
            <a:off x="914400" y="1140917"/>
            <a:ext cx="7315200" cy="335561"/>
          </a:xfrm>
          <a:prstGeom prst="rect">
            <a:avLst/>
          </a:prstGeom>
        </p:spPr>
        <p:txBody>
          <a:bodyPr/>
          <a:lstStyle>
            <a:lvl1pPr>
              <a:lnSpc>
                <a:spcPct val="100000"/>
              </a:lnSpc>
              <a:spcAft>
                <a:spcPts val="1200"/>
              </a:spcAft>
              <a:defRPr sz="1200" b="1">
                <a:solidFill>
                  <a:schemeClr val="tx1"/>
                </a:solidFill>
                <a:latin typeface="+mj-lt"/>
              </a:defRPr>
            </a:lvl1pPr>
            <a:lvl2pPr>
              <a:lnSpc>
                <a:spcPts val="2400"/>
              </a:lnSpc>
              <a:defRPr sz="1200" b="1">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add subtitle</a:t>
            </a:r>
          </a:p>
        </p:txBody>
      </p:sp>
      <p:sp>
        <p:nvSpPr>
          <p:cNvPr id="2" name="Title 1">
            <a:extLst>
              <a:ext uri="{FF2B5EF4-FFF2-40B4-BE49-F238E27FC236}">
                <a16:creationId xmlns:a16="http://schemas.microsoft.com/office/drawing/2014/main" id="{5365D484-C5AF-4601-B75B-AA1BC4126ACC}"/>
              </a:ext>
            </a:extLst>
          </p:cNvPr>
          <p:cNvSpPr>
            <a:spLocks noGrp="1"/>
          </p:cNvSpPr>
          <p:nvPr>
            <p:ph type="title"/>
          </p:nvPr>
        </p:nvSpPr>
        <p:spPr>
          <a:xfrm>
            <a:off x="914400" y="365124"/>
            <a:ext cx="7315200" cy="630841"/>
          </a:xfrm>
          <a:prstGeom prst="rect">
            <a:avLst/>
          </a:prstGeom>
        </p:spPr>
        <p:txBody>
          <a:bodyPr/>
          <a:lstStyle/>
          <a:p>
            <a:r>
              <a:rPr lang="en-US"/>
              <a:t>Click to edit Master title style</a:t>
            </a:r>
          </a:p>
        </p:txBody>
      </p:sp>
      <p:sp>
        <p:nvSpPr>
          <p:cNvPr id="7" name="Date Placeholder 6">
            <a:extLst>
              <a:ext uri="{FF2B5EF4-FFF2-40B4-BE49-F238E27FC236}">
                <a16:creationId xmlns:a16="http://schemas.microsoft.com/office/drawing/2014/main" id="{FD381F49-835F-4C70-9A76-46CEB4658167}"/>
              </a:ext>
            </a:extLst>
          </p:cNvPr>
          <p:cNvSpPr>
            <a:spLocks noGrp="1"/>
          </p:cNvSpPr>
          <p:nvPr>
            <p:ph type="dt" sz="half" idx="21"/>
          </p:nvPr>
        </p:nvSpPr>
        <p:spPr/>
        <p:txBody>
          <a:bodyPr/>
          <a:lstStyle/>
          <a:p>
            <a:r>
              <a:rPr lang="en-US"/>
              <a:t>U.S. High Yield Overview</a:t>
            </a:r>
          </a:p>
        </p:txBody>
      </p:sp>
      <p:sp>
        <p:nvSpPr>
          <p:cNvPr id="10" name="Footer Placeholder 9">
            <a:extLst>
              <a:ext uri="{FF2B5EF4-FFF2-40B4-BE49-F238E27FC236}">
                <a16:creationId xmlns:a16="http://schemas.microsoft.com/office/drawing/2014/main" id="{6FA9654A-E086-456C-8686-0668FB1A5595}"/>
              </a:ext>
            </a:extLst>
          </p:cNvPr>
          <p:cNvSpPr>
            <a:spLocks noGrp="1"/>
          </p:cNvSpPr>
          <p:nvPr>
            <p:ph type="ftr" sz="quarter" idx="22"/>
          </p:nvPr>
        </p:nvSpPr>
        <p:spPr/>
        <p:txBody>
          <a:bodyPr/>
          <a:lstStyle/>
          <a:p>
            <a:r>
              <a:rPr lang="en-US"/>
              <a:t>Polen Capital Credit</a:t>
            </a:r>
          </a:p>
        </p:txBody>
      </p:sp>
      <p:sp>
        <p:nvSpPr>
          <p:cNvPr id="11" name="Slide Number Placeholder 10">
            <a:extLst>
              <a:ext uri="{FF2B5EF4-FFF2-40B4-BE49-F238E27FC236}">
                <a16:creationId xmlns:a16="http://schemas.microsoft.com/office/drawing/2014/main" id="{A1EA2B46-F9E3-49DD-AF5B-89F80C2EE4A7}"/>
              </a:ext>
            </a:extLst>
          </p:cNvPr>
          <p:cNvSpPr>
            <a:spLocks noGrp="1"/>
          </p:cNvSpPr>
          <p:nvPr>
            <p:ph type="sldNum" sz="quarter" idx="23"/>
          </p:nvPr>
        </p:nvSpPr>
        <p:spPr/>
        <p:txBody>
          <a:bodyPr/>
          <a:lstStyle/>
          <a:p>
            <a:fld id="{E61F9F1E-AB28-8E49-884A-F12C53BC2754}" type="slidenum">
              <a:rPr lang="en-US" smtClean="0"/>
              <a:pPr/>
              <a:t>‹#›</a:t>
            </a:fld>
            <a:endParaRPr lang="en-US"/>
          </a:p>
        </p:txBody>
      </p:sp>
    </p:spTree>
    <p:extLst>
      <p:ext uri="{BB962C8B-B14F-4D97-AF65-F5344CB8AC3E}">
        <p14:creationId xmlns:p14="http://schemas.microsoft.com/office/powerpoint/2010/main" val="329969983"/>
      </p:ext>
    </p:extLst>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theme/theme1.xml" Type="http://schemas.openxmlformats.org/officeDocument/2006/relationships/theme"/><Relationship Id="rId6" Target="../tags/tag2.xml" Type="http://schemas.openxmlformats.org/officeDocument/2006/relationships/tags"/><Relationship Id="rId7" Target="../embeddings/oleObject1.bin" Type="http://schemas.openxmlformats.org/officeDocument/2006/relationships/oleObject"/><Relationship Id="rId8" Target="../media/image1.bin" Type="http://schemas.openxmlformats.org/officeDocument/2006/relationships/image"/></Relationships>
</file>

<file path=ppt/slideMasters/_rels/slideMaster10.xml.rels><?xml version="1.0" encoding="UTF-8" standalone="yes"?><Relationships xmlns="http://schemas.openxmlformats.org/package/2006/relationships"><Relationship Id="rId1" Target="../slideLayouts/slideLayout13.xml" Type="http://schemas.openxmlformats.org/officeDocument/2006/relationships/slideLayout"/><Relationship Id="rId2" Target="../theme/theme10.xml" Type="http://schemas.openxmlformats.org/officeDocument/2006/relationships/theme"/><Relationship Id="rId3" Target="../tags/tag11.xml" Type="http://schemas.openxmlformats.org/officeDocument/2006/relationships/tags"/><Relationship Id="rId4" Target="../embeddings/oleObject10.bin" Type="http://schemas.openxmlformats.org/officeDocument/2006/relationships/oleObject"/><Relationship Id="rId5" Target="../media/image1.bin" Type="http://schemas.openxmlformats.org/officeDocument/2006/relationships/image"/></Relationships>
</file>

<file path=ppt/slideMasters/_rels/slideMaster11.xml.rels><?xml version="1.0" encoding="UTF-8" standalone="yes"?><Relationships xmlns="http://schemas.openxmlformats.org/package/2006/relationships"><Relationship Id="rId1" Target="../slideLayouts/slideLayout14.xml" Type="http://schemas.openxmlformats.org/officeDocument/2006/relationships/slideLayout"/><Relationship Id="rId2" Target="../theme/theme11.xml" Type="http://schemas.openxmlformats.org/officeDocument/2006/relationships/theme"/><Relationship Id="rId3" Target="../tags/tag12.xml" Type="http://schemas.openxmlformats.org/officeDocument/2006/relationships/tags"/><Relationship Id="rId4" Target="../embeddings/oleObject11.bin" Type="http://schemas.openxmlformats.org/officeDocument/2006/relationships/oleObject"/><Relationship Id="rId5" Target="../media/image1.bin" Type="http://schemas.openxmlformats.org/officeDocument/2006/relationships/image"/></Relationships>
</file>

<file path=ppt/slideMasters/_rels/slideMaster12.xml.rels><?xml version="1.0" encoding="UTF-8" standalone="yes"?><Relationships xmlns="http://schemas.openxmlformats.org/package/2006/relationships"><Relationship Id="rId1" Target="../slideLayouts/slideLayout15.xml" Type="http://schemas.openxmlformats.org/officeDocument/2006/relationships/slideLayout"/><Relationship Id="rId2" Target="../theme/theme12.xml" Type="http://schemas.openxmlformats.org/officeDocument/2006/relationships/theme"/><Relationship Id="rId3" Target="../tags/tag13.xml" Type="http://schemas.openxmlformats.org/officeDocument/2006/relationships/tags"/><Relationship Id="rId4" Target="../embeddings/oleObject12.bin" Type="http://schemas.openxmlformats.org/officeDocument/2006/relationships/oleObject"/><Relationship Id="rId5" Target="../media/image1.bin" Type="http://schemas.openxmlformats.org/officeDocument/2006/relationships/image"/></Relationships>
</file>

<file path=ppt/slideMasters/_rels/slideMaster13.xml.rels><?xml version="1.0" encoding="UTF-8" standalone="yes"?><Relationships xmlns="http://schemas.openxmlformats.org/package/2006/relationships"><Relationship Id="rId1" Target="../slideLayouts/slideLayout16.xml" Type="http://schemas.openxmlformats.org/officeDocument/2006/relationships/slideLayout"/><Relationship Id="rId2" Target="../theme/theme13.xml" Type="http://schemas.openxmlformats.org/officeDocument/2006/relationships/theme"/><Relationship Id="rId3" Target="../tags/tag14.xml" Type="http://schemas.openxmlformats.org/officeDocument/2006/relationships/tags"/><Relationship Id="rId4" Target="../embeddings/oleObject13.bin" Type="http://schemas.openxmlformats.org/officeDocument/2006/relationships/oleObject"/><Relationship Id="rId5" Target="../media/image1.bin" Type="http://schemas.openxmlformats.org/officeDocument/2006/relationships/image"/></Relationships>
</file>

<file path=ppt/slideMasters/_rels/slideMaster14.xml.rels><?xml version="1.0" encoding="UTF-8" standalone="yes"?><Relationships xmlns="http://schemas.openxmlformats.org/package/2006/relationships"><Relationship Id="rId1" Target="../slideLayouts/slideLayout17.xml" Type="http://schemas.openxmlformats.org/officeDocument/2006/relationships/slideLayout"/><Relationship Id="rId2" Target="../theme/theme14.xml" Type="http://schemas.openxmlformats.org/officeDocument/2006/relationships/theme"/><Relationship Id="rId3" Target="../tags/tag15.xml" Type="http://schemas.openxmlformats.org/officeDocument/2006/relationships/tags"/><Relationship Id="rId4" Target="../embeddings/oleObject14.bin" Type="http://schemas.openxmlformats.org/officeDocument/2006/relationships/oleObject"/><Relationship Id="rId5" Target="../media/image1.bin" Type="http://schemas.openxmlformats.org/officeDocument/2006/relationships/image"/></Relationships>
</file>

<file path=ppt/slideMasters/_rels/slideMaster15.xml.rels><?xml version="1.0" encoding="UTF-8" standalone="yes"?><Relationships xmlns="http://schemas.openxmlformats.org/package/2006/relationships"><Relationship Id="rId1" Target="../slideLayouts/slideLayout18.xml" Type="http://schemas.openxmlformats.org/officeDocument/2006/relationships/slideLayout"/><Relationship Id="rId2" Target="../theme/theme15.xml" Type="http://schemas.openxmlformats.org/officeDocument/2006/relationships/theme"/><Relationship Id="rId3" Target="../tags/tag16.xml" Type="http://schemas.openxmlformats.org/officeDocument/2006/relationships/tags"/><Relationship Id="rId4" Target="../embeddings/oleObject15.bin" Type="http://schemas.openxmlformats.org/officeDocument/2006/relationships/oleObject"/><Relationship Id="rId5" Target="../media/image1.bin" Type="http://schemas.openxmlformats.org/officeDocument/2006/relationships/image"/></Relationships>
</file>

<file path=ppt/slideMasters/_rels/slideMaster16.xml.rels><?xml version="1.0" encoding="UTF-8" standalone="yes"?><Relationships xmlns="http://schemas.openxmlformats.org/package/2006/relationships"><Relationship Id="rId1" Target="../slideLayouts/slideLayout19.xml" Type="http://schemas.openxmlformats.org/officeDocument/2006/relationships/slideLayout"/><Relationship Id="rId2" Target="../theme/theme16.xml" Type="http://schemas.openxmlformats.org/officeDocument/2006/relationships/theme"/><Relationship Id="rId3" Target="../tags/tag17.xml" Type="http://schemas.openxmlformats.org/officeDocument/2006/relationships/tags"/><Relationship Id="rId4" Target="../embeddings/oleObject16.bin" Type="http://schemas.openxmlformats.org/officeDocument/2006/relationships/oleObject"/><Relationship Id="rId5" Target="../media/image1.bin" Type="http://schemas.openxmlformats.org/officeDocument/2006/relationships/image"/></Relationships>
</file>

<file path=ppt/slideMasters/_rels/slideMaster17.xml.rels><?xml version="1.0" encoding="UTF-8" standalone="yes"?><Relationships xmlns="http://schemas.openxmlformats.org/package/2006/relationships"><Relationship Id="rId1" Target="../slideLayouts/slideLayout20.xml" Type="http://schemas.openxmlformats.org/officeDocument/2006/relationships/slideLayout"/><Relationship Id="rId2" Target="../theme/theme17.xml" Type="http://schemas.openxmlformats.org/officeDocument/2006/relationships/theme"/><Relationship Id="rId3" Target="../tags/tag18.xml" Type="http://schemas.openxmlformats.org/officeDocument/2006/relationships/tags"/><Relationship Id="rId4" Target="../embeddings/oleObject17.bin" Type="http://schemas.openxmlformats.org/officeDocument/2006/relationships/oleObject"/><Relationship Id="rId5" Target="../media/image1.bin" Type="http://schemas.openxmlformats.org/officeDocument/2006/relationships/image"/></Relationships>
</file>

<file path=ppt/slideMasters/_rels/slideMaster18.xml.rels><?xml version="1.0" encoding="UTF-8" standalone="yes"?><Relationships xmlns="http://schemas.openxmlformats.org/package/2006/relationships"><Relationship Id="rId1" Target="../slideLayouts/slideLayout21.xml" Type="http://schemas.openxmlformats.org/officeDocument/2006/relationships/slideLayout"/><Relationship Id="rId2" Target="../theme/theme18.xml" Type="http://schemas.openxmlformats.org/officeDocument/2006/relationships/theme"/><Relationship Id="rId3" Target="../tags/tag19.xml" Type="http://schemas.openxmlformats.org/officeDocument/2006/relationships/tags"/><Relationship Id="rId4" Target="../embeddings/oleObject18.bin" Type="http://schemas.openxmlformats.org/officeDocument/2006/relationships/oleObject"/><Relationship Id="rId5" Target="../media/image1.bin" Type="http://schemas.openxmlformats.org/officeDocument/2006/relationships/image"/></Relationships>
</file>

<file path=ppt/slideMasters/_rels/slideMaster19.xml.rels><?xml version="1.0" encoding="UTF-8" standalone="yes"?><Relationships xmlns="http://schemas.openxmlformats.org/package/2006/relationships"><Relationship Id="rId1" Target="../slideLayouts/slideLayout22.xml" Type="http://schemas.openxmlformats.org/officeDocument/2006/relationships/slideLayout"/><Relationship Id="rId2" Target="../theme/theme19.xml" Type="http://schemas.openxmlformats.org/officeDocument/2006/relationships/theme"/><Relationship Id="rId3" Target="../tags/tag20.xml" Type="http://schemas.openxmlformats.org/officeDocument/2006/relationships/tags"/><Relationship Id="rId4" Target="../embeddings/oleObject19.bin" Type="http://schemas.openxmlformats.org/officeDocument/2006/relationships/oleObject"/><Relationship Id="rId5" Target="../media/image1.bin" Type="http://schemas.openxmlformats.org/officeDocument/2006/relationships/image"/></Relationships>
</file>

<file path=ppt/slideMasters/_rels/slideMaster2.xml.rels><?xml version="1.0" encoding="UTF-8" standalone="yes"?><Relationships xmlns="http://schemas.openxmlformats.org/package/2006/relationships"><Relationship Id="rId1" Target="../slideLayouts/slideLayout5.xml" Type="http://schemas.openxmlformats.org/officeDocument/2006/relationships/slideLayout"/><Relationship Id="rId2" Target="../theme/theme2.xml" Type="http://schemas.openxmlformats.org/officeDocument/2006/relationships/theme"/></Relationships>
</file>

<file path=ppt/slideMasters/_rels/slideMaster20.xml.rels><?xml version="1.0" encoding="UTF-8" standalone="yes"?><Relationships xmlns="http://schemas.openxmlformats.org/package/2006/relationships"><Relationship Id="rId1" Target="../slideLayouts/slideLayout23.xml" Type="http://schemas.openxmlformats.org/officeDocument/2006/relationships/slideLayout"/><Relationship Id="rId2" Target="../theme/theme20.xml" Type="http://schemas.openxmlformats.org/officeDocument/2006/relationships/theme"/><Relationship Id="rId3" Target="../tags/tag21.xml" Type="http://schemas.openxmlformats.org/officeDocument/2006/relationships/tags"/><Relationship Id="rId4" Target="../embeddings/oleObject20.bin" Type="http://schemas.openxmlformats.org/officeDocument/2006/relationships/oleObject"/><Relationship Id="rId5" Target="../media/image1.bin" Type="http://schemas.openxmlformats.org/officeDocument/2006/relationships/image"/></Relationships>
</file>

<file path=ppt/slideMasters/_rels/slideMaster21.xml.rels><?xml version="1.0" encoding="UTF-8" standalone="yes"?><Relationships xmlns="http://schemas.openxmlformats.org/package/2006/relationships"><Relationship Id="rId1" Target="../slideLayouts/slideLayout24.xml" Type="http://schemas.openxmlformats.org/officeDocument/2006/relationships/slideLayout"/><Relationship Id="rId2" Target="../theme/theme21.xml" Type="http://schemas.openxmlformats.org/officeDocument/2006/relationships/theme"/><Relationship Id="rId3" Target="../tags/tag22.xml" Type="http://schemas.openxmlformats.org/officeDocument/2006/relationships/tags"/><Relationship Id="rId4" Target="../embeddings/oleObject21.bin" Type="http://schemas.openxmlformats.org/officeDocument/2006/relationships/oleObject"/><Relationship Id="rId5" Target="../media/image1.bin" Type="http://schemas.openxmlformats.org/officeDocument/2006/relationships/image"/></Relationships>
</file>

<file path=ppt/slideMasters/_rels/slideMaster22.xml.rels><?xml version="1.0" encoding="UTF-8" standalone="yes"?><Relationships xmlns="http://schemas.openxmlformats.org/package/2006/relationships"><Relationship Id="rId1" Target="../slideLayouts/slideLayout25.xml" Type="http://schemas.openxmlformats.org/officeDocument/2006/relationships/slideLayout"/><Relationship Id="rId2" Target="../theme/theme22.xml" Type="http://schemas.openxmlformats.org/officeDocument/2006/relationships/theme"/><Relationship Id="rId3" Target="../tags/tag23.xml" Type="http://schemas.openxmlformats.org/officeDocument/2006/relationships/tags"/><Relationship Id="rId4" Target="../embeddings/oleObject22.bin" Type="http://schemas.openxmlformats.org/officeDocument/2006/relationships/oleObject"/><Relationship Id="rId5" Target="../media/image1.bin" Type="http://schemas.openxmlformats.org/officeDocument/2006/relationships/image"/></Relationships>
</file>

<file path=ppt/slideMasters/_rels/slideMaster23.xml.rels><?xml version="1.0" encoding="UTF-8" standalone="yes"?><Relationships xmlns="http://schemas.openxmlformats.org/package/2006/relationships"><Relationship Id="rId1" Target="../slideLayouts/slideLayout26.xml" Type="http://schemas.openxmlformats.org/officeDocument/2006/relationships/slideLayout"/><Relationship Id="rId2" Target="../theme/theme23.xml" Type="http://schemas.openxmlformats.org/officeDocument/2006/relationships/theme"/><Relationship Id="rId3" Target="../tags/tag24.xml" Type="http://schemas.openxmlformats.org/officeDocument/2006/relationships/tags"/><Relationship Id="rId4" Target="../embeddings/oleObject23.bin" Type="http://schemas.openxmlformats.org/officeDocument/2006/relationships/oleObject"/><Relationship Id="rId5" Target="../media/image1.bin" Type="http://schemas.openxmlformats.org/officeDocument/2006/relationships/image"/></Relationships>
</file>

<file path=ppt/slideMasters/_rels/slideMaster24.xml.rels><?xml version="1.0" encoding="UTF-8" standalone="yes"?><Relationships xmlns="http://schemas.openxmlformats.org/package/2006/relationships"><Relationship Id="rId1" Target="../slideLayouts/slideLayout27.xml" Type="http://schemas.openxmlformats.org/officeDocument/2006/relationships/slideLayout"/><Relationship Id="rId2" Target="../theme/theme24.xml" Type="http://schemas.openxmlformats.org/officeDocument/2006/relationships/theme"/><Relationship Id="rId3" Target="../tags/tag25.xml" Type="http://schemas.openxmlformats.org/officeDocument/2006/relationships/tags"/><Relationship Id="rId4" Target="../embeddings/oleObject24.bin" Type="http://schemas.openxmlformats.org/officeDocument/2006/relationships/oleObject"/><Relationship Id="rId5" Target="../media/image1.bin" Type="http://schemas.openxmlformats.org/officeDocument/2006/relationships/image"/></Relationships>
</file>

<file path=ppt/slideMasters/_rels/slideMaster25.xml.rels><?xml version="1.0" encoding="UTF-8" standalone="yes"?><Relationships xmlns="http://schemas.openxmlformats.org/package/2006/relationships"><Relationship Id="rId1" Target="../slideLayouts/slideLayout28.xml" Type="http://schemas.openxmlformats.org/officeDocument/2006/relationships/slideLayout"/><Relationship Id="rId2" Target="../theme/theme25.xml" Type="http://schemas.openxmlformats.org/officeDocument/2006/relationships/theme"/><Relationship Id="rId3" Target="../tags/tag26.xml" Type="http://schemas.openxmlformats.org/officeDocument/2006/relationships/tags"/><Relationship Id="rId4" Target="../embeddings/oleObject25.bin" Type="http://schemas.openxmlformats.org/officeDocument/2006/relationships/oleObject"/><Relationship Id="rId5" Target="../media/image1.bin" Type="http://schemas.openxmlformats.org/officeDocument/2006/relationships/image"/></Relationships>
</file>

<file path=ppt/slideMasters/_rels/slideMaster26.xml.rels><?xml version="1.0" encoding="UTF-8" standalone="yes"?><Relationships xmlns="http://schemas.openxmlformats.org/package/2006/relationships"><Relationship Id="rId1" Target="../slideLayouts/slideLayout29.xml" Type="http://schemas.openxmlformats.org/officeDocument/2006/relationships/slideLayout"/><Relationship Id="rId2" Target="../theme/theme26.xml" Type="http://schemas.openxmlformats.org/officeDocument/2006/relationships/theme"/><Relationship Id="rId3" Target="../tags/tag27.xml" Type="http://schemas.openxmlformats.org/officeDocument/2006/relationships/tags"/><Relationship Id="rId4" Target="../embeddings/oleObject26.bin" Type="http://schemas.openxmlformats.org/officeDocument/2006/relationships/oleObject"/><Relationship Id="rId5" Target="../media/image1.bin" Type="http://schemas.openxmlformats.org/officeDocument/2006/relationships/image"/></Relationships>
</file>

<file path=ppt/slideMasters/_rels/slideMaster27.xml.rels><?xml version="1.0" encoding="UTF-8" standalone="yes"?><Relationships xmlns="http://schemas.openxmlformats.org/package/2006/relationships"><Relationship Id="rId1" Target="../slideLayouts/slideLayout30.xml" Type="http://schemas.openxmlformats.org/officeDocument/2006/relationships/slideLayout"/><Relationship Id="rId2" Target="../theme/theme27.xml" Type="http://schemas.openxmlformats.org/officeDocument/2006/relationships/theme"/><Relationship Id="rId3" Target="../tags/tag28.xml" Type="http://schemas.openxmlformats.org/officeDocument/2006/relationships/tags"/><Relationship Id="rId4" Target="../embeddings/oleObject27.bin" Type="http://schemas.openxmlformats.org/officeDocument/2006/relationships/oleObject"/><Relationship Id="rId5" Target="../media/image1.bin" Type="http://schemas.openxmlformats.org/officeDocument/2006/relationships/image"/></Relationships>
</file>

<file path=ppt/slideMasters/_rels/slideMaster28.xml.rels><?xml version="1.0" encoding="UTF-8" standalone="yes"?><Relationships xmlns="http://schemas.openxmlformats.org/package/2006/relationships"><Relationship Id="rId1" Target="../slideLayouts/slideLayout31.xml" Type="http://schemas.openxmlformats.org/officeDocument/2006/relationships/slideLayout"/><Relationship Id="rId2" Target="../theme/theme28.xml" Type="http://schemas.openxmlformats.org/officeDocument/2006/relationships/theme"/><Relationship Id="rId3" Target="../tags/tag29.xml" Type="http://schemas.openxmlformats.org/officeDocument/2006/relationships/tags"/><Relationship Id="rId4" Target="../embeddings/oleObject28.bin" Type="http://schemas.openxmlformats.org/officeDocument/2006/relationships/oleObject"/><Relationship Id="rId5" Target="../media/image1.bin" Type="http://schemas.openxmlformats.org/officeDocument/2006/relationships/image"/></Relationships>
</file>

<file path=ppt/slideMasters/_rels/slideMaster29.xml.rels><?xml version="1.0" encoding="UTF-8" standalone="yes"?><Relationships xmlns="http://schemas.openxmlformats.org/package/2006/relationships"><Relationship Id="rId1" Target="../slideLayouts/slideLayout32.xml" Type="http://schemas.openxmlformats.org/officeDocument/2006/relationships/slideLayout"/><Relationship Id="rId2" Target="../theme/theme29.xml" Type="http://schemas.openxmlformats.org/officeDocument/2006/relationships/theme"/><Relationship Id="rId3" Target="../tags/tag30.xml" Type="http://schemas.openxmlformats.org/officeDocument/2006/relationships/tags"/><Relationship Id="rId4" Target="../embeddings/oleObject29.bin" Type="http://schemas.openxmlformats.org/officeDocument/2006/relationships/oleObject"/><Relationship Id="rId5" Target="../media/image1.bin" Type="http://schemas.openxmlformats.org/officeDocument/2006/relationships/image"/></Relationships>
</file>

<file path=ppt/slideMasters/_rels/slideMaster3.xml.rels><?xml version="1.0" encoding="UTF-8" standalone="yes"?><Relationships xmlns="http://schemas.openxmlformats.org/package/2006/relationships"><Relationship Id="rId1" Target="../slideLayouts/slideLayout6.xml" Type="http://schemas.openxmlformats.org/officeDocument/2006/relationships/slideLayout"/><Relationship Id="rId2" Target="../theme/theme3.xml" Type="http://schemas.openxmlformats.org/officeDocument/2006/relationships/theme"/><Relationship Id="rId3" Target="../tags/tag3.xml" Type="http://schemas.openxmlformats.org/officeDocument/2006/relationships/tags"/><Relationship Id="rId4" Target="../tags/tag4.xml" Type="http://schemas.openxmlformats.org/officeDocument/2006/relationships/tags"/><Relationship Id="rId5" Target="../embeddings/oleObject2.bin" Type="http://schemas.openxmlformats.org/officeDocument/2006/relationships/oleObject"/><Relationship Id="rId6" Target="../media/image1.bin" Type="http://schemas.openxmlformats.org/officeDocument/2006/relationships/image"/><Relationship Id="rId7" Target="../embeddings/oleObject3.bin" Type="http://schemas.openxmlformats.org/officeDocument/2006/relationships/oleObject"/></Relationships>
</file>

<file path=ppt/slideMasters/_rels/slideMaster30.xml.rels><?xml version="1.0" encoding="UTF-8" standalone="yes"?><Relationships xmlns="http://schemas.openxmlformats.org/package/2006/relationships"><Relationship Id="rId1" Target="../slideLayouts/slideLayout33.xml" Type="http://schemas.openxmlformats.org/officeDocument/2006/relationships/slideLayout"/><Relationship Id="rId2" Target="../theme/theme30.xml" Type="http://schemas.openxmlformats.org/officeDocument/2006/relationships/theme"/><Relationship Id="rId3" Target="../tags/tag31.xml" Type="http://schemas.openxmlformats.org/officeDocument/2006/relationships/tags"/><Relationship Id="rId4" Target="../embeddings/oleObject30.bin" Type="http://schemas.openxmlformats.org/officeDocument/2006/relationships/oleObject"/><Relationship Id="rId5" Target="../media/image1.bin" Type="http://schemas.openxmlformats.org/officeDocument/2006/relationships/image"/></Relationships>
</file>

<file path=ppt/slideMasters/_rels/slideMaster31.xml.rels><?xml version="1.0" encoding="UTF-8" standalone="yes"?><Relationships xmlns="http://schemas.openxmlformats.org/package/2006/relationships"><Relationship Id="rId1" Target="../slideLayouts/slideLayout34.xml" Type="http://schemas.openxmlformats.org/officeDocument/2006/relationships/slideLayout"/><Relationship Id="rId2" Target="../theme/theme31.xml" Type="http://schemas.openxmlformats.org/officeDocument/2006/relationships/theme"/><Relationship Id="rId3" Target="../tags/tag32.xml" Type="http://schemas.openxmlformats.org/officeDocument/2006/relationships/tags"/><Relationship Id="rId4" Target="../embeddings/oleObject31.bin" Type="http://schemas.openxmlformats.org/officeDocument/2006/relationships/oleObject"/><Relationship Id="rId5" Target="../media/image1.bin" Type="http://schemas.openxmlformats.org/officeDocument/2006/relationships/image"/></Relationships>
</file>

<file path=ppt/slideMasters/_rels/slideMaster4.xml.rels><?xml version="1.0" encoding="UTF-8" standalone="yes"?><Relationships xmlns="http://schemas.openxmlformats.org/package/2006/relationships"><Relationship Id="rId1" Target="../slideLayouts/slideLayout7.xml" Type="http://schemas.openxmlformats.org/officeDocument/2006/relationships/slideLayout"/><Relationship Id="rId2" Target="../theme/theme4.xml" Type="http://schemas.openxmlformats.org/officeDocument/2006/relationships/theme"/><Relationship Id="rId3" Target="../tags/tag5.xml" Type="http://schemas.openxmlformats.org/officeDocument/2006/relationships/tags"/><Relationship Id="rId4" Target="../embeddings/oleObject4.bin" Type="http://schemas.openxmlformats.org/officeDocument/2006/relationships/oleObject"/><Relationship Id="rId5" Target="../media/image1.bin" Type="http://schemas.openxmlformats.org/officeDocument/2006/relationships/image"/></Relationships>
</file>

<file path=ppt/slideMasters/_rels/slideMaster5.xml.rels><?xml version="1.0" encoding="UTF-8" standalone="yes"?><Relationships xmlns="http://schemas.openxmlformats.org/package/2006/relationships"><Relationship Id="rId1" Target="../slideLayouts/slideLayout8.xml" Type="http://schemas.openxmlformats.org/officeDocument/2006/relationships/slideLayout"/><Relationship Id="rId2" Target="../theme/theme5.xml" Type="http://schemas.openxmlformats.org/officeDocument/2006/relationships/theme"/><Relationship Id="rId3" Target="../tags/tag6.xml" Type="http://schemas.openxmlformats.org/officeDocument/2006/relationships/tags"/><Relationship Id="rId4" Target="../embeddings/oleObject5.bin" Type="http://schemas.openxmlformats.org/officeDocument/2006/relationships/oleObject"/><Relationship Id="rId5" Target="../media/image1.bin" Type="http://schemas.openxmlformats.org/officeDocument/2006/relationships/image"/></Relationships>
</file>

<file path=ppt/slideMasters/_rels/slideMaster6.xml.rels><?xml version="1.0" encoding="UTF-8" standalone="yes"?><Relationships xmlns="http://schemas.openxmlformats.org/package/2006/relationships"><Relationship Id="rId1" Target="../slideLayouts/slideLayout9.xml" Type="http://schemas.openxmlformats.org/officeDocument/2006/relationships/slideLayout"/><Relationship Id="rId2" Target="../theme/theme6.xml" Type="http://schemas.openxmlformats.org/officeDocument/2006/relationships/theme"/><Relationship Id="rId3" Target="../tags/tag7.xml" Type="http://schemas.openxmlformats.org/officeDocument/2006/relationships/tags"/><Relationship Id="rId4" Target="../embeddings/oleObject6.bin" Type="http://schemas.openxmlformats.org/officeDocument/2006/relationships/oleObject"/><Relationship Id="rId5" Target="../media/image1.bin" Type="http://schemas.openxmlformats.org/officeDocument/2006/relationships/image"/></Relationships>
</file>

<file path=ppt/slideMasters/_rels/slideMaster7.xml.rels><?xml version="1.0" encoding="UTF-8" standalone="yes"?><Relationships xmlns="http://schemas.openxmlformats.org/package/2006/relationships"><Relationship Id="rId1" Target="../slideLayouts/slideLayout10.xml" Type="http://schemas.openxmlformats.org/officeDocument/2006/relationships/slideLayout"/><Relationship Id="rId2" Target="../theme/theme7.xml" Type="http://schemas.openxmlformats.org/officeDocument/2006/relationships/theme"/><Relationship Id="rId3" Target="../tags/tag8.xml" Type="http://schemas.openxmlformats.org/officeDocument/2006/relationships/tags"/><Relationship Id="rId4" Target="../embeddings/oleObject7.bin" Type="http://schemas.openxmlformats.org/officeDocument/2006/relationships/oleObject"/><Relationship Id="rId5" Target="../media/image1.bin" Type="http://schemas.openxmlformats.org/officeDocument/2006/relationships/image"/></Relationships>
</file>

<file path=ppt/slideMasters/_rels/slideMaster8.xml.rels><?xml version="1.0" encoding="UTF-8" standalone="yes"?><Relationships xmlns="http://schemas.openxmlformats.org/package/2006/relationships"><Relationship Id="rId1" Target="../slideLayouts/slideLayout11.xml" Type="http://schemas.openxmlformats.org/officeDocument/2006/relationships/slideLayout"/><Relationship Id="rId2" Target="../theme/theme8.xml" Type="http://schemas.openxmlformats.org/officeDocument/2006/relationships/theme"/><Relationship Id="rId3" Target="../tags/tag9.xml" Type="http://schemas.openxmlformats.org/officeDocument/2006/relationships/tags"/><Relationship Id="rId4" Target="../embeddings/oleObject8.bin" Type="http://schemas.openxmlformats.org/officeDocument/2006/relationships/oleObject"/><Relationship Id="rId5" Target="../media/image1.bin" Type="http://schemas.openxmlformats.org/officeDocument/2006/relationships/image"/></Relationships>
</file>

<file path=ppt/slideMasters/_rels/slideMaster9.xml.rels><?xml version="1.0" encoding="UTF-8" standalone="yes"?><Relationships xmlns="http://schemas.openxmlformats.org/package/2006/relationships"><Relationship Id="rId1" Target="../slideLayouts/slideLayout12.xml" Type="http://schemas.openxmlformats.org/officeDocument/2006/relationships/slideLayout"/><Relationship Id="rId2" Target="../theme/theme9.xml" Type="http://schemas.openxmlformats.org/officeDocument/2006/relationships/theme"/><Relationship Id="rId3" Target="../tags/tag10.xml" Type="http://schemas.openxmlformats.org/officeDocument/2006/relationships/tags"/><Relationship Id="rId4" Target="../embeddings/oleObject9.bin" Type="http://schemas.openxmlformats.org/officeDocument/2006/relationships/oleObject"/><Relationship Id="rId5" Target="../media/image1.bin" Type="http://schemas.openxmlformats.org/officeDocument/2006/relationships/image"/></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FD0EB966-98A9-45FC-A2CB-079D98AD19C2}"/>
              </a:ext>
            </a:extLst>
          </p:cNvPr>
          <p:cNvGraphicFramePr>
            <a:graphicFrameLocks noChangeAspect="1"/>
          </p:cNvGraphicFramePr>
          <p:nvPr>
            <p:custDataLst>
              <p:tags r:id="rId6"/>
            </p:custDataLst>
            <p:extLst>
              <p:ext uri="{D42A27DB-BD31-4B8C-83A1-F6EECF244321}">
                <p14:modId xmlns:p14="http://schemas.microsoft.com/office/powerpoint/2010/main" val="244324031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7" imgW="395" imgH="394" progId="TCLayout.ActiveDocument.1">
                  <p:embed/>
                </p:oleObj>
              </mc:Choice>
              <mc:Fallback>
                <p:oleObj name="think-cell Slide" r:id="rId7" imgW="395" imgH="394" progId="TCLayout.ActiveDocument.1">
                  <p:embed/>
                  <p:pic>
                    <p:nvPicPr>
                      <p:cNvPr id="2" name="Object 1" hidden="1">
                        <a:extLst>
                          <a:ext uri="{FF2B5EF4-FFF2-40B4-BE49-F238E27FC236}">
                            <a16:creationId xmlns:a16="http://schemas.microsoft.com/office/drawing/2014/main" id="{FD0EB966-98A9-45FC-A2CB-079D98AD19C2}"/>
                          </a:ext>
                        </a:extLst>
                      </p:cNvPr>
                      <p:cNvPicPr/>
                      <p:nvPr/>
                    </p:nvPicPr>
                    <p:blipFill>
                      <a:blip r:embed="rId8"/>
                      <a:stretch>
                        <a:fillRect/>
                      </a:stretch>
                    </p:blipFill>
                    <p:spPr>
                      <a:xfrm>
                        <a:off x="1588" y="1588"/>
                        <a:ext cx="1588" cy="1588"/>
                      </a:xfrm>
                      <a:prstGeom prst="rect">
                        <a:avLst/>
                      </a:prstGeom>
                    </p:spPr>
                  </p:pic>
                </p:oleObj>
              </mc:Fallback>
            </mc:AlternateContent>
          </a:graphicData>
        </a:graphic>
      </p:graphicFrame>
      <p:sp>
        <p:nvSpPr>
          <p:cNvPr id="3" name="Text Placeholder 2"/>
          <p:cNvSpPr>
            <a:spLocks noGrp="1"/>
          </p:cNvSpPr>
          <p:nvPr>
            <p:ph type="body" idx="1"/>
          </p:nvPr>
        </p:nvSpPr>
        <p:spPr>
          <a:xfrm>
            <a:off x="914400" y="1150513"/>
            <a:ext cx="7315200" cy="4793087"/>
          </a:xfrm>
          <a:prstGeom prst="rect">
            <a:avLst/>
          </a:prstGeom>
        </p:spPr>
        <p:txBody>
          <a:bodyPr vert="horz" lIns="0" tIns="0" rIns="0" bIns="0" rtlCol="0" anchor="t">
            <a:noAutofit/>
          </a:body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rot="5400000">
            <a:off x="-2209800" y="3429000"/>
            <a:ext cx="4876800" cy="152399"/>
          </a:xfrm>
          <a:prstGeom prst="rect">
            <a:avLst/>
          </a:prstGeom>
        </p:spPr>
        <p:txBody>
          <a:bodyPr vert="horz" lIns="0" tIns="0" rIns="0" bIns="0" rtlCol="0" anchor="t">
            <a:noAutofit/>
          </a:bodyPr>
          <a:lstStyle>
            <a:lvl1pPr algn="l">
              <a:lnSpc>
                <a:spcPts val="1200"/>
              </a:lnSpc>
              <a:defRPr sz="800" spc="-20" baseline="0">
                <a:solidFill>
                  <a:schemeClr val="tx1"/>
                </a:solidFill>
              </a:defRPr>
            </a:lvl1pPr>
          </a:lstStyle>
          <a:p>
            <a:r>
              <a:rPr lang="en-US"/>
              <a:t>U.S. High Yield Overview</a:t>
            </a:r>
            <a:endParaRPr lang="en-US" dirty="0"/>
          </a:p>
        </p:txBody>
      </p:sp>
      <p:sp>
        <p:nvSpPr>
          <p:cNvPr id="5" name="Footer Placeholder 4"/>
          <p:cNvSpPr>
            <a:spLocks noGrp="1"/>
          </p:cNvSpPr>
          <p:nvPr>
            <p:ph type="ftr" sz="quarter" idx="3"/>
          </p:nvPr>
        </p:nvSpPr>
        <p:spPr>
          <a:xfrm rot="5400000">
            <a:off x="-2057400" y="3429001"/>
            <a:ext cx="4876801" cy="152399"/>
          </a:xfrm>
          <a:prstGeom prst="rect">
            <a:avLst/>
          </a:prstGeom>
        </p:spPr>
        <p:txBody>
          <a:bodyPr vert="horz" lIns="0" tIns="0" rIns="0" bIns="0" rtlCol="0" anchor="t">
            <a:noAutofit/>
          </a:bodyPr>
          <a:lstStyle>
            <a:lvl1pPr algn="l">
              <a:lnSpc>
                <a:spcPts val="1200"/>
              </a:lnSpc>
              <a:defRPr sz="800" b="1" spc="-20" baseline="0">
                <a:solidFill>
                  <a:schemeClr val="tx1"/>
                </a:solidFill>
              </a:defRPr>
            </a:lvl1pPr>
          </a:lstStyle>
          <a:p>
            <a:r>
              <a:rPr lang="en-US"/>
              <a:t>Polen Capital Credit</a:t>
            </a:r>
            <a:endParaRPr lang="en-US" dirty="0"/>
          </a:p>
        </p:txBody>
      </p:sp>
      <p:sp>
        <p:nvSpPr>
          <p:cNvPr id="6" name="Slide Number Placeholder 5"/>
          <p:cNvSpPr>
            <a:spLocks noGrp="1"/>
          </p:cNvSpPr>
          <p:nvPr>
            <p:ph type="sldNum" sz="quarter" idx="4"/>
          </p:nvPr>
        </p:nvSpPr>
        <p:spPr>
          <a:xfrm rot="5400000">
            <a:off x="-1" y="304800"/>
            <a:ext cx="762002" cy="152399"/>
          </a:xfrm>
          <a:prstGeom prst="rect">
            <a:avLst/>
          </a:prstGeom>
        </p:spPr>
        <p:txBody>
          <a:bodyPr vert="horz" lIns="0" tIns="0" rIns="0" bIns="0" rtlCol="0" anchor="t">
            <a:noAutofit/>
          </a:bodyPr>
          <a:lstStyle>
            <a:lvl1pPr algn="r">
              <a:lnSpc>
                <a:spcPts val="1200"/>
              </a:lnSpc>
              <a:defRPr sz="800" spc="-20" baseline="0">
                <a:solidFill>
                  <a:schemeClr val="tx1"/>
                </a:solidFill>
              </a:defRPr>
            </a:lvl1pPr>
          </a:lstStyle>
          <a:p>
            <a:fld id="{E61F9F1E-AB28-8E49-884A-F12C53BC2754}" type="slidenum">
              <a:rPr lang="en-US" smtClean="0"/>
              <a:pPr/>
              <a:t>‹#›</a:t>
            </a:fld>
            <a:endParaRPr lang="en-US"/>
          </a:p>
        </p:txBody>
      </p:sp>
      <p:sp>
        <p:nvSpPr>
          <p:cNvPr id="8" name="Title Placeholder 7">
            <a:extLst>
              <a:ext uri="{FF2B5EF4-FFF2-40B4-BE49-F238E27FC236}">
                <a16:creationId xmlns:a16="http://schemas.microsoft.com/office/drawing/2014/main" id="{34665015-CF33-48DD-BCC7-F3489960BF8D}"/>
              </a:ext>
            </a:extLst>
          </p:cNvPr>
          <p:cNvSpPr>
            <a:spLocks noGrp="1"/>
          </p:cNvSpPr>
          <p:nvPr>
            <p:ph type="title"/>
          </p:nvPr>
        </p:nvSpPr>
        <p:spPr>
          <a:xfrm>
            <a:off x="914400" y="365124"/>
            <a:ext cx="7315200" cy="630841"/>
          </a:xfrm>
          <a:prstGeom prst="rect">
            <a:avLst/>
          </a:prstGeom>
        </p:spPr>
        <p:txBody>
          <a:bodyPr vert="horz" lIns="0" tIns="45720" rIns="91440" bIns="0" rtlCol="0" anchor="b">
            <a:normAutofit/>
          </a:bodyPr>
          <a:lstStyle/>
          <a:p>
            <a:r>
              <a:rPr lang="en-US"/>
              <a:t>Click to edit Master title style</a:t>
            </a:r>
          </a:p>
        </p:txBody>
      </p:sp>
      <p:cxnSp>
        <p:nvCxnSpPr>
          <p:cNvPr id="10" name="Straight Connector 9">
            <a:extLst>
              <a:ext uri="{FF2B5EF4-FFF2-40B4-BE49-F238E27FC236}">
                <a16:creationId xmlns:a16="http://schemas.microsoft.com/office/drawing/2014/main" id="{91D624F7-A4D8-45C9-B083-8A9D701B31A2}"/>
              </a:ext>
            </a:extLst>
          </p:cNvPr>
          <p:cNvCxnSpPr/>
          <p:nvPr/>
        </p:nvCxnSpPr>
        <p:spPr>
          <a:xfrm flipH="1">
            <a:off x="0" y="914400"/>
            <a:ext cx="457200"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728479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hf hdr="0"/>
  <p:txStyles>
    <p:titleStyle>
      <a:lvl1pPr algn="l" defTabSz="914400" rtl="0" eaLnBrk="1" latinLnBrk="0" hangingPunct="1">
        <a:lnSpc>
          <a:spcPct val="83000"/>
        </a:lnSpc>
        <a:spcBef>
          <a:spcPct val="0"/>
        </a:spcBef>
        <a:buNone/>
        <a:defRPr sz="2400" b="1" kern="1200" spc="-20" baseline="0">
          <a:solidFill>
            <a:schemeClr val="tx1"/>
          </a:solidFill>
          <a:latin typeface="+mj-lt"/>
          <a:ea typeface="+mj-ea"/>
          <a:cs typeface="+mj-cs"/>
        </a:defRPr>
      </a:lvl1pPr>
    </p:titleStyle>
    <p:bodyStyle>
      <a:lvl1pPr marL="0" indent="0" algn="l" defTabSz="914400" rtl="0" eaLnBrk="1" latinLnBrk="0" hangingPunct="1">
        <a:lnSpc>
          <a:spcPct val="125000"/>
        </a:lnSpc>
        <a:spcBef>
          <a:spcPts val="0"/>
        </a:spcBef>
        <a:spcAft>
          <a:spcPts val="1200"/>
        </a:spcAft>
        <a:buFont typeface="Arial" panose="020B0604020202020204" pitchFamily="34" charset="0"/>
        <a:buNone/>
        <a:defRPr sz="1000" b="0" kern="1200" spc="-20" baseline="0">
          <a:solidFill>
            <a:schemeClr val="tx1"/>
          </a:solidFill>
          <a:latin typeface="+mn-lt"/>
          <a:ea typeface="+mn-ea"/>
          <a:cs typeface="+mn-cs"/>
        </a:defRPr>
      </a:lvl1pPr>
      <a:lvl2pPr marL="155448" indent="-155448" algn="l" defTabSz="914400" rtl="0" eaLnBrk="1" latinLnBrk="0" hangingPunct="1">
        <a:lnSpc>
          <a:spcPct val="125000"/>
        </a:lnSpc>
        <a:spcBef>
          <a:spcPts val="0"/>
        </a:spcBef>
        <a:spcAft>
          <a:spcPts val="1200"/>
        </a:spcAft>
        <a:buFont typeface="Arial" panose="020B0604020202020204" pitchFamily="34" charset="0"/>
        <a:buChar char="•"/>
        <a:defRPr lang="en-US" sz="1000" b="0" kern="1200" spc="-20" baseline="0" dirty="0">
          <a:solidFill>
            <a:schemeClr val="tx1"/>
          </a:solidFill>
          <a:latin typeface="+mn-lt"/>
          <a:ea typeface="+mn-ea"/>
          <a:cs typeface="+mn-cs"/>
        </a:defRPr>
      </a:lvl2pPr>
      <a:lvl3pPr marL="301752" indent="-155448" algn="l" defTabSz="914400" rtl="0" eaLnBrk="1" latinLnBrk="0" hangingPunct="1">
        <a:lnSpc>
          <a:spcPct val="125000"/>
        </a:lnSpc>
        <a:spcBef>
          <a:spcPts val="0"/>
        </a:spcBef>
        <a:spcAft>
          <a:spcPts val="1200"/>
        </a:spcAft>
        <a:buFont typeface="Arial" panose="020B0604020202020204" pitchFamily="34" charset="0"/>
        <a:buChar char="•"/>
        <a:defRPr lang="en-US" sz="1000" b="0" kern="1200" spc="-20" baseline="0" dirty="0">
          <a:solidFill>
            <a:schemeClr val="tx1"/>
          </a:solidFill>
          <a:latin typeface="+mn-lt"/>
          <a:ea typeface="+mn-ea"/>
          <a:cs typeface="+mn-cs"/>
        </a:defRPr>
      </a:lvl3pPr>
      <a:lvl4pPr marL="448056" indent="-155448" algn="l" defTabSz="914400" rtl="0" eaLnBrk="1" latinLnBrk="0" hangingPunct="1">
        <a:lnSpc>
          <a:spcPct val="125000"/>
        </a:lnSpc>
        <a:spcBef>
          <a:spcPts val="0"/>
        </a:spcBef>
        <a:spcAft>
          <a:spcPts val="1200"/>
        </a:spcAft>
        <a:buFont typeface="Arial" panose="020B0604020202020204" pitchFamily="34" charset="0"/>
        <a:buChar char="•"/>
        <a:defRPr sz="1000" kern="1200" spc="-20" baseline="0">
          <a:solidFill>
            <a:schemeClr val="tx1"/>
          </a:solidFill>
          <a:latin typeface="+mn-lt"/>
          <a:ea typeface="+mn-ea"/>
          <a:cs typeface="+mn-cs"/>
        </a:defRPr>
      </a:lvl4pPr>
      <a:lvl5pPr marL="594360" indent="-155448" algn="l" defTabSz="914400" rtl="0" eaLnBrk="1" latinLnBrk="0" hangingPunct="1">
        <a:lnSpc>
          <a:spcPct val="125000"/>
        </a:lnSpc>
        <a:spcBef>
          <a:spcPts val="0"/>
        </a:spcBef>
        <a:spcAft>
          <a:spcPts val="1200"/>
        </a:spcAft>
        <a:buFont typeface="Arial" panose="020B0604020202020204" pitchFamily="34" charset="0"/>
        <a:buChar char="•"/>
        <a:defRPr sz="1000" kern="1200" spc="-2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orient="horz" pos="744">
          <p15:clr>
            <a:srgbClr val="F26B43"/>
          </p15:clr>
        </p15:guide>
        <p15:guide id="32" orient="horz" pos="2160" userDrawn="1">
          <p15:clr>
            <a:srgbClr val="F26B43"/>
          </p15:clr>
        </p15:guide>
        <p15:guide id="33" pos="2880" userDrawn="1">
          <p15:clr>
            <a:srgbClr val="F26B43"/>
          </p15:clr>
        </p15:guide>
        <p15:guide id="34" pos="576" userDrawn="1">
          <p15:clr>
            <a:srgbClr val="F26B43"/>
          </p15:clr>
        </p15:guide>
        <p15:guide id="35" pos="5184" userDrawn="1">
          <p15:clr>
            <a:srgbClr val="F26B43"/>
          </p15:clr>
        </p15:guide>
        <p15:guide id="36" orient="horz" pos="576" userDrawn="1">
          <p15:clr>
            <a:srgbClr val="F26B43"/>
          </p15:clr>
        </p15:guide>
        <p15:guide id="37" orient="horz" pos="3744" userDrawn="1">
          <p15:clr>
            <a:srgbClr val="F26B43"/>
          </p15:clr>
        </p15:guide>
        <p15:guide id="38" pos="288" userDrawn="1">
          <p15:clr>
            <a:srgbClr val="F26B43"/>
          </p15:clr>
        </p15:guide>
        <p15:guide id="39" pos="2064" userDrawn="1">
          <p15:clr>
            <a:srgbClr val="F26B43"/>
          </p15:clr>
        </p15:guide>
        <p15:guide id="40" pos="1248" userDrawn="1">
          <p15:clr>
            <a:srgbClr val="F26B43"/>
          </p15:clr>
        </p15:guide>
        <p15:guide id="41" pos="4512" userDrawn="1">
          <p15:clr>
            <a:srgbClr val="F26B43"/>
          </p15:clr>
        </p15:guide>
        <p15:guide id="42" pos="3696" userDrawn="1">
          <p15:clr>
            <a:srgbClr val="F26B43"/>
          </p15:clr>
        </p15:guide>
        <p15:guide id="43" pos="1392" userDrawn="1">
          <p15:clr>
            <a:srgbClr val="F26B43"/>
          </p15:clr>
        </p15:guide>
        <p15:guide id="44" pos="1104" userDrawn="1">
          <p15:clr>
            <a:srgbClr val="F26B43"/>
          </p15:clr>
        </p15:guide>
        <p15:guide id="45" pos="1920" userDrawn="1">
          <p15:clr>
            <a:srgbClr val="F26B43"/>
          </p15:clr>
        </p15:guide>
        <p15:guide id="46" pos="2208" userDrawn="1">
          <p15:clr>
            <a:srgbClr val="F26B43"/>
          </p15:clr>
        </p15:guide>
        <p15:guide id="47" pos="2736" userDrawn="1">
          <p15:clr>
            <a:srgbClr val="F26B43"/>
          </p15:clr>
        </p15:guide>
        <p15:guide id="48" pos="3024" userDrawn="1">
          <p15:clr>
            <a:srgbClr val="F26B43"/>
          </p15:clr>
        </p15:guide>
        <p15:guide id="49" pos="3552" userDrawn="1">
          <p15:clr>
            <a:srgbClr val="F26B43"/>
          </p15:clr>
        </p15:guide>
        <p15:guide id="50" pos="3840" userDrawn="1">
          <p15:clr>
            <a:srgbClr val="F26B43"/>
          </p15:clr>
        </p15:guide>
        <p15:guide id="51" pos="4368" userDrawn="1">
          <p15:clr>
            <a:srgbClr val="F26B43"/>
          </p15:clr>
        </p15:guide>
        <p15:guide id="52" pos="4656" userDrawn="1">
          <p15:clr>
            <a:srgbClr val="F26B43"/>
          </p15:clr>
        </p15:guide>
      </p15:sldGuideLst>
    </p:ext>
  </p:extLst>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FD0EB966-98A9-45FC-A2CB-079D98AD19C2}"/>
              </a:ext>
            </a:extLst>
          </p:cNvPr>
          <p:cNvGraphicFramePr>
            <a:graphicFrameLocks noChangeAspect="1"/>
          </p:cNvGraphicFramePr>
          <p:nvPr>
            <p:custDataLst>
              <p:tags r:id="rId3"/>
            </p:custDataLst>
            <p:extLst>
              <p:ext uri="{D42A27DB-BD31-4B8C-83A1-F6EECF244321}">
                <p14:modId xmlns:p14="http://schemas.microsoft.com/office/powerpoint/2010/main" val="270000852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95" imgH="394" progId="TCLayout.ActiveDocument.1">
                  <p:embed/>
                </p:oleObj>
              </mc:Choice>
              <mc:Fallback>
                <p:oleObj name="think-cell Slide" r:id="rId4" imgW="395" imgH="394" progId="TCLayout.ActiveDocument.1">
                  <p:embed/>
                  <p:pic>
                    <p:nvPicPr>
                      <p:cNvPr id="2" name="Object 1" hidden="1">
                        <a:extLst>
                          <a:ext uri="{FF2B5EF4-FFF2-40B4-BE49-F238E27FC236}">
                            <a16:creationId xmlns:a16="http://schemas.microsoft.com/office/drawing/2014/main" id="{FD0EB966-98A9-45FC-A2CB-079D98AD19C2}"/>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Text Placeholder 2"/>
          <p:cNvSpPr>
            <a:spLocks noGrp="1"/>
          </p:cNvSpPr>
          <p:nvPr>
            <p:ph type="body" idx="1"/>
          </p:nvPr>
        </p:nvSpPr>
        <p:spPr>
          <a:xfrm>
            <a:off x="914400" y="1150513"/>
            <a:ext cx="7315200" cy="4793087"/>
          </a:xfrm>
          <a:prstGeom prst="rect">
            <a:avLst/>
          </a:prstGeom>
        </p:spPr>
        <p:txBody>
          <a:bodyPr vert="horz" lIns="0" tIns="0" rIns="0" bIns="0" rtlCol="0" anchor="t">
            <a:noAutofit/>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rot="5400000">
            <a:off x="-2209800" y="3429000"/>
            <a:ext cx="4876800" cy="152399"/>
          </a:xfrm>
          <a:prstGeom prst="rect">
            <a:avLst/>
          </a:prstGeom>
        </p:spPr>
        <p:txBody>
          <a:bodyPr vert="horz" lIns="0" tIns="0" rIns="0" bIns="0" rtlCol="0" anchor="t">
            <a:noAutofit/>
          </a:bodyPr>
          <a:lstStyle>
            <a:lvl1pPr algn="l">
              <a:lnSpc>
                <a:spcPts val="1200"/>
              </a:lnSpc>
              <a:defRPr sz="800" spc="-20" baseline="0">
                <a:solidFill>
                  <a:schemeClr val="tx1"/>
                </a:solidFill>
              </a:defRPr>
            </a:lvl1pPr>
          </a:lstStyle>
          <a:p>
            <a:fld id="{DFCC3C40-CBD1-4EF2-B87B-6D46330CDC7D}" type="datetimeFigureOut">
              <a:rPr lang="en-US" smtClean="0"/>
              <a:t>11/27/23</a:t>
            </a:fld>
            <a:endParaRPr lang="en-US"/>
          </a:p>
        </p:txBody>
      </p:sp>
      <p:sp>
        <p:nvSpPr>
          <p:cNvPr id="5" name="Footer Placeholder 4"/>
          <p:cNvSpPr>
            <a:spLocks noGrp="1"/>
          </p:cNvSpPr>
          <p:nvPr>
            <p:ph type="ftr" sz="quarter" idx="3"/>
          </p:nvPr>
        </p:nvSpPr>
        <p:spPr>
          <a:xfrm rot="5400000">
            <a:off x="-2057400" y="3429001"/>
            <a:ext cx="4876801" cy="152399"/>
          </a:xfrm>
          <a:prstGeom prst="rect">
            <a:avLst/>
          </a:prstGeom>
        </p:spPr>
        <p:txBody>
          <a:bodyPr vert="horz" lIns="0" tIns="0" rIns="0" bIns="0" rtlCol="0" anchor="t">
            <a:noAutofit/>
          </a:bodyPr>
          <a:lstStyle>
            <a:lvl1pPr algn="l">
              <a:lnSpc>
                <a:spcPts val="1200"/>
              </a:lnSpc>
              <a:defRPr sz="800" b="1" spc="-20" baseline="0">
                <a:solidFill>
                  <a:schemeClr val="tx1"/>
                </a:solidFill>
              </a:defRPr>
            </a:lvl1pPr>
          </a:lstStyle>
          <a:p>
            <a:endParaRPr lang="en-US"/>
          </a:p>
        </p:txBody>
      </p:sp>
      <p:sp>
        <p:nvSpPr>
          <p:cNvPr id="6" name="Slide Number Placeholder 5"/>
          <p:cNvSpPr>
            <a:spLocks noGrp="1"/>
          </p:cNvSpPr>
          <p:nvPr>
            <p:ph type="sldNum" sz="quarter" idx="4"/>
          </p:nvPr>
        </p:nvSpPr>
        <p:spPr>
          <a:xfrm rot="5400000">
            <a:off x="-1" y="304800"/>
            <a:ext cx="762002" cy="152399"/>
          </a:xfrm>
          <a:prstGeom prst="rect">
            <a:avLst/>
          </a:prstGeom>
        </p:spPr>
        <p:txBody>
          <a:bodyPr vert="horz" lIns="0" tIns="0" rIns="0" bIns="0" rtlCol="0" anchor="t">
            <a:noAutofit/>
          </a:bodyPr>
          <a:lstStyle>
            <a:lvl1pPr algn="r">
              <a:lnSpc>
                <a:spcPts val="1200"/>
              </a:lnSpc>
              <a:defRPr sz="800" spc="-20" baseline="0">
                <a:solidFill>
                  <a:schemeClr val="tx1"/>
                </a:solidFill>
              </a:defRPr>
            </a:lvl1pPr>
          </a:lstStyle>
          <a:p>
            <a:fld id="{94EA2679-4A85-493D-AA87-E405C81EE892}" type="slidenum">
              <a:rPr lang="en-US" smtClean="0"/>
              <a:t>‹#›</a:t>
            </a:fld>
            <a:endParaRPr lang="en-US"/>
          </a:p>
        </p:txBody>
      </p:sp>
      <p:sp>
        <p:nvSpPr>
          <p:cNvPr id="8" name="Title Placeholder 7">
            <a:extLst>
              <a:ext uri="{FF2B5EF4-FFF2-40B4-BE49-F238E27FC236}">
                <a16:creationId xmlns:a16="http://schemas.microsoft.com/office/drawing/2014/main" id="{34665015-CF33-48DD-BCC7-F3489960BF8D}"/>
              </a:ext>
            </a:extLst>
          </p:cNvPr>
          <p:cNvSpPr>
            <a:spLocks noGrp="1"/>
          </p:cNvSpPr>
          <p:nvPr>
            <p:ph type="title"/>
          </p:nvPr>
        </p:nvSpPr>
        <p:spPr>
          <a:xfrm>
            <a:off x="914400" y="365124"/>
            <a:ext cx="7315200" cy="630841"/>
          </a:xfrm>
          <a:prstGeom prst="rect">
            <a:avLst/>
          </a:prstGeom>
        </p:spPr>
        <p:txBody>
          <a:bodyPr vert="horz" lIns="0" tIns="45720" rIns="91440" bIns="0" rtlCol="0" anchor="b">
            <a:normAutofit/>
          </a:bodyPr>
          <a:lstStyle/>
          <a:p>
            <a:r>
              <a:rPr lang="en-US"/>
              <a:t>Click to edit Master title style</a:t>
            </a:r>
            <a:endParaRPr lang="en-US" dirty="0"/>
          </a:p>
        </p:txBody>
      </p:sp>
      <p:cxnSp>
        <p:nvCxnSpPr>
          <p:cNvPr id="10" name="Straight Connector 9">
            <a:extLst>
              <a:ext uri="{FF2B5EF4-FFF2-40B4-BE49-F238E27FC236}">
                <a16:creationId xmlns:a16="http://schemas.microsoft.com/office/drawing/2014/main" id="{91D624F7-A4D8-45C9-B083-8A9D701B31A2}"/>
              </a:ext>
            </a:extLst>
          </p:cNvPr>
          <p:cNvCxnSpPr/>
          <p:nvPr/>
        </p:nvCxnSpPr>
        <p:spPr>
          <a:xfrm flipH="1">
            <a:off x="0" y="914400"/>
            <a:ext cx="457200"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85225230"/>
      </p:ext>
    </p:extLst>
  </p:cSld>
  <p:clrMap bg1="lt1" tx1="dk1" bg2="lt2" tx2="dk2" accent1="accent1" accent2="accent2" accent3="accent3" accent4="accent4" accent5="accent5" accent6="accent6" hlink="hlink" folHlink="folHlink"/>
  <p:sldLayoutIdLst>
    <p:sldLayoutId id="2147483682" r:id="rId1"/>
  </p:sldLayoutIdLst>
  <p:txStyles>
    <p:titleStyle>
      <a:lvl1pPr algn="l" defTabSz="914400" rtl="0" eaLnBrk="1" latinLnBrk="0" hangingPunct="1">
        <a:lnSpc>
          <a:spcPct val="83000"/>
        </a:lnSpc>
        <a:spcBef>
          <a:spcPct val="0"/>
        </a:spcBef>
        <a:buNone/>
        <a:defRPr sz="2400" b="1" kern="1200" spc="-20" baseline="0">
          <a:solidFill>
            <a:schemeClr val="tx1"/>
          </a:solidFill>
          <a:latin typeface="+mj-lt"/>
          <a:ea typeface="+mj-ea"/>
          <a:cs typeface="+mj-cs"/>
        </a:defRPr>
      </a:lvl1pPr>
    </p:titleStyle>
    <p:bodyStyle>
      <a:lvl1pPr marL="0" indent="0" algn="l" defTabSz="914400" rtl="0" eaLnBrk="1" latinLnBrk="0" hangingPunct="1">
        <a:lnSpc>
          <a:spcPct val="125000"/>
        </a:lnSpc>
        <a:spcBef>
          <a:spcPts val="0"/>
        </a:spcBef>
        <a:spcAft>
          <a:spcPts val="1200"/>
        </a:spcAft>
        <a:buFont typeface="Arial" panose="020B0604020202020204" pitchFamily="34" charset="0"/>
        <a:buNone/>
        <a:defRPr sz="1000" b="0" kern="1200" spc="-20" baseline="0">
          <a:solidFill>
            <a:schemeClr val="tx1"/>
          </a:solidFill>
          <a:latin typeface="+mn-lt"/>
          <a:ea typeface="+mn-ea"/>
          <a:cs typeface="+mn-cs"/>
        </a:defRPr>
      </a:lvl1pPr>
      <a:lvl2pPr marL="155448" indent="-155448" algn="l" defTabSz="914400" rtl="0" eaLnBrk="1" latinLnBrk="0" hangingPunct="1">
        <a:lnSpc>
          <a:spcPct val="125000"/>
        </a:lnSpc>
        <a:spcBef>
          <a:spcPts val="0"/>
        </a:spcBef>
        <a:spcAft>
          <a:spcPts val="1200"/>
        </a:spcAft>
        <a:buFont typeface="Arial" panose="020B0604020202020204" pitchFamily="34" charset="0"/>
        <a:buChar char="•"/>
        <a:defRPr lang="en-US" sz="1000" b="0" kern="1200" spc="-20" baseline="0" dirty="0">
          <a:solidFill>
            <a:schemeClr val="tx1"/>
          </a:solidFill>
          <a:latin typeface="+mn-lt"/>
          <a:ea typeface="+mn-ea"/>
          <a:cs typeface="+mn-cs"/>
        </a:defRPr>
      </a:lvl2pPr>
      <a:lvl3pPr marL="301752" indent="-155448" algn="l" defTabSz="914400" rtl="0" eaLnBrk="1" latinLnBrk="0" hangingPunct="1">
        <a:lnSpc>
          <a:spcPct val="125000"/>
        </a:lnSpc>
        <a:spcBef>
          <a:spcPts val="0"/>
        </a:spcBef>
        <a:spcAft>
          <a:spcPts val="1200"/>
        </a:spcAft>
        <a:buFont typeface="Arial" panose="020B0604020202020204" pitchFamily="34" charset="0"/>
        <a:buChar char="•"/>
        <a:defRPr lang="en-US" sz="1000" b="0" kern="1200" spc="-20" baseline="0" dirty="0">
          <a:solidFill>
            <a:schemeClr val="tx1"/>
          </a:solidFill>
          <a:latin typeface="+mn-lt"/>
          <a:ea typeface="+mn-ea"/>
          <a:cs typeface="+mn-cs"/>
        </a:defRPr>
      </a:lvl3pPr>
      <a:lvl4pPr marL="448056" indent="-155448" algn="l" defTabSz="914400" rtl="0" eaLnBrk="1" latinLnBrk="0" hangingPunct="1">
        <a:lnSpc>
          <a:spcPct val="125000"/>
        </a:lnSpc>
        <a:spcBef>
          <a:spcPts val="0"/>
        </a:spcBef>
        <a:spcAft>
          <a:spcPts val="1200"/>
        </a:spcAft>
        <a:buFont typeface="Arial" panose="020B0604020202020204" pitchFamily="34" charset="0"/>
        <a:buChar char="•"/>
        <a:defRPr sz="1000" kern="1200" spc="-20" baseline="0">
          <a:solidFill>
            <a:schemeClr val="tx1"/>
          </a:solidFill>
          <a:latin typeface="+mn-lt"/>
          <a:ea typeface="+mn-ea"/>
          <a:cs typeface="+mn-cs"/>
        </a:defRPr>
      </a:lvl4pPr>
      <a:lvl5pPr marL="594360" indent="-155448" algn="l" defTabSz="914400" rtl="0" eaLnBrk="1" latinLnBrk="0" hangingPunct="1">
        <a:lnSpc>
          <a:spcPct val="125000"/>
        </a:lnSpc>
        <a:spcBef>
          <a:spcPts val="0"/>
        </a:spcBef>
        <a:spcAft>
          <a:spcPts val="1200"/>
        </a:spcAft>
        <a:buFont typeface="Arial" panose="020B0604020202020204" pitchFamily="34" charset="0"/>
        <a:buChar char="•"/>
        <a:defRPr sz="1000" kern="1200" spc="-2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2880">
          <p15:clr>
            <a:srgbClr val="F26B43"/>
          </p15:clr>
        </p15:guide>
        <p15:guide id="3" pos="576">
          <p15:clr>
            <a:srgbClr val="F26B43"/>
          </p15:clr>
        </p15:guide>
        <p15:guide id="4" pos="5184">
          <p15:clr>
            <a:srgbClr val="F26B43"/>
          </p15:clr>
        </p15:guide>
        <p15:guide id="6" orient="horz" pos="576">
          <p15:clr>
            <a:srgbClr val="F26B43"/>
          </p15:clr>
        </p15:guide>
        <p15:guide id="7" orient="horz" pos="3744">
          <p15:clr>
            <a:srgbClr val="F26B43"/>
          </p15:clr>
        </p15:guide>
        <p15:guide id="8" pos="288">
          <p15:clr>
            <a:srgbClr val="F26B43"/>
          </p15:clr>
        </p15:guide>
        <p15:guide id="12" pos="2064">
          <p15:clr>
            <a:srgbClr val="F26B43"/>
          </p15:clr>
        </p15:guide>
        <p15:guide id="13" pos="1248">
          <p15:clr>
            <a:srgbClr val="F26B43"/>
          </p15:clr>
        </p15:guide>
        <p15:guide id="18" pos="4512">
          <p15:clr>
            <a:srgbClr val="F26B43"/>
          </p15:clr>
        </p15:guide>
        <p15:guide id="20" pos="3696">
          <p15:clr>
            <a:srgbClr val="F26B43"/>
          </p15:clr>
        </p15:guide>
        <p15:guide id="21" pos="1392">
          <p15:clr>
            <a:srgbClr val="F26B43"/>
          </p15:clr>
        </p15:guide>
        <p15:guide id="22" pos="1104">
          <p15:clr>
            <a:srgbClr val="F26B43"/>
          </p15:clr>
        </p15:guide>
        <p15:guide id="23" pos="1920">
          <p15:clr>
            <a:srgbClr val="F26B43"/>
          </p15:clr>
        </p15:guide>
        <p15:guide id="24" pos="2208">
          <p15:clr>
            <a:srgbClr val="F26B43"/>
          </p15:clr>
        </p15:guide>
        <p15:guide id="25" pos="2736">
          <p15:clr>
            <a:srgbClr val="F26B43"/>
          </p15:clr>
        </p15:guide>
        <p15:guide id="26" pos="3024">
          <p15:clr>
            <a:srgbClr val="F26B43"/>
          </p15:clr>
        </p15:guide>
        <p15:guide id="27" pos="3552">
          <p15:clr>
            <a:srgbClr val="F26B43"/>
          </p15:clr>
        </p15:guide>
        <p15:guide id="28" pos="3840">
          <p15:clr>
            <a:srgbClr val="F26B43"/>
          </p15:clr>
        </p15:guide>
        <p15:guide id="29" pos="4368">
          <p15:clr>
            <a:srgbClr val="F26B43"/>
          </p15:clr>
        </p15:guide>
        <p15:guide id="30" pos="4656">
          <p15:clr>
            <a:srgbClr val="F26B43"/>
          </p15:clr>
        </p15:guide>
        <p15:guide id="31" orient="horz" pos="744">
          <p15:clr>
            <a:srgbClr val="F26B43"/>
          </p15:clr>
        </p15:guide>
      </p15:sldGuideLst>
    </p:ext>
  </p:extLst>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FD0EB966-98A9-45FC-A2CB-079D98AD19C2}"/>
              </a:ext>
            </a:extLst>
          </p:cNvPr>
          <p:cNvGraphicFramePr>
            <a:graphicFrameLocks noChangeAspect="1"/>
          </p:cNvGraphicFramePr>
          <p:nvPr>
            <p:custDataLst>
              <p:tags r:id="rId3"/>
            </p:custDataLst>
            <p:extLst>
              <p:ext uri="{D42A27DB-BD31-4B8C-83A1-F6EECF244321}">
                <p14:modId xmlns:p14="http://schemas.microsoft.com/office/powerpoint/2010/main" val="270000852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95" imgH="394" progId="TCLayout.ActiveDocument.1">
                  <p:embed/>
                </p:oleObj>
              </mc:Choice>
              <mc:Fallback>
                <p:oleObj name="think-cell Slide" r:id="rId4" imgW="395" imgH="394" progId="TCLayout.ActiveDocument.1">
                  <p:embed/>
                  <p:pic>
                    <p:nvPicPr>
                      <p:cNvPr id="2" name="Object 1" hidden="1">
                        <a:extLst>
                          <a:ext uri="{FF2B5EF4-FFF2-40B4-BE49-F238E27FC236}">
                            <a16:creationId xmlns:a16="http://schemas.microsoft.com/office/drawing/2014/main" id="{FD0EB966-98A9-45FC-A2CB-079D98AD19C2}"/>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Text Placeholder 2"/>
          <p:cNvSpPr>
            <a:spLocks noGrp="1"/>
          </p:cNvSpPr>
          <p:nvPr>
            <p:ph type="body" idx="1"/>
          </p:nvPr>
        </p:nvSpPr>
        <p:spPr>
          <a:xfrm>
            <a:off x="914400" y="1150513"/>
            <a:ext cx="7315200" cy="4793087"/>
          </a:xfrm>
          <a:prstGeom prst="rect">
            <a:avLst/>
          </a:prstGeom>
        </p:spPr>
        <p:txBody>
          <a:bodyPr vert="horz" lIns="0" tIns="0" rIns="0" bIns="0" rtlCol="0" anchor="t">
            <a:noAutofit/>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rot="5400000">
            <a:off x="-2209800" y="3429000"/>
            <a:ext cx="4876800" cy="152399"/>
          </a:xfrm>
          <a:prstGeom prst="rect">
            <a:avLst/>
          </a:prstGeom>
        </p:spPr>
        <p:txBody>
          <a:bodyPr vert="horz" lIns="0" tIns="0" rIns="0" bIns="0" rtlCol="0" anchor="t">
            <a:noAutofit/>
          </a:bodyPr>
          <a:lstStyle>
            <a:lvl1pPr algn="l">
              <a:lnSpc>
                <a:spcPts val="1200"/>
              </a:lnSpc>
              <a:defRPr sz="800" spc="-20" baseline="0">
                <a:solidFill>
                  <a:schemeClr val="tx1"/>
                </a:solidFill>
              </a:defRPr>
            </a:lvl1pPr>
          </a:lstStyle>
          <a:p>
            <a:fld id="{DFCC3C40-CBD1-4EF2-B87B-6D46330CDC7D}" type="datetimeFigureOut">
              <a:rPr lang="en-US" smtClean="0"/>
              <a:t>11/27/23</a:t>
            </a:fld>
            <a:endParaRPr lang="en-US"/>
          </a:p>
        </p:txBody>
      </p:sp>
      <p:sp>
        <p:nvSpPr>
          <p:cNvPr id="5" name="Footer Placeholder 4"/>
          <p:cNvSpPr>
            <a:spLocks noGrp="1"/>
          </p:cNvSpPr>
          <p:nvPr>
            <p:ph type="ftr" sz="quarter" idx="3"/>
          </p:nvPr>
        </p:nvSpPr>
        <p:spPr>
          <a:xfrm rot="5400000">
            <a:off x="-2057400" y="3429001"/>
            <a:ext cx="4876801" cy="152399"/>
          </a:xfrm>
          <a:prstGeom prst="rect">
            <a:avLst/>
          </a:prstGeom>
        </p:spPr>
        <p:txBody>
          <a:bodyPr vert="horz" lIns="0" tIns="0" rIns="0" bIns="0" rtlCol="0" anchor="t">
            <a:noAutofit/>
          </a:bodyPr>
          <a:lstStyle>
            <a:lvl1pPr algn="l">
              <a:lnSpc>
                <a:spcPts val="1200"/>
              </a:lnSpc>
              <a:defRPr sz="800" b="1" spc="-20" baseline="0">
                <a:solidFill>
                  <a:schemeClr val="tx1"/>
                </a:solidFill>
              </a:defRPr>
            </a:lvl1pPr>
          </a:lstStyle>
          <a:p>
            <a:endParaRPr lang="en-US"/>
          </a:p>
        </p:txBody>
      </p:sp>
      <p:sp>
        <p:nvSpPr>
          <p:cNvPr id="6" name="Slide Number Placeholder 5"/>
          <p:cNvSpPr>
            <a:spLocks noGrp="1"/>
          </p:cNvSpPr>
          <p:nvPr>
            <p:ph type="sldNum" sz="quarter" idx="4"/>
          </p:nvPr>
        </p:nvSpPr>
        <p:spPr>
          <a:xfrm rot="5400000">
            <a:off x="-1" y="304800"/>
            <a:ext cx="762002" cy="152399"/>
          </a:xfrm>
          <a:prstGeom prst="rect">
            <a:avLst/>
          </a:prstGeom>
        </p:spPr>
        <p:txBody>
          <a:bodyPr vert="horz" lIns="0" tIns="0" rIns="0" bIns="0" rtlCol="0" anchor="t">
            <a:noAutofit/>
          </a:bodyPr>
          <a:lstStyle>
            <a:lvl1pPr algn="r">
              <a:lnSpc>
                <a:spcPts val="1200"/>
              </a:lnSpc>
              <a:defRPr sz="800" spc="-20" baseline="0">
                <a:solidFill>
                  <a:schemeClr val="tx1"/>
                </a:solidFill>
              </a:defRPr>
            </a:lvl1pPr>
          </a:lstStyle>
          <a:p>
            <a:fld id="{94EA2679-4A85-493D-AA87-E405C81EE892}" type="slidenum">
              <a:rPr lang="en-US" smtClean="0"/>
              <a:t>‹#›</a:t>
            </a:fld>
            <a:endParaRPr lang="en-US"/>
          </a:p>
        </p:txBody>
      </p:sp>
      <p:sp>
        <p:nvSpPr>
          <p:cNvPr id="8" name="Title Placeholder 7">
            <a:extLst>
              <a:ext uri="{FF2B5EF4-FFF2-40B4-BE49-F238E27FC236}">
                <a16:creationId xmlns:a16="http://schemas.microsoft.com/office/drawing/2014/main" id="{34665015-CF33-48DD-BCC7-F3489960BF8D}"/>
              </a:ext>
            </a:extLst>
          </p:cNvPr>
          <p:cNvSpPr>
            <a:spLocks noGrp="1"/>
          </p:cNvSpPr>
          <p:nvPr>
            <p:ph type="title"/>
          </p:nvPr>
        </p:nvSpPr>
        <p:spPr>
          <a:xfrm>
            <a:off x="914400" y="365124"/>
            <a:ext cx="7315200" cy="630841"/>
          </a:xfrm>
          <a:prstGeom prst="rect">
            <a:avLst/>
          </a:prstGeom>
        </p:spPr>
        <p:txBody>
          <a:bodyPr vert="horz" lIns="0" tIns="45720" rIns="91440" bIns="0" rtlCol="0" anchor="b">
            <a:normAutofit/>
          </a:bodyPr>
          <a:lstStyle/>
          <a:p>
            <a:r>
              <a:rPr lang="en-US"/>
              <a:t>Click to edit Master title style</a:t>
            </a:r>
            <a:endParaRPr lang="en-US" dirty="0"/>
          </a:p>
        </p:txBody>
      </p:sp>
      <p:cxnSp>
        <p:nvCxnSpPr>
          <p:cNvPr id="10" name="Straight Connector 9">
            <a:extLst>
              <a:ext uri="{FF2B5EF4-FFF2-40B4-BE49-F238E27FC236}">
                <a16:creationId xmlns:a16="http://schemas.microsoft.com/office/drawing/2014/main" id="{91D624F7-A4D8-45C9-B083-8A9D701B31A2}"/>
              </a:ext>
            </a:extLst>
          </p:cNvPr>
          <p:cNvCxnSpPr/>
          <p:nvPr/>
        </p:nvCxnSpPr>
        <p:spPr>
          <a:xfrm flipH="1">
            <a:off x="0" y="914400"/>
            <a:ext cx="457200"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85225230"/>
      </p:ext>
    </p:extLst>
  </p:cSld>
  <p:clrMap bg1="lt1" tx1="dk1" bg2="lt2" tx2="dk2" accent1="accent1" accent2="accent2" accent3="accent3" accent4="accent4" accent5="accent5" accent6="accent6" hlink="hlink" folHlink="folHlink"/>
  <p:sldLayoutIdLst>
    <p:sldLayoutId id="2147483684" r:id="rId1"/>
  </p:sldLayoutIdLst>
  <p:txStyles>
    <p:titleStyle>
      <a:lvl1pPr algn="l" defTabSz="914400" rtl="0" eaLnBrk="1" latinLnBrk="0" hangingPunct="1">
        <a:lnSpc>
          <a:spcPct val="83000"/>
        </a:lnSpc>
        <a:spcBef>
          <a:spcPct val="0"/>
        </a:spcBef>
        <a:buNone/>
        <a:defRPr sz="2400" b="1" kern="1200" spc="-20" baseline="0">
          <a:solidFill>
            <a:schemeClr val="tx1"/>
          </a:solidFill>
          <a:latin typeface="+mj-lt"/>
          <a:ea typeface="+mj-ea"/>
          <a:cs typeface="+mj-cs"/>
        </a:defRPr>
      </a:lvl1pPr>
    </p:titleStyle>
    <p:bodyStyle>
      <a:lvl1pPr marL="0" indent="0" algn="l" defTabSz="914400" rtl="0" eaLnBrk="1" latinLnBrk="0" hangingPunct="1">
        <a:lnSpc>
          <a:spcPct val="125000"/>
        </a:lnSpc>
        <a:spcBef>
          <a:spcPts val="0"/>
        </a:spcBef>
        <a:spcAft>
          <a:spcPts val="1200"/>
        </a:spcAft>
        <a:buFont typeface="Arial" panose="020B0604020202020204" pitchFamily="34" charset="0"/>
        <a:buNone/>
        <a:defRPr sz="1000" b="0" kern="1200" spc="-20" baseline="0">
          <a:solidFill>
            <a:schemeClr val="tx1"/>
          </a:solidFill>
          <a:latin typeface="+mn-lt"/>
          <a:ea typeface="+mn-ea"/>
          <a:cs typeface="+mn-cs"/>
        </a:defRPr>
      </a:lvl1pPr>
      <a:lvl2pPr marL="155448" indent="-155448" algn="l" defTabSz="914400" rtl="0" eaLnBrk="1" latinLnBrk="0" hangingPunct="1">
        <a:lnSpc>
          <a:spcPct val="125000"/>
        </a:lnSpc>
        <a:spcBef>
          <a:spcPts val="0"/>
        </a:spcBef>
        <a:spcAft>
          <a:spcPts val="1200"/>
        </a:spcAft>
        <a:buFont typeface="Arial" panose="020B0604020202020204" pitchFamily="34" charset="0"/>
        <a:buChar char="•"/>
        <a:defRPr lang="en-US" sz="1000" b="0" kern="1200" spc="-20" baseline="0" dirty="0">
          <a:solidFill>
            <a:schemeClr val="tx1"/>
          </a:solidFill>
          <a:latin typeface="+mn-lt"/>
          <a:ea typeface="+mn-ea"/>
          <a:cs typeface="+mn-cs"/>
        </a:defRPr>
      </a:lvl2pPr>
      <a:lvl3pPr marL="301752" indent="-155448" algn="l" defTabSz="914400" rtl="0" eaLnBrk="1" latinLnBrk="0" hangingPunct="1">
        <a:lnSpc>
          <a:spcPct val="125000"/>
        </a:lnSpc>
        <a:spcBef>
          <a:spcPts val="0"/>
        </a:spcBef>
        <a:spcAft>
          <a:spcPts val="1200"/>
        </a:spcAft>
        <a:buFont typeface="Arial" panose="020B0604020202020204" pitchFamily="34" charset="0"/>
        <a:buChar char="•"/>
        <a:defRPr lang="en-US" sz="1000" b="0" kern="1200" spc="-20" baseline="0" dirty="0">
          <a:solidFill>
            <a:schemeClr val="tx1"/>
          </a:solidFill>
          <a:latin typeface="+mn-lt"/>
          <a:ea typeface="+mn-ea"/>
          <a:cs typeface="+mn-cs"/>
        </a:defRPr>
      </a:lvl3pPr>
      <a:lvl4pPr marL="448056" indent="-155448" algn="l" defTabSz="914400" rtl="0" eaLnBrk="1" latinLnBrk="0" hangingPunct="1">
        <a:lnSpc>
          <a:spcPct val="125000"/>
        </a:lnSpc>
        <a:spcBef>
          <a:spcPts val="0"/>
        </a:spcBef>
        <a:spcAft>
          <a:spcPts val="1200"/>
        </a:spcAft>
        <a:buFont typeface="Arial" panose="020B0604020202020204" pitchFamily="34" charset="0"/>
        <a:buChar char="•"/>
        <a:defRPr sz="1000" kern="1200" spc="-20" baseline="0">
          <a:solidFill>
            <a:schemeClr val="tx1"/>
          </a:solidFill>
          <a:latin typeface="+mn-lt"/>
          <a:ea typeface="+mn-ea"/>
          <a:cs typeface="+mn-cs"/>
        </a:defRPr>
      </a:lvl4pPr>
      <a:lvl5pPr marL="594360" indent="-155448" algn="l" defTabSz="914400" rtl="0" eaLnBrk="1" latinLnBrk="0" hangingPunct="1">
        <a:lnSpc>
          <a:spcPct val="125000"/>
        </a:lnSpc>
        <a:spcBef>
          <a:spcPts val="0"/>
        </a:spcBef>
        <a:spcAft>
          <a:spcPts val="1200"/>
        </a:spcAft>
        <a:buFont typeface="Arial" panose="020B0604020202020204" pitchFamily="34" charset="0"/>
        <a:buChar char="•"/>
        <a:defRPr sz="1000" kern="1200" spc="-2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2880">
          <p15:clr>
            <a:srgbClr val="F26B43"/>
          </p15:clr>
        </p15:guide>
        <p15:guide id="3" pos="576">
          <p15:clr>
            <a:srgbClr val="F26B43"/>
          </p15:clr>
        </p15:guide>
        <p15:guide id="4" pos="5184">
          <p15:clr>
            <a:srgbClr val="F26B43"/>
          </p15:clr>
        </p15:guide>
        <p15:guide id="6" orient="horz" pos="576">
          <p15:clr>
            <a:srgbClr val="F26B43"/>
          </p15:clr>
        </p15:guide>
        <p15:guide id="7" orient="horz" pos="3744">
          <p15:clr>
            <a:srgbClr val="F26B43"/>
          </p15:clr>
        </p15:guide>
        <p15:guide id="8" pos="288">
          <p15:clr>
            <a:srgbClr val="F26B43"/>
          </p15:clr>
        </p15:guide>
        <p15:guide id="12" pos="2064">
          <p15:clr>
            <a:srgbClr val="F26B43"/>
          </p15:clr>
        </p15:guide>
        <p15:guide id="13" pos="1248">
          <p15:clr>
            <a:srgbClr val="F26B43"/>
          </p15:clr>
        </p15:guide>
        <p15:guide id="18" pos="4512">
          <p15:clr>
            <a:srgbClr val="F26B43"/>
          </p15:clr>
        </p15:guide>
        <p15:guide id="20" pos="3696">
          <p15:clr>
            <a:srgbClr val="F26B43"/>
          </p15:clr>
        </p15:guide>
        <p15:guide id="21" pos="1392">
          <p15:clr>
            <a:srgbClr val="F26B43"/>
          </p15:clr>
        </p15:guide>
        <p15:guide id="22" pos="1104">
          <p15:clr>
            <a:srgbClr val="F26B43"/>
          </p15:clr>
        </p15:guide>
        <p15:guide id="23" pos="1920">
          <p15:clr>
            <a:srgbClr val="F26B43"/>
          </p15:clr>
        </p15:guide>
        <p15:guide id="24" pos="2208">
          <p15:clr>
            <a:srgbClr val="F26B43"/>
          </p15:clr>
        </p15:guide>
        <p15:guide id="25" pos="2736">
          <p15:clr>
            <a:srgbClr val="F26B43"/>
          </p15:clr>
        </p15:guide>
        <p15:guide id="26" pos="3024">
          <p15:clr>
            <a:srgbClr val="F26B43"/>
          </p15:clr>
        </p15:guide>
        <p15:guide id="27" pos="3552">
          <p15:clr>
            <a:srgbClr val="F26B43"/>
          </p15:clr>
        </p15:guide>
        <p15:guide id="28" pos="3840">
          <p15:clr>
            <a:srgbClr val="F26B43"/>
          </p15:clr>
        </p15:guide>
        <p15:guide id="29" pos="4368">
          <p15:clr>
            <a:srgbClr val="F26B43"/>
          </p15:clr>
        </p15:guide>
        <p15:guide id="30" pos="4656">
          <p15:clr>
            <a:srgbClr val="F26B43"/>
          </p15:clr>
        </p15:guide>
        <p15:guide id="31" orient="horz" pos="744">
          <p15:clr>
            <a:srgbClr val="F26B43"/>
          </p15:clr>
        </p15:guide>
      </p15:sldGuideLst>
    </p:ext>
  </p:extLst>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FD0EB966-98A9-45FC-A2CB-079D98AD19C2}"/>
              </a:ext>
            </a:extLst>
          </p:cNvPr>
          <p:cNvGraphicFramePr>
            <a:graphicFrameLocks noChangeAspect="1"/>
          </p:cNvGraphicFramePr>
          <p:nvPr>
            <p:custDataLst>
              <p:tags r:id="rId3"/>
            </p:custDataLst>
            <p:extLst>
              <p:ext uri="{D42A27DB-BD31-4B8C-83A1-F6EECF244321}">
                <p14:modId xmlns:p14="http://schemas.microsoft.com/office/powerpoint/2010/main" val="270000852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95" imgH="394" progId="TCLayout.ActiveDocument.1">
                  <p:embed/>
                </p:oleObj>
              </mc:Choice>
              <mc:Fallback>
                <p:oleObj name="think-cell Slide" r:id="rId4" imgW="395" imgH="394" progId="TCLayout.ActiveDocument.1">
                  <p:embed/>
                  <p:pic>
                    <p:nvPicPr>
                      <p:cNvPr id="2" name="Object 1" hidden="1">
                        <a:extLst>
                          <a:ext uri="{FF2B5EF4-FFF2-40B4-BE49-F238E27FC236}">
                            <a16:creationId xmlns:a16="http://schemas.microsoft.com/office/drawing/2014/main" id="{FD0EB966-98A9-45FC-A2CB-079D98AD19C2}"/>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Text Placeholder 2"/>
          <p:cNvSpPr>
            <a:spLocks noGrp="1"/>
          </p:cNvSpPr>
          <p:nvPr>
            <p:ph type="body" idx="1"/>
          </p:nvPr>
        </p:nvSpPr>
        <p:spPr>
          <a:xfrm>
            <a:off x="914400" y="1150513"/>
            <a:ext cx="7315200" cy="4793087"/>
          </a:xfrm>
          <a:prstGeom prst="rect">
            <a:avLst/>
          </a:prstGeom>
        </p:spPr>
        <p:txBody>
          <a:bodyPr vert="horz" lIns="0" tIns="0" rIns="0" bIns="0" rtlCol="0" anchor="t">
            <a:noAutofit/>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rot="5400000">
            <a:off x="-2209800" y="3429000"/>
            <a:ext cx="4876800" cy="152399"/>
          </a:xfrm>
          <a:prstGeom prst="rect">
            <a:avLst/>
          </a:prstGeom>
        </p:spPr>
        <p:txBody>
          <a:bodyPr vert="horz" lIns="0" tIns="0" rIns="0" bIns="0" rtlCol="0" anchor="t">
            <a:noAutofit/>
          </a:bodyPr>
          <a:lstStyle>
            <a:lvl1pPr algn="l">
              <a:lnSpc>
                <a:spcPts val="1200"/>
              </a:lnSpc>
              <a:defRPr sz="800" spc="-20" baseline="0">
                <a:solidFill>
                  <a:schemeClr val="tx1"/>
                </a:solidFill>
              </a:defRPr>
            </a:lvl1pPr>
          </a:lstStyle>
          <a:p>
            <a:fld id="{DFCC3C40-CBD1-4EF2-B87B-6D46330CDC7D}" type="datetimeFigureOut">
              <a:rPr lang="en-US" smtClean="0"/>
              <a:t>11/27/23</a:t>
            </a:fld>
            <a:endParaRPr lang="en-US"/>
          </a:p>
        </p:txBody>
      </p:sp>
      <p:sp>
        <p:nvSpPr>
          <p:cNvPr id="5" name="Footer Placeholder 4"/>
          <p:cNvSpPr>
            <a:spLocks noGrp="1"/>
          </p:cNvSpPr>
          <p:nvPr>
            <p:ph type="ftr" sz="quarter" idx="3"/>
          </p:nvPr>
        </p:nvSpPr>
        <p:spPr>
          <a:xfrm rot="5400000">
            <a:off x="-2057400" y="3429001"/>
            <a:ext cx="4876801" cy="152399"/>
          </a:xfrm>
          <a:prstGeom prst="rect">
            <a:avLst/>
          </a:prstGeom>
        </p:spPr>
        <p:txBody>
          <a:bodyPr vert="horz" lIns="0" tIns="0" rIns="0" bIns="0" rtlCol="0" anchor="t">
            <a:noAutofit/>
          </a:bodyPr>
          <a:lstStyle>
            <a:lvl1pPr algn="l">
              <a:lnSpc>
                <a:spcPts val="1200"/>
              </a:lnSpc>
              <a:defRPr sz="800" b="1" spc="-20" baseline="0">
                <a:solidFill>
                  <a:schemeClr val="tx1"/>
                </a:solidFill>
              </a:defRPr>
            </a:lvl1pPr>
          </a:lstStyle>
          <a:p>
            <a:endParaRPr lang="en-US"/>
          </a:p>
        </p:txBody>
      </p:sp>
      <p:sp>
        <p:nvSpPr>
          <p:cNvPr id="6" name="Slide Number Placeholder 5"/>
          <p:cNvSpPr>
            <a:spLocks noGrp="1"/>
          </p:cNvSpPr>
          <p:nvPr>
            <p:ph type="sldNum" sz="quarter" idx="4"/>
          </p:nvPr>
        </p:nvSpPr>
        <p:spPr>
          <a:xfrm rot="5400000">
            <a:off x="-1" y="304800"/>
            <a:ext cx="762002" cy="152399"/>
          </a:xfrm>
          <a:prstGeom prst="rect">
            <a:avLst/>
          </a:prstGeom>
        </p:spPr>
        <p:txBody>
          <a:bodyPr vert="horz" lIns="0" tIns="0" rIns="0" bIns="0" rtlCol="0" anchor="t">
            <a:noAutofit/>
          </a:bodyPr>
          <a:lstStyle>
            <a:lvl1pPr algn="r">
              <a:lnSpc>
                <a:spcPts val="1200"/>
              </a:lnSpc>
              <a:defRPr sz="800" spc="-20" baseline="0">
                <a:solidFill>
                  <a:schemeClr val="tx1"/>
                </a:solidFill>
              </a:defRPr>
            </a:lvl1pPr>
          </a:lstStyle>
          <a:p>
            <a:fld id="{94EA2679-4A85-493D-AA87-E405C81EE892}" type="slidenum">
              <a:rPr lang="en-US" smtClean="0"/>
              <a:t>‹#›</a:t>
            </a:fld>
            <a:endParaRPr lang="en-US"/>
          </a:p>
        </p:txBody>
      </p:sp>
      <p:sp>
        <p:nvSpPr>
          <p:cNvPr id="8" name="Title Placeholder 7">
            <a:extLst>
              <a:ext uri="{FF2B5EF4-FFF2-40B4-BE49-F238E27FC236}">
                <a16:creationId xmlns:a16="http://schemas.microsoft.com/office/drawing/2014/main" id="{34665015-CF33-48DD-BCC7-F3489960BF8D}"/>
              </a:ext>
            </a:extLst>
          </p:cNvPr>
          <p:cNvSpPr>
            <a:spLocks noGrp="1"/>
          </p:cNvSpPr>
          <p:nvPr>
            <p:ph type="title"/>
          </p:nvPr>
        </p:nvSpPr>
        <p:spPr>
          <a:xfrm>
            <a:off x="914400" y="365124"/>
            <a:ext cx="7315200" cy="630841"/>
          </a:xfrm>
          <a:prstGeom prst="rect">
            <a:avLst/>
          </a:prstGeom>
        </p:spPr>
        <p:txBody>
          <a:bodyPr vert="horz" lIns="0" tIns="45720" rIns="91440" bIns="0" rtlCol="0" anchor="b">
            <a:normAutofit/>
          </a:bodyPr>
          <a:lstStyle/>
          <a:p>
            <a:r>
              <a:rPr lang="en-US"/>
              <a:t>Click to edit Master title style</a:t>
            </a:r>
            <a:endParaRPr lang="en-US" dirty="0"/>
          </a:p>
        </p:txBody>
      </p:sp>
      <p:cxnSp>
        <p:nvCxnSpPr>
          <p:cNvPr id="10" name="Straight Connector 9">
            <a:extLst>
              <a:ext uri="{FF2B5EF4-FFF2-40B4-BE49-F238E27FC236}">
                <a16:creationId xmlns:a16="http://schemas.microsoft.com/office/drawing/2014/main" id="{91D624F7-A4D8-45C9-B083-8A9D701B31A2}"/>
              </a:ext>
            </a:extLst>
          </p:cNvPr>
          <p:cNvCxnSpPr/>
          <p:nvPr/>
        </p:nvCxnSpPr>
        <p:spPr>
          <a:xfrm flipH="1">
            <a:off x="0" y="914400"/>
            <a:ext cx="457200"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85225230"/>
      </p:ext>
    </p:extLst>
  </p:cSld>
  <p:clrMap bg1="lt1" tx1="dk1" bg2="lt2" tx2="dk2" accent1="accent1" accent2="accent2" accent3="accent3" accent4="accent4" accent5="accent5" accent6="accent6" hlink="hlink" folHlink="folHlink"/>
  <p:sldLayoutIdLst>
    <p:sldLayoutId id="2147483688" r:id="rId1"/>
  </p:sldLayoutIdLst>
  <p:txStyles>
    <p:titleStyle>
      <a:lvl1pPr algn="l" defTabSz="914400" rtl="0" eaLnBrk="1" latinLnBrk="0" hangingPunct="1">
        <a:lnSpc>
          <a:spcPct val="83000"/>
        </a:lnSpc>
        <a:spcBef>
          <a:spcPct val="0"/>
        </a:spcBef>
        <a:buNone/>
        <a:defRPr sz="2400" b="1" kern="1200" spc="-20" baseline="0">
          <a:solidFill>
            <a:schemeClr val="tx1"/>
          </a:solidFill>
          <a:latin typeface="+mj-lt"/>
          <a:ea typeface="+mj-ea"/>
          <a:cs typeface="+mj-cs"/>
        </a:defRPr>
      </a:lvl1pPr>
    </p:titleStyle>
    <p:bodyStyle>
      <a:lvl1pPr marL="0" indent="0" algn="l" defTabSz="914400" rtl="0" eaLnBrk="1" latinLnBrk="0" hangingPunct="1">
        <a:lnSpc>
          <a:spcPct val="125000"/>
        </a:lnSpc>
        <a:spcBef>
          <a:spcPts val="0"/>
        </a:spcBef>
        <a:spcAft>
          <a:spcPts val="1200"/>
        </a:spcAft>
        <a:buFont typeface="Arial" panose="020B0604020202020204" pitchFamily="34" charset="0"/>
        <a:buNone/>
        <a:defRPr sz="1000" b="0" kern="1200" spc="-20" baseline="0">
          <a:solidFill>
            <a:schemeClr val="tx1"/>
          </a:solidFill>
          <a:latin typeface="+mn-lt"/>
          <a:ea typeface="+mn-ea"/>
          <a:cs typeface="+mn-cs"/>
        </a:defRPr>
      </a:lvl1pPr>
      <a:lvl2pPr marL="155448" indent="-155448" algn="l" defTabSz="914400" rtl="0" eaLnBrk="1" latinLnBrk="0" hangingPunct="1">
        <a:lnSpc>
          <a:spcPct val="125000"/>
        </a:lnSpc>
        <a:spcBef>
          <a:spcPts val="0"/>
        </a:spcBef>
        <a:spcAft>
          <a:spcPts val="1200"/>
        </a:spcAft>
        <a:buFont typeface="Arial" panose="020B0604020202020204" pitchFamily="34" charset="0"/>
        <a:buChar char="•"/>
        <a:defRPr lang="en-US" sz="1000" b="0" kern="1200" spc="-20" baseline="0" dirty="0">
          <a:solidFill>
            <a:schemeClr val="tx1"/>
          </a:solidFill>
          <a:latin typeface="+mn-lt"/>
          <a:ea typeface="+mn-ea"/>
          <a:cs typeface="+mn-cs"/>
        </a:defRPr>
      </a:lvl2pPr>
      <a:lvl3pPr marL="301752" indent="-155448" algn="l" defTabSz="914400" rtl="0" eaLnBrk="1" latinLnBrk="0" hangingPunct="1">
        <a:lnSpc>
          <a:spcPct val="125000"/>
        </a:lnSpc>
        <a:spcBef>
          <a:spcPts val="0"/>
        </a:spcBef>
        <a:spcAft>
          <a:spcPts val="1200"/>
        </a:spcAft>
        <a:buFont typeface="Arial" panose="020B0604020202020204" pitchFamily="34" charset="0"/>
        <a:buChar char="•"/>
        <a:defRPr lang="en-US" sz="1000" b="0" kern="1200" spc="-20" baseline="0" dirty="0">
          <a:solidFill>
            <a:schemeClr val="tx1"/>
          </a:solidFill>
          <a:latin typeface="+mn-lt"/>
          <a:ea typeface="+mn-ea"/>
          <a:cs typeface="+mn-cs"/>
        </a:defRPr>
      </a:lvl3pPr>
      <a:lvl4pPr marL="448056" indent="-155448" algn="l" defTabSz="914400" rtl="0" eaLnBrk="1" latinLnBrk="0" hangingPunct="1">
        <a:lnSpc>
          <a:spcPct val="125000"/>
        </a:lnSpc>
        <a:spcBef>
          <a:spcPts val="0"/>
        </a:spcBef>
        <a:spcAft>
          <a:spcPts val="1200"/>
        </a:spcAft>
        <a:buFont typeface="Arial" panose="020B0604020202020204" pitchFamily="34" charset="0"/>
        <a:buChar char="•"/>
        <a:defRPr sz="1000" kern="1200" spc="-20" baseline="0">
          <a:solidFill>
            <a:schemeClr val="tx1"/>
          </a:solidFill>
          <a:latin typeface="+mn-lt"/>
          <a:ea typeface="+mn-ea"/>
          <a:cs typeface="+mn-cs"/>
        </a:defRPr>
      </a:lvl4pPr>
      <a:lvl5pPr marL="594360" indent="-155448" algn="l" defTabSz="914400" rtl="0" eaLnBrk="1" latinLnBrk="0" hangingPunct="1">
        <a:lnSpc>
          <a:spcPct val="125000"/>
        </a:lnSpc>
        <a:spcBef>
          <a:spcPts val="0"/>
        </a:spcBef>
        <a:spcAft>
          <a:spcPts val="1200"/>
        </a:spcAft>
        <a:buFont typeface="Arial" panose="020B0604020202020204" pitchFamily="34" charset="0"/>
        <a:buChar char="•"/>
        <a:defRPr sz="1000" kern="1200" spc="-2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2880">
          <p15:clr>
            <a:srgbClr val="F26B43"/>
          </p15:clr>
        </p15:guide>
        <p15:guide id="3" pos="576">
          <p15:clr>
            <a:srgbClr val="F26B43"/>
          </p15:clr>
        </p15:guide>
        <p15:guide id="4" pos="5184">
          <p15:clr>
            <a:srgbClr val="F26B43"/>
          </p15:clr>
        </p15:guide>
        <p15:guide id="6" orient="horz" pos="576">
          <p15:clr>
            <a:srgbClr val="F26B43"/>
          </p15:clr>
        </p15:guide>
        <p15:guide id="7" orient="horz" pos="3744">
          <p15:clr>
            <a:srgbClr val="F26B43"/>
          </p15:clr>
        </p15:guide>
        <p15:guide id="8" pos="288">
          <p15:clr>
            <a:srgbClr val="F26B43"/>
          </p15:clr>
        </p15:guide>
        <p15:guide id="12" pos="2064">
          <p15:clr>
            <a:srgbClr val="F26B43"/>
          </p15:clr>
        </p15:guide>
        <p15:guide id="13" pos="1248">
          <p15:clr>
            <a:srgbClr val="F26B43"/>
          </p15:clr>
        </p15:guide>
        <p15:guide id="18" pos="4512">
          <p15:clr>
            <a:srgbClr val="F26B43"/>
          </p15:clr>
        </p15:guide>
        <p15:guide id="20" pos="3696">
          <p15:clr>
            <a:srgbClr val="F26B43"/>
          </p15:clr>
        </p15:guide>
        <p15:guide id="21" pos="1392">
          <p15:clr>
            <a:srgbClr val="F26B43"/>
          </p15:clr>
        </p15:guide>
        <p15:guide id="22" pos="1104">
          <p15:clr>
            <a:srgbClr val="F26B43"/>
          </p15:clr>
        </p15:guide>
        <p15:guide id="23" pos="1920">
          <p15:clr>
            <a:srgbClr val="F26B43"/>
          </p15:clr>
        </p15:guide>
        <p15:guide id="24" pos="2208">
          <p15:clr>
            <a:srgbClr val="F26B43"/>
          </p15:clr>
        </p15:guide>
        <p15:guide id="25" pos="2736">
          <p15:clr>
            <a:srgbClr val="F26B43"/>
          </p15:clr>
        </p15:guide>
        <p15:guide id="26" pos="3024">
          <p15:clr>
            <a:srgbClr val="F26B43"/>
          </p15:clr>
        </p15:guide>
        <p15:guide id="27" pos="3552">
          <p15:clr>
            <a:srgbClr val="F26B43"/>
          </p15:clr>
        </p15:guide>
        <p15:guide id="28" pos="3840">
          <p15:clr>
            <a:srgbClr val="F26B43"/>
          </p15:clr>
        </p15:guide>
        <p15:guide id="29" pos="4368">
          <p15:clr>
            <a:srgbClr val="F26B43"/>
          </p15:clr>
        </p15:guide>
        <p15:guide id="30" pos="4656">
          <p15:clr>
            <a:srgbClr val="F26B43"/>
          </p15:clr>
        </p15:guide>
        <p15:guide id="31" orient="horz" pos="744">
          <p15:clr>
            <a:srgbClr val="F26B43"/>
          </p15:clr>
        </p15:guide>
      </p15:sldGuideLst>
    </p:ext>
  </p:extLst>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FD0EB966-98A9-45FC-A2CB-079D98AD19C2}"/>
              </a:ext>
            </a:extLst>
          </p:cNvPr>
          <p:cNvGraphicFramePr>
            <a:graphicFrameLocks noChangeAspect="1"/>
          </p:cNvGraphicFramePr>
          <p:nvPr>
            <p:custDataLst>
              <p:tags r:id="rId3"/>
            </p:custDataLst>
            <p:extLst>
              <p:ext uri="{D42A27DB-BD31-4B8C-83A1-F6EECF244321}">
                <p14:modId xmlns:p14="http://schemas.microsoft.com/office/powerpoint/2010/main" val="270000852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95" imgH="394" progId="TCLayout.ActiveDocument.1">
                  <p:embed/>
                </p:oleObj>
              </mc:Choice>
              <mc:Fallback>
                <p:oleObj name="think-cell Slide" r:id="rId4" imgW="395" imgH="394" progId="TCLayout.ActiveDocument.1">
                  <p:embed/>
                  <p:pic>
                    <p:nvPicPr>
                      <p:cNvPr id="2" name="Object 1" hidden="1">
                        <a:extLst>
                          <a:ext uri="{FF2B5EF4-FFF2-40B4-BE49-F238E27FC236}">
                            <a16:creationId xmlns:a16="http://schemas.microsoft.com/office/drawing/2014/main" id="{FD0EB966-98A9-45FC-A2CB-079D98AD19C2}"/>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Text Placeholder 2"/>
          <p:cNvSpPr>
            <a:spLocks noGrp="1"/>
          </p:cNvSpPr>
          <p:nvPr>
            <p:ph type="body" idx="1"/>
          </p:nvPr>
        </p:nvSpPr>
        <p:spPr>
          <a:xfrm>
            <a:off x="914400" y="1150513"/>
            <a:ext cx="7315200" cy="4793087"/>
          </a:xfrm>
          <a:prstGeom prst="rect">
            <a:avLst/>
          </a:prstGeom>
        </p:spPr>
        <p:txBody>
          <a:bodyPr vert="horz" lIns="0" tIns="0" rIns="0" bIns="0" rtlCol="0" anchor="t">
            <a:noAutofit/>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rot="5400000">
            <a:off x="-2209800" y="3429000"/>
            <a:ext cx="4876800" cy="152399"/>
          </a:xfrm>
          <a:prstGeom prst="rect">
            <a:avLst/>
          </a:prstGeom>
        </p:spPr>
        <p:txBody>
          <a:bodyPr vert="horz" lIns="0" tIns="0" rIns="0" bIns="0" rtlCol="0" anchor="t">
            <a:noAutofit/>
          </a:bodyPr>
          <a:lstStyle>
            <a:lvl1pPr algn="l">
              <a:lnSpc>
                <a:spcPts val="1200"/>
              </a:lnSpc>
              <a:defRPr sz="800" spc="-20" baseline="0">
                <a:solidFill>
                  <a:schemeClr val="tx1"/>
                </a:solidFill>
              </a:defRPr>
            </a:lvl1pPr>
          </a:lstStyle>
          <a:p>
            <a:fld id="{DFCC3C40-CBD1-4EF2-B87B-6D46330CDC7D}" type="datetimeFigureOut">
              <a:rPr lang="en-US" smtClean="0"/>
              <a:t>11/27/23</a:t>
            </a:fld>
            <a:endParaRPr lang="en-US"/>
          </a:p>
        </p:txBody>
      </p:sp>
      <p:sp>
        <p:nvSpPr>
          <p:cNvPr id="5" name="Footer Placeholder 4"/>
          <p:cNvSpPr>
            <a:spLocks noGrp="1"/>
          </p:cNvSpPr>
          <p:nvPr>
            <p:ph type="ftr" sz="quarter" idx="3"/>
          </p:nvPr>
        </p:nvSpPr>
        <p:spPr>
          <a:xfrm rot="5400000">
            <a:off x="-2057400" y="3429001"/>
            <a:ext cx="4876801" cy="152399"/>
          </a:xfrm>
          <a:prstGeom prst="rect">
            <a:avLst/>
          </a:prstGeom>
        </p:spPr>
        <p:txBody>
          <a:bodyPr vert="horz" lIns="0" tIns="0" rIns="0" bIns="0" rtlCol="0" anchor="t">
            <a:noAutofit/>
          </a:bodyPr>
          <a:lstStyle>
            <a:lvl1pPr algn="l">
              <a:lnSpc>
                <a:spcPts val="1200"/>
              </a:lnSpc>
              <a:defRPr sz="800" b="1" spc="-20" baseline="0">
                <a:solidFill>
                  <a:schemeClr val="tx1"/>
                </a:solidFill>
              </a:defRPr>
            </a:lvl1pPr>
          </a:lstStyle>
          <a:p>
            <a:endParaRPr lang="en-US"/>
          </a:p>
        </p:txBody>
      </p:sp>
      <p:sp>
        <p:nvSpPr>
          <p:cNvPr id="6" name="Slide Number Placeholder 5"/>
          <p:cNvSpPr>
            <a:spLocks noGrp="1"/>
          </p:cNvSpPr>
          <p:nvPr>
            <p:ph type="sldNum" sz="quarter" idx="4"/>
          </p:nvPr>
        </p:nvSpPr>
        <p:spPr>
          <a:xfrm rot="5400000">
            <a:off x="-1" y="304800"/>
            <a:ext cx="762002" cy="152399"/>
          </a:xfrm>
          <a:prstGeom prst="rect">
            <a:avLst/>
          </a:prstGeom>
        </p:spPr>
        <p:txBody>
          <a:bodyPr vert="horz" lIns="0" tIns="0" rIns="0" bIns="0" rtlCol="0" anchor="t">
            <a:noAutofit/>
          </a:bodyPr>
          <a:lstStyle>
            <a:lvl1pPr algn="r">
              <a:lnSpc>
                <a:spcPts val="1200"/>
              </a:lnSpc>
              <a:defRPr sz="800" spc="-20" baseline="0">
                <a:solidFill>
                  <a:schemeClr val="tx1"/>
                </a:solidFill>
              </a:defRPr>
            </a:lvl1pPr>
          </a:lstStyle>
          <a:p>
            <a:fld id="{94EA2679-4A85-493D-AA87-E405C81EE892}" type="slidenum">
              <a:rPr lang="en-US" smtClean="0"/>
              <a:t>‹#›</a:t>
            </a:fld>
            <a:endParaRPr lang="en-US"/>
          </a:p>
        </p:txBody>
      </p:sp>
      <p:sp>
        <p:nvSpPr>
          <p:cNvPr id="8" name="Title Placeholder 7">
            <a:extLst>
              <a:ext uri="{FF2B5EF4-FFF2-40B4-BE49-F238E27FC236}">
                <a16:creationId xmlns:a16="http://schemas.microsoft.com/office/drawing/2014/main" id="{34665015-CF33-48DD-BCC7-F3489960BF8D}"/>
              </a:ext>
            </a:extLst>
          </p:cNvPr>
          <p:cNvSpPr>
            <a:spLocks noGrp="1"/>
          </p:cNvSpPr>
          <p:nvPr>
            <p:ph type="title"/>
          </p:nvPr>
        </p:nvSpPr>
        <p:spPr>
          <a:xfrm>
            <a:off x="914400" y="365124"/>
            <a:ext cx="7315200" cy="630841"/>
          </a:xfrm>
          <a:prstGeom prst="rect">
            <a:avLst/>
          </a:prstGeom>
        </p:spPr>
        <p:txBody>
          <a:bodyPr vert="horz" lIns="0" tIns="45720" rIns="91440" bIns="0" rtlCol="0" anchor="b">
            <a:normAutofit/>
          </a:bodyPr>
          <a:lstStyle/>
          <a:p>
            <a:r>
              <a:rPr lang="en-US"/>
              <a:t>Click to edit Master title style</a:t>
            </a:r>
            <a:endParaRPr lang="en-US" dirty="0"/>
          </a:p>
        </p:txBody>
      </p:sp>
      <p:cxnSp>
        <p:nvCxnSpPr>
          <p:cNvPr id="10" name="Straight Connector 9">
            <a:extLst>
              <a:ext uri="{FF2B5EF4-FFF2-40B4-BE49-F238E27FC236}">
                <a16:creationId xmlns:a16="http://schemas.microsoft.com/office/drawing/2014/main" id="{91D624F7-A4D8-45C9-B083-8A9D701B31A2}"/>
              </a:ext>
            </a:extLst>
          </p:cNvPr>
          <p:cNvCxnSpPr/>
          <p:nvPr/>
        </p:nvCxnSpPr>
        <p:spPr>
          <a:xfrm flipH="1">
            <a:off x="0" y="914400"/>
            <a:ext cx="457200"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85225230"/>
      </p:ext>
    </p:extLst>
  </p:cSld>
  <p:clrMap bg1="lt1" tx1="dk1" bg2="lt2" tx2="dk2" accent1="accent1" accent2="accent2" accent3="accent3" accent4="accent4" accent5="accent5" accent6="accent6" hlink="hlink" folHlink="folHlink"/>
  <p:sldLayoutIdLst>
    <p:sldLayoutId id="2147483690" r:id="rId1"/>
  </p:sldLayoutIdLst>
  <p:txStyles>
    <p:titleStyle>
      <a:lvl1pPr algn="l" defTabSz="914400" rtl="0" eaLnBrk="1" latinLnBrk="0" hangingPunct="1">
        <a:lnSpc>
          <a:spcPct val="83000"/>
        </a:lnSpc>
        <a:spcBef>
          <a:spcPct val="0"/>
        </a:spcBef>
        <a:buNone/>
        <a:defRPr sz="2400" b="1" kern="1200" spc="-20" baseline="0">
          <a:solidFill>
            <a:schemeClr val="tx1"/>
          </a:solidFill>
          <a:latin typeface="+mj-lt"/>
          <a:ea typeface="+mj-ea"/>
          <a:cs typeface="+mj-cs"/>
        </a:defRPr>
      </a:lvl1pPr>
    </p:titleStyle>
    <p:bodyStyle>
      <a:lvl1pPr marL="0" indent="0" algn="l" defTabSz="914400" rtl="0" eaLnBrk="1" latinLnBrk="0" hangingPunct="1">
        <a:lnSpc>
          <a:spcPct val="125000"/>
        </a:lnSpc>
        <a:spcBef>
          <a:spcPts val="0"/>
        </a:spcBef>
        <a:spcAft>
          <a:spcPts val="1200"/>
        </a:spcAft>
        <a:buFont typeface="Arial" panose="020B0604020202020204" pitchFamily="34" charset="0"/>
        <a:buNone/>
        <a:defRPr sz="1000" b="0" kern="1200" spc="-20" baseline="0">
          <a:solidFill>
            <a:schemeClr val="tx1"/>
          </a:solidFill>
          <a:latin typeface="+mn-lt"/>
          <a:ea typeface="+mn-ea"/>
          <a:cs typeface="+mn-cs"/>
        </a:defRPr>
      </a:lvl1pPr>
      <a:lvl2pPr marL="155448" indent="-155448" algn="l" defTabSz="914400" rtl="0" eaLnBrk="1" latinLnBrk="0" hangingPunct="1">
        <a:lnSpc>
          <a:spcPct val="125000"/>
        </a:lnSpc>
        <a:spcBef>
          <a:spcPts val="0"/>
        </a:spcBef>
        <a:spcAft>
          <a:spcPts val="1200"/>
        </a:spcAft>
        <a:buFont typeface="Arial" panose="020B0604020202020204" pitchFamily="34" charset="0"/>
        <a:buChar char="•"/>
        <a:defRPr lang="en-US" sz="1000" b="0" kern="1200" spc="-20" baseline="0" dirty="0">
          <a:solidFill>
            <a:schemeClr val="tx1"/>
          </a:solidFill>
          <a:latin typeface="+mn-lt"/>
          <a:ea typeface="+mn-ea"/>
          <a:cs typeface="+mn-cs"/>
        </a:defRPr>
      </a:lvl2pPr>
      <a:lvl3pPr marL="301752" indent="-155448" algn="l" defTabSz="914400" rtl="0" eaLnBrk="1" latinLnBrk="0" hangingPunct="1">
        <a:lnSpc>
          <a:spcPct val="125000"/>
        </a:lnSpc>
        <a:spcBef>
          <a:spcPts val="0"/>
        </a:spcBef>
        <a:spcAft>
          <a:spcPts val="1200"/>
        </a:spcAft>
        <a:buFont typeface="Arial" panose="020B0604020202020204" pitchFamily="34" charset="0"/>
        <a:buChar char="•"/>
        <a:defRPr lang="en-US" sz="1000" b="0" kern="1200" spc="-20" baseline="0" dirty="0">
          <a:solidFill>
            <a:schemeClr val="tx1"/>
          </a:solidFill>
          <a:latin typeface="+mn-lt"/>
          <a:ea typeface="+mn-ea"/>
          <a:cs typeface="+mn-cs"/>
        </a:defRPr>
      </a:lvl3pPr>
      <a:lvl4pPr marL="448056" indent="-155448" algn="l" defTabSz="914400" rtl="0" eaLnBrk="1" latinLnBrk="0" hangingPunct="1">
        <a:lnSpc>
          <a:spcPct val="125000"/>
        </a:lnSpc>
        <a:spcBef>
          <a:spcPts val="0"/>
        </a:spcBef>
        <a:spcAft>
          <a:spcPts val="1200"/>
        </a:spcAft>
        <a:buFont typeface="Arial" panose="020B0604020202020204" pitchFamily="34" charset="0"/>
        <a:buChar char="•"/>
        <a:defRPr sz="1000" kern="1200" spc="-20" baseline="0">
          <a:solidFill>
            <a:schemeClr val="tx1"/>
          </a:solidFill>
          <a:latin typeface="+mn-lt"/>
          <a:ea typeface="+mn-ea"/>
          <a:cs typeface="+mn-cs"/>
        </a:defRPr>
      </a:lvl4pPr>
      <a:lvl5pPr marL="594360" indent="-155448" algn="l" defTabSz="914400" rtl="0" eaLnBrk="1" latinLnBrk="0" hangingPunct="1">
        <a:lnSpc>
          <a:spcPct val="125000"/>
        </a:lnSpc>
        <a:spcBef>
          <a:spcPts val="0"/>
        </a:spcBef>
        <a:spcAft>
          <a:spcPts val="1200"/>
        </a:spcAft>
        <a:buFont typeface="Arial" panose="020B0604020202020204" pitchFamily="34" charset="0"/>
        <a:buChar char="•"/>
        <a:defRPr sz="1000" kern="1200" spc="-2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2880">
          <p15:clr>
            <a:srgbClr val="F26B43"/>
          </p15:clr>
        </p15:guide>
        <p15:guide id="3" pos="576">
          <p15:clr>
            <a:srgbClr val="F26B43"/>
          </p15:clr>
        </p15:guide>
        <p15:guide id="4" pos="5184">
          <p15:clr>
            <a:srgbClr val="F26B43"/>
          </p15:clr>
        </p15:guide>
        <p15:guide id="6" orient="horz" pos="576">
          <p15:clr>
            <a:srgbClr val="F26B43"/>
          </p15:clr>
        </p15:guide>
        <p15:guide id="7" orient="horz" pos="3744">
          <p15:clr>
            <a:srgbClr val="F26B43"/>
          </p15:clr>
        </p15:guide>
        <p15:guide id="8" pos="288">
          <p15:clr>
            <a:srgbClr val="F26B43"/>
          </p15:clr>
        </p15:guide>
        <p15:guide id="12" pos="2064">
          <p15:clr>
            <a:srgbClr val="F26B43"/>
          </p15:clr>
        </p15:guide>
        <p15:guide id="13" pos="1248">
          <p15:clr>
            <a:srgbClr val="F26B43"/>
          </p15:clr>
        </p15:guide>
        <p15:guide id="18" pos="4512">
          <p15:clr>
            <a:srgbClr val="F26B43"/>
          </p15:clr>
        </p15:guide>
        <p15:guide id="20" pos="3696">
          <p15:clr>
            <a:srgbClr val="F26B43"/>
          </p15:clr>
        </p15:guide>
        <p15:guide id="21" pos="1392">
          <p15:clr>
            <a:srgbClr val="F26B43"/>
          </p15:clr>
        </p15:guide>
        <p15:guide id="22" pos="1104">
          <p15:clr>
            <a:srgbClr val="F26B43"/>
          </p15:clr>
        </p15:guide>
        <p15:guide id="23" pos="1920">
          <p15:clr>
            <a:srgbClr val="F26B43"/>
          </p15:clr>
        </p15:guide>
        <p15:guide id="24" pos="2208">
          <p15:clr>
            <a:srgbClr val="F26B43"/>
          </p15:clr>
        </p15:guide>
        <p15:guide id="25" pos="2736">
          <p15:clr>
            <a:srgbClr val="F26B43"/>
          </p15:clr>
        </p15:guide>
        <p15:guide id="26" pos="3024">
          <p15:clr>
            <a:srgbClr val="F26B43"/>
          </p15:clr>
        </p15:guide>
        <p15:guide id="27" pos="3552">
          <p15:clr>
            <a:srgbClr val="F26B43"/>
          </p15:clr>
        </p15:guide>
        <p15:guide id="28" pos="3840">
          <p15:clr>
            <a:srgbClr val="F26B43"/>
          </p15:clr>
        </p15:guide>
        <p15:guide id="29" pos="4368">
          <p15:clr>
            <a:srgbClr val="F26B43"/>
          </p15:clr>
        </p15:guide>
        <p15:guide id="30" pos="4656">
          <p15:clr>
            <a:srgbClr val="F26B43"/>
          </p15:clr>
        </p15:guide>
        <p15:guide id="31" orient="horz" pos="744">
          <p15:clr>
            <a:srgbClr val="F26B43"/>
          </p15:clr>
        </p15:guide>
      </p15:sldGuideLst>
    </p:ext>
  </p:extLst>
</p:sldMaster>
</file>

<file path=ppt/slideMasters/slideMaster1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FD0EB966-98A9-45FC-A2CB-079D98AD19C2}"/>
              </a:ext>
            </a:extLst>
          </p:cNvPr>
          <p:cNvGraphicFramePr>
            <a:graphicFrameLocks noChangeAspect="1"/>
          </p:cNvGraphicFramePr>
          <p:nvPr>
            <p:custDataLst>
              <p:tags r:id="rId3"/>
            </p:custDataLst>
            <p:extLst>
              <p:ext uri="{D42A27DB-BD31-4B8C-83A1-F6EECF244321}">
                <p14:modId xmlns:p14="http://schemas.microsoft.com/office/powerpoint/2010/main" val="270000852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95" imgH="394" progId="TCLayout.ActiveDocument.1">
                  <p:embed/>
                </p:oleObj>
              </mc:Choice>
              <mc:Fallback>
                <p:oleObj name="think-cell Slide" r:id="rId4" imgW="395" imgH="394" progId="TCLayout.ActiveDocument.1">
                  <p:embed/>
                  <p:pic>
                    <p:nvPicPr>
                      <p:cNvPr id="2" name="Object 1" hidden="1">
                        <a:extLst>
                          <a:ext uri="{FF2B5EF4-FFF2-40B4-BE49-F238E27FC236}">
                            <a16:creationId xmlns:a16="http://schemas.microsoft.com/office/drawing/2014/main" id="{FD0EB966-98A9-45FC-A2CB-079D98AD19C2}"/>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Text Placeholder 2"/>
          <p:cNvSpPr>
            <a:spLocks noGrp="1"/>
          </p:cNvSpPr>
          <p:nvPr>
            <p:ph type="body" idx="1"/>
          </p:nvPr>
        </p:nvSpPr>
        <p:spPr>
          <a:xfrm>
            <a:off x="914400" y="1150513"/>
            <a:ext cx="7315200" cy="4793087"/>
          </a:xfrm>
          <a:prstGeom prst="rect">
            <a:avLst/>
          </a:prstGeom>
        </p:spPr>
        <p:txBody>
          <a:bodyPr vert="horz" lIns="0" tIns="0" rIns="0" bIns="0" rtlCol="0" anchor="t">
            <a:noAutofit/>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rot="5400000">
            <a:off x="-2209800" y="3429000"/>
            <a:ext cx="4876800" cy="152399"/>
          </a:xfrm>
          <a:prstGeom prst="rect">
            <a:avLst/>
          </a:prstGeom>
        </p:spPr>
        <p:txBody>
          <a:bodyPr vert="horz" lIns="0" tIns="0" rIns="0" bIns="0" rtlCol="0" anchor="t">
            <a:noAutofit/>
          </a:bodyPr>
          <a:lstStyle>
            <a:lvl1pPr algn="l">
              <a:lnSpc>
                <a:spcPts val="1200"/>
              </a:lnSpc>
              <a:defRPr sz="800" spc="-20" baseline="0">
                <a:solidFill>
                  <a:schemeClr val="tx1"/>
                </a:solidFill>
              </a:defRPr>
            </a:lvl1pPr>
          </a:lstStyle>
          <a:p>
            <a:fld id="{DFCC3C40-CBD1-4EF2-B87B-6D46330CDC7D}" type="datetimeFigureOut">
              <a:rPr lang="en-US" smtClean="0"/>
              <a:t>11/27/23</a:t>
            </a:fld>
            <a:endParaRPr lang="en-US"/>
          </a:p>
        </p:txBody>
      </p:sp>
      <p:sp>
        <p:nvSpPr>
          <p:cNvPr id="5" name="Footer Placeholder 4"/>
          <p:cNvSpPr>
            <a:spLocks noGrp="1"/>
          </p:cNvSpPr>
          <p:nvPr>
            <p:ph type="ftr" sz="quarter" idx="3"/>
          </p:nvPr>
        </p:nvSpPr>
        <p:spPr>
          <a:xfrm rot="5400000">
            <a:off x="-2057400" y="3429001"/>
            <a:ext cx="4876801" cy="152399"/>
          </a:xfrm>
          <a:prstGeom prst="rect">
            <a:avLst/>
          </a:prstGeom>
        </p:spPr>
        <p:txBody>
          <a:bodyPr vert="horz" lIns="0" tIns="0" rIns="0" bIns="0" rtlCol="0" anchor="t">
            <a:noAutofit/>
          </a:bodyPr>
          <a:lstStyle>
            <a:lvl1pPr algn="l">
              <a:lnSpc>
                <a:spcPts val="1200"/>
              </a:lnSpc>
              <a:defRPr sz="800" b="1" spc="-20" baseline="0">
                <a:solidFill>
                  <a:schemeClr val="tx1"/>
                </a:solidFill>
              </a:defRPr>
            </a:lvl1pPr>
          </a:lstStyle>
          <a:p>
            <a:endParaRPr lang="en-US"/>
          </a:p>
        </p:txBody>
      </p:sp>
      <p:sp>
        <p:nvSpPr>
          <p:cNvPr id="6" name="Slide Number Placeholder 5"/>
          <p:cNvSpPr>
            <a:spLocks noGrp="1"/>
          </p:cNvSpPr>
          <p:nvPr>
            <p:ph type="sldNum" sz="quarter" idx="4"/>
          </p:nvPr>
        </p:nvSpPr>
        <p:spPr>
          <a:xfrm rot="5400000">
            <a:off x="-1" y="304800"/>
            <a:ext cx="762002" cy="152399"/>
          </a:xfrm>
          <a:prstGeom prst="rect">
            <a:avLst/>
          </a:prstGeom>
        </p:spPr>
        <p:txBody>
          <a:bodyPr vert="horz" lIns="0" tIns="0" rIns="0" bIns="0" rtlCol="0" anchor="t">
            <a:noAutofit/>
          </a:bodyPr>
          <a:lstStyle>
            <a:lvl1pPr algn="r">
              <a:lnSpc>
                <a:spcPts val="1200"/>
              </a:lnSpc>
              <a:defRPr sz="800" spc="-20" baseline="0">
                <a:solidFill>
                  <a:schemeClr val="tx1"/>
                </a:solidFill>
              </a:defRPr>
            </a:lvl1pPr>
          </a:lstStyle>
          <a:p>
            <a:fld id="{94EA2679-4A85-493D-AA87-E405C81EE892}" type="slidenum">
              <a:rPr lang="en-US" smtClean="0"/>
              <a:t>‹#›</a:t>
            </a:fld>
            <a:endParaRPr lang="en-US"/>
          </a:p>
        </p:txBody>
      </p:sp>
      <p:sp>
        <p:nvSpPr>
          <p:cNvPr id="8" name="Title Placeholder 7">
            <a:extLst>
              <a:ext uri="{FF2B5EF4-FFF2-40B4-BE49-F238E27FC236}">
                <a16:creationId xmlns:a16="http://schemas.microsoft.com/office/drawing/2014/main" id="{34665015-CF33-48DD-BCC7-F3489960BF8D}"/>
              </a:ext>
            </a:extLst>
          </p:cNvPr>
          <p:cNvSpPr>
            <a:spLocks noGrp="1"/>
          </p:cNvSpPr>
          <p:nvPr>
            <p:ph type="title"/>
          </p:nvPr>
        </p:nvSpPr>
        <p:spPr>
          <a:xfrm>
            <a:off x="914400" y="365124"/>
            <a:ext cx="7315200" cy="630841"/>
          </a:xfrm>
          <a:prstGeom prst="rect">
            <a:avLst/>
          </a:prstGeom>
        </p:spPr>
        <p:txBody>
          <a:bodyPr vert="horz" lIns="0" tIns="45720" rIns="91440" bIns="0" rtlCol="0" anchor="b">
            <a:normAutofit/>
          </a:bodyPr>
          <a:lstStyle/>
          <a:p>
            <a:r>
              <a:rPr lang="en-US"/>
              <a:t>Click to edit Master title style</a:t>
            </a:r>
            <a:endParaRPr lang="en-US" dirty="0"/>
          </a:p>
        </p:txBody>
      </p:sp>
      <p:cxnSp>
        <p:nvCxnSpPr>
          <p:cNvPr id="10" name="Straight Connector 9">
            <a:extLst>
              <a:ext uri="{FF2B5EF4-FFF2-40B4-BE49-F238E27FC236}">
                <a16:creationId xmlns:a16="http://schemas.microsoft.com/office/drawing/2014/main" id="{91D624F7-A4D8-45C9-B083-8A9D701B31A2}"/>
              </a:ext>
            </a:extLst>
          </p:cNvPr>
          <p:cNvCxnSpPr/>
          <p:nvPr/>
        </p:nvCxnSpPr>
        <p:spPr>
          <a:xfrm flipH="1">
            <a:off x="0" y="914400"/>
            <a:ext cx="457200"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85225230"/>
      </p:ext>
    </p:extLst>
  </p:cSld>
  <p:clrMap bg1="lt1" tx1="dk1" bg2="lt2" tx2="dk2" accent1="accent1" accent2="accent2" accent3="accent3" accent4="accent4" accent5="accent5" accent6="accent6" hlink="hlink" folHlink="folHlink"/>
  <p:sldLayoutIdLst>
    <p:sldLayoutId id="2147483692" r:id="rId1"/>
  </p:sldLayoutIdLst>
  <p:txStyles>
    <p:titleStyle>
      <a:lvl1pPr algn="l" defTabSz="914400" rtl="0" eaLnBrk="1" latinLnBrk="0" hangingPunct="1">
        <a:lnSpc>
          <a:spcPct val="83000"/>
        </a:lnSpc>
        <a:spcBef>
          <a:spcPct val="0"/>
        </a:spcBef>
        <a:buNone/>
        <a:defRPr sz="2400" b="1" kern="1200" spc="-20" baseline="0">
          <a:solidFill>
            <a:schemeClr val="tx1"/>
          </a:solidFill>
          <a:latin typeface="+mj-lt"/>
          <a:ea typeface="+mj-ea"/>
          <a:cs typeface="+mj-cs"/>
        </a:defRPr>
      </a:lvl1pPr>
    </p:titleStyle>
    <p:bodyStyle>
      <a:lvl1pPr marL="0" indent="0" algn="l" defTabSz="914400" rtl="0" eaLnBrk="1" latinLnBrk="0" hangingPunct="1">
        <a:lnSpc>
          <a:spcPct val="125000"/>
        </a:lnSpc>
        <a:spcBef>
          <a:spcPts val="0"/>
        </a:spcBef>
        <a:spcAft>
          <a:spcPts val="1200"/>
        </a:spcAft>
        <a:buFont typeface="Arial" panose="020B0604020202020204" pitchFamily="34" charset="0"/>
        <a:buNone/>
        <a:defRPr sz="1000" b="0" kern="1200" spc="-20" baseline="0">
          <a:solidFill>
            <a:schemeClr val="tx1"/>
          </a:solidFill>
          <a:latin typeface="+mn-lt"/>
          <a:ea typeface="+mn-ea"/>
          <a:cs typeface="+mn-cs"/>
        </a:defRPr>
      </a:lvl1pPr>
      <a:lvl2pPr marL="155448" indent="-155448" algn="l" defTabSz="914400" rtl="0" eaLnBrk="1" latinLnBrk="0" hangingPunct="1">
        <a:lnSpc>
          <a:spcPct val="125000"/>
        </a:lnSpc>
        <a:spcBef>
          <a:spcPts val="0"/>
        </a:spcBef>
        <a:spcAft>
          <a:spcPts val="1200"/>
        </a:spcAft>
        <a:buFont typeface="Arial" panose="020B0604020202020204" pitchFamily="34" charset="0"/>
        <a:buChar char="•"/>
        <a:defRPr lang="en-US" sz="1000" b="0" kern="1200" spc="-20" baseline="0" dirty="0">
          <a:solidFill>
            <a:schemeClr val="tx1"/>
          </a:solidFill>
          <a:latin typeface="+mn-lt"/>
          <a:ea typeface="+mn-ea"/>
          <a:cs typeface="+mn-cs"/>
        </a:defRPr>
      </a:lvl2pPr>
      <a:lvl3pPr marL="301752" indent="-155448" algn="l" defTabSz="914400" rtl="0" eaLnBrk="1" latinLnBrk="0" hangingPunct="1">
        <a:lnSpc>
          <a:spcPct val="125000"/>
        </a:lnSpc>
        <a:spcBef>
          <a:spcPts val="0"/>
        </a:spcBef>
        <a:spcAft>
          <a:spcPts val="1200"/>
        </a:spcAft>
        <a:buFont typeface="Arial" panose="020B0604020202020204" pitchFamily="34" charset="0"/>
        <a:buChar char="•"/>
        <a:defRPr lang="en-US" sz="1000" b="0" kern="1200" spc="-20" baseline="0" dirty="0">
          <a:solidFill>
            <a:schemeClr val="tx1"/>
          </a:solidFill>
          <a:latin typeface="+mn-lt"/>
          <a:ea typeface="+mn-ea"/>
          <a:cs typeface="+mn-cs"/>
        </a:defRPr>
      </a:lvl3pPr>
      <a:lvl4pPr marL="448056" indent="-155448" algn="l" defTabSz="914400" rtl="0" eaLnBrk="1" latinLnBrk="0" hangingPunct="1">
        <a:lnSpc>
          <a:spcPct val="125000"/>
        </a:lnSpc>
        <a:spcBef>
          <a:spcPts val="0"/>
        </a:spcBef>
        <a:spcAft>
          <a:spcPts val="1200"/>
        </a:spcAft>
        <a:buFont typeface="Arial" panose="020B0604020202020204" pitchFamily="34" charset="0"/>
        <a:buChar char="•"/>
        <a:defRPr sz="1000" kern="1200" spc="-20" baseline="0">
          <a:solidFill>
            <a:schemeClr val="tx1"/>
          </a:solidFill>
          <a:latin typeface="+mn-lt"/>
          <a:ea typeface="+mn-ea"/>
          <a:cs typeface="+mn-cs"/>
        </a:defRPr>
      </a:lvl4pPr>
      <a:lvl5pPr marL="594360" indent="-155448" algn="l" defTabSz="914400" rtl="0" eaLnBrk="1" latinLnBrk="0" hangingPunct="1">
        <a:lnSpc>
          <a:spcPct val="125000"/>
        </a:lnSpc>
        <a:spcBef>
          <a:spcPts val="0"/>
        </a:spcBef>
        <a:spcAft>
          <a:spcPts val="1200"/>
        </a:spcAft>
        <a:buFont typeface="Arial" panose="020B0604020202020204" pitchFamily="34" charset="0"/>
        <a:buChar char="•"/>
        <a:defRPr sz="1000" kern="1200" spc="-2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2880">
          <p15:clr>
            <a:srgbClr val="F26B43"/>
          </p15:clr>
        </p15:guide>
        <p15:guide id="3" pos="576">
          <p15:clr>
            <a:srgbClr val="F26B43"/>
          </p15:clr>
        </p15:guide>
        <p15:guide id="4" pos="5184">
          <p15:clr>
            <a:srgbClr val="F26B43"/>
          </p15:clr>
        </p15:guide>
        <p15:guide id="6" orient="horz" pos="576">
          <p15:clr>
            <a:srgbClr val="F26B43"/>
          </p15:clr>
        </p15:guide>
        <p15:guide id="7" orient="horz" pos="3744">
          <p15:clr>
            <a:srgbClr val="F26B43"/>
          </p15:clr>
        </p15:guide>
        <p15:guide id="8" pos="288">
          <p15:clr>
            <a:srgbClr val="F26B43"/>
          </p15:clr>
        </p15:guide>
        <p15:guide id="12" pos="2064">
          <p15:clr>
            <a:srgbClr val="F26B43"/>
          </p15:clr>
        </p15:guide>
        <p15:guide id="13" pos="1248">
          <p15:clr>
            <a:srgbClr val="F26B43"/>
          </p15:clr>
        </p15:guide>
        <p15:guide id="18" pos="4512">
          <p15:clr>
            <a:srgbClr val="F26B43"/>
          </p15:clr>
        </p15:guide>
        <p15:guide id="20" pos="3696">
          <p15:clr>
            <a:srgbClr val="F26B43"/>
          </p15:clr>
        </p15:guide>
        <p15:guide id="21" pos="1392">
          <p15:clr>
            <a:srgbClr val="F26B43"/>
          </p15:clr>
        </p15:guide>
        <p15:guide id="22" pos="1104">
          <p15:clr>
            <a:srgbClr val="F26B43"/>
          </p15:clr>
        </p15:guide>
        <p15:guide id="23" pos="1920">
          <p15:clr>
            <a:srgbClr val="F26B43"/>
          </p15:clr>
        </p15:guide>
        <p15:guide id="24" pos="2208">
          <p15:clr>
            <a:srgbClr val="F26B43"/>
          </p15:clr>
        </p15:guide>
        <p15:guide id="25" pos="2736">
          <p15:clr>
            <a:srgbClr val="F26B43"/>
          </p15:clr>
        </p15:guide>
        <p15:guide id="26" pos="3024">
          <p15:clr>
            <a:srgbClr val="F26B43"/>
          </p15:clr>
        </p15:guide>
        <p15:guide id="27" pos="3552">
          <p15:clr>
            <a:srgbClr val="F26B43"/>
          </p15:clr>
        </p15:guide>
        <p15:guide id="28" pos="3840">
          <p15:clr>
            <a:srgbClr val="F26B43"/>
          </p15:clr>
        </p15:guide>
        <p15:guide id="29" pos="4368">
          <p15:clr>
            <a:srgbClr val="F26B43"/>
          </p15:clr>
        </p15:guide>
        <p15:guide id="30" pos="4656">
          <p15:clr>
            <a:srgbClr val="F26B43"/>
          </p15:clr>
        </p15:guide>
        <p15:guide id="31" orient="horz" pos="744">
          <p15:clr>
            <a:srgbClr val="F26B43"/>
          </p15:clr>
        </p15:guide>
      </p15:sldGuideLst>
    </p:ext>
  </p:extLst>
</p:sldMaster>
</file>

<file path=ppt/slideMasters/slideMaster1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FD0EB966-98A9-45FC-A2CB-079D98AD19C2}"/>
              </a:ext>
            </a:extLst>
          </p:cNvPr>
          <p:cNvGraphicFramePr>
            <a:graphicFrameLocks noChangeAspect="1"/>
          </p:cNvGraphicFramePr>
          <p:nvPr>
            <p:custDataLst>
              <p:tags r:id="rId3"/>
            </p:custDataLst>
            <p:extLst>
              <p:ext uri="{D42A27DB-BD31-4B8C-83A1-F6EECF244321}">
                <p14:modId xmlns:p14="http://schemas.microsoft.com/office/powerpoint/2010/main" val="244324031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95" imgH="394" progId="TCLayout.ActiveDocument.1">
                  <p:embed/>
                </p:oleObj>
              </mc:Choice>
              <mc:Fallback>
                <p:oleObj name="think-cell Slide" r:id="rId4" imgW="395" imgH="394" progId="TCLayout.ActiveDocument.1">
                  <p:embed/>
                  <p:pic>
                    <p:nvPicPr>
                      <p:cNvPr id="2" name="Object 1" hidden="1">
                        <a:extLst>
                          <a:ext uri="{FF2B5EF4-FFF2-40B4-BE49-F238E27FC236}">
                            <a16:creationId xmlns:a16="http://schemas.microsoft.com/office/drawing/2014/main" id="{FD0EB966-98A9-45FC-A2CB-079D98AD19C2}"/>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Text Placeholder 2"/>
          <p:cNvSpPr>
            <a:spLocks noGrp="1"/>
          </p:cNvSpPr>
          <p:nvPr>
            <p:ph type="body" idx="1"/>
          </p:nvPr>
        </p:nvSpPr>
        <p:spPr>
          <a:xfrm>
            <a:off x="914400" y="1150513"/>
            <a:ext cx="7315200" cy="4793087"/>
          </a:xfrm>
          <a:prstGeom prst="rect">
            <a:avLst/>
          </a:prstGeom>
        </p:spPr>
        <p:txBody>
          <a:bodyPr vert="horz" lIns="0" tIns="0" rIns="0" bIns="0" rtlCol="0" anchor="t">
            <a:noAutofit/>
          </a:body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rot="5400000">
            <a:off x="-2209800" y="3429000"/>
            <a:ext cx="4876800" cy="152399"/>
          </a:xfrm>
          <a:prstGeom prst="rect">
            <a:avLst/>
          </a:prstGeom>
        </p:spPr>
        <p:txBody>
          <a:bodyPr vert="horz" lIns="0" tIns="0" rIns="0" bIns="0" rtlCol="0" anchor="t">
            <a:noAutofit/>
          </a:bodyPr>
          <a:lstStyle>
            <a:lvl1pPr algn="l">
              <a:lnSpc>
                <a:spcPts val="1200"/>
              </a:lnSpc>
              <a:defRPr sz="800" spc="-20" baseline="0">
                <a:solidFill>
                  <a:schemeClr val="tx1"/>
                </a:solidFill>
              </a:defRPr>
            </a:lvl1pPr>
          </a:lstStyle>
          <a:p>
            <a:r>
              <a:rPr lang="en-US"/>
              <a:t>U.S. High Yield Overview</a:t>
            </a:r>
            <a:endParaRPr lang="en-US" dirty="0"/>
          </a:p>
        </p:txBody>
      </p:sp>
      <p:sp>
        <p:nvSpPr>
          <p:cNvPr id="5" name="Footer Placeholder 4"/>
          <p:cNvSpPr>
            <a:spLocks noGrp="1"/>
          </p:cNvSpPr>
          <p:nvPr>
            <p:ph type="ftr" sz="quarter" idx="3"/>
          </p:nvPr>
        </p:nvSpPr>
        <p:spPr>
          <a:xfrm rot="5400000">
            <a:off x="-2057400" y="3429001"/>
            <a:ext cx="4876801" cy="152399"/>
          </a:xfrm>
          <a:prstGeom prst="rect">
            <a:avLst/>
          </a:prstGeom>
        </p:spPr>
        <p:txBody>
          <a:bodyPr vert="horz" lIns="0" tIns="0" rIns="0" bIns="0" rtlCol="0" anchor="t">
            <a:noAutofit/>
          </a:bodyPr>
          <a:lstStyle>
            <a:lvl1pPr algn="l">
              <a:lnSpc>
                <a:spcPts val="1200"/>
              </a:lnSpc>
              <a:defRPr sz="800" b="1" spc="-20" baseline="0">
                <a:solidFill>
                  <a:schemeClr val="tx1"/>
                </a:solidFill>
              </a:defRPr>
            </a:lvl1pPr>
          </a:lstStyle>
          <a:p>
            <a:r>
              <a:rPr lang="en-US"/>
              <a:t>Polen Capital Credit</a:t>
            </a:r>
            <a:endParaRPr lang="en-US" dirty="0"/>
          </a:p>
        </p:txBody>
      </p:sp>
      <p:sp>
        <p:nvSpPr>
          <p:cNvPr id="6" name="Slide Number Placeholder 5"/>
          <p:cNvSpPr>
            <a:spLocks noGrp="1"/>
          </p:cNvSpPr>
          <p:nvPr>
            <p:ph type="sldNum" sz="quarter" idx="4"/>
          </p:nvPr>
        </p:nvSpPr>
        <p:spPr>
          <a:xfrm rot="5400000">
            <a:off x="-1" y="304800"/>
            <a:ext cx="762002" cy="152399"/>
          </a:xfrm>
          <a:prstGeom prst="rect">
            <a:avLst/>
          </a:prstGeom>
        </p:spPr>
        <p:txBody>
          <a:bodyPr vert="horz" lIns="0" tIns="0" rIns="0" bIns="0" rtlCol="0" anchor="t">
            <a:noAutofit/>
          </a:bodyPr>
          <a:lstStyle>
            <a:lvl1pPr algn="r">
              <a:lnSpc>
                <a:spcPts val="1200"/>
              </a:lnSpc>
              <a:defRPr sz="800" spc="-20" baseline="0">
                <a:solidFill>
                  <a:schemeClr val="tx1"/>
                </a:solidFill>
              </a:defRPr>
            </a:lvl1pPr>
          </a:lstStyle>
          <a:p>
            <a:fld id="{E61F9F1E-AB28-8E49-884A-F12C53BC2754}" type="slidenum">
              <a:rPr lang="en-US" smtClean="0"/>
              <a:pPr/>
              <a:t>‹#›</a:t>
            </a:fld>
            <a:endParaRPr lang="en-US"/>
          </a:p>
        </p:txBody>
      </p:sp>
      <p:sp>
        <p:nvSpPr>
          <p:cNvPr id="8" name="Title Placeholder 7">
            <a:extLst>
              <a:ext uri="{FF2B5EF4-FFF2-40B4-BE49-F238E27FC236}">
                <a16:creationId xmlns:a16="http://schemas.microsoft.com/office/drawing/2014/main" id="{34665015-CF33-48DD-BCC7-F3489960BF8D}"/>
              </a:ext>
            </a:extLst>
          </p:cNvPr>
          <p:cNvSpPr>
            <a:spLocks noGrp="1"/>
          </p:cNvSpPr>
          <p:nvPr>
            <p:ph type="title"/>
          </p:nvPr>
        </p:nvSpPr>
        <p:spPr>
          <a:xfrm>
            <a:off x="914400" y="365124"/>
            <a:ext cx="7315200" cy="630841"/>
          </a:xfrm>
          <a:prstGeom prst="rect">
            <a:avLst/>
          </a:prstGeom>
        </p:spPr>
        <p:txBody>
          <a:bodyPr vert="horz" lIns="0" tIns="45720" rIns="91440" bIns="0" rtlCol="0" anchor="b">
            <a:normAutofit/>
          </a:bodyPr>
          <a:lstStyle/>
          <a:p>
            <a:r>
              <a:rPr lang="en-US"/>
              <a:t>Click to edit Master title style</a:t>
            </a:r>
          </a:p>
        </p:txBody>
      </p:sp>
      <p:cxnSp>
        <p:nvCxnSpPr>
          <p:cNvPr id="10" name="Straight Connector 9">
            <a:extLst>
              <a:ext uri="{FF2B5EF4-FFF2-40B4-BE49-F238E27FC236}">
                <a16:creationId xmlns:a16="http://schemas.microsoft.com/office/drawing/2014/main" id="{91D624F7-A4D8-45C9-B083-8A9D701B31A2}"/>
              </a:ext>
            </a:extLst>
          </p:cNvPr>
          <p:cNvCxnSpPr/>
          <p:nvPr/>
        </p:nvCxnSpPr>
        <p:spPr>
          <a:xfrm flipH="1">
            <a:off x="0" y="914400"/>
            <a:ext cx="457200"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72847954"/>
      </p:ext>
    </p:extLst>
  </p:cSld>
  <p:clrMap bg1="lt1" tx1="dk1" bg2="lt2" tx2="dk2" accent1="accent1" accent2="accent2" accent3="accent3" accent4="accent4" accent5="accent5" accent6="accent6" hlink="hlink" folHlink="folHlink"/>
  <p:sldLayoutIdLst>
    <p:sldLayoutId id="2147483694" r:id="rId1"/>
  </p:sldLayoutIdLst>
  <p:hf hdr="0"/>
  <p:txStyles>
    <p:titleStyle>
      <a:lvl1pPr algn="l" defTabSz="914400" rtl="0" eaLnBrk="1" latinLnBrk="0" hangingPunct="1">
        <a:lnSpc>
          <a:spcPct val="83000"/>
        </a:lnSpc>
        <a:spcBef>
          <a:spcPct val="0"/>
        </a:spcBef>
        <a:buNone/>
        <a:defRPr sz="2400" b="1" kern="1200" spc="-20" baseline="0">
          <a:solidFill>
            <a:schemeClr val="tx1"/>
          </a:solidFill>
          <a:latin typeface="+mj-lt"/>
          <a:ea typeface="+mj-ea"/>
          <a:cs typeface="+mj-cs"/>
        </a:defRPr>
      </a:lvl1pPr>
    </p:titleStyle>
    <p:bodyStyle>
      <a:lvl1pPr marL="0" indent="0" algn="l" defTabSz="914400" rtl="0" eaLnBrk="1" latinLnBrk="0" hangingPunct="1">
        <a:lnSpc>
          <a:spcPct val="125000"/>
        </a:lnSpc>
        <a:spcBef>
          <a:spcPts val="0"/>
        </a:spcBef>
        <a:spcAft>
          <a:spcPts val="1200"/>
        </a:spcAft>
        <a:buFont typeface="Arial" panose="020B0604020202020204" pitchFamily="34" charset="0"/>
        <a:buNone/>
        <a:defRPr sz="1000" b="0" kern="1200" spc="-20" baseline="0">
          <a:solidFill>
            <a:schemeClr val="tx1"/>
          </a:solidFill>
          <a:latin typeface="+mn-lt"/>
          <a:ea typeface="+mn-ea"/>
          <a:cs typeface="+mn-cs"/>
        </a:defRPr>
      </a:lvl1pPr>
      <a:lvl2pPr marL="155448" indent="-155448" algn="l" defTabSz="914400" rtl="0" eaLnBrk="1" latinLnBrk="0" hangingPunct="1">
        <a:lnSpc>
          <a:spcPct val="125000"/>
        </a:lnSpc>
        <a:spcBef>
          <a:spcPts val="0"/>
        </a:spcBef>
        <a:spcAft>
          <a:spcPts val="1200"/>
        </a:spcAft>
        <a:buFont typeface="Arial" panose="020B0604020202020204" pitchFamily="34" charset="0"/>
        <a:buChar char="•"/>
        <a:defRPr lang="en-US" sz="1000" b="0" kern="1200" spc="-20" baseline="0" dirty="0">
          <a:solidFill>
            <a:schemeClr val="tx1"/>
          </a:solidFill>
          <a:latin typeface="+mn-lt"/>
          <a:ea typeface="+mn-ea"/>
          <a:cs typeface="+mn-cs"/>
        </a:defRPr>
      </a:lvl2pPr>
      <a:lvl3pPr marL="301752" indent="-155448" algn="l" defTabSz="914400" rtl="0" eaLnBrk="1" latinLnBrk="0" hangingPunct="1">
        <a:lnSpc>
          <a:spcPct val="125000"/>
        </a:lnSpc>
        <a:spcBef>
          <a:spcPts val="0"/>
        </a:spcBef>
        <a:spcAft>
          <a:spcPts val="1200"/>
        </a:spcAft>
        <a:buFont typeface="Arial" panose="020B0604020202020204" pitchFamily="34" charset="0"/>
        <a:buChar char="•"/>
        <a:defRPr lang="en-US" sz="1000" b="0" kern="1200" spc="-20" baseline="0" dirty="0">
          <a:solidFill>
            <a:schemeClr val="tx1"/>
          </a:solidFill>
          <a:latin typeface="+mn-lt"/>
          <a:ea typeface="+mn-ea"/>
          <a:cs typeface="+mn-cs"/>
        </a:defRPr>
      </a:lvl3pPr>
      <a:lvl4pPr marL="448056" indent="-155448" algn="l" defTabSz="914400" rtl="0" eaLnBrk="1" latinLnBrk="0" hangingPunct="1">
        <a:lnSpc>
          <a:spcPct val="125000"/>
        </a:lnSpc>
        <a:spcBef>
          <a:spcPts val="0"/>
        </a:spcBef>
        <a:spcAft>
          <a:spcPts val="1200"/>
        </a:spcAft>
        <a:buFont typeface="Arial" panose="020B0604020202020204" pitchFamily="34" charset="0"/>
        <a:buChar char="•"/>
        <a:defRPr sz="1000" kern="1200" spc="-20" baseline="0">
          <a:solidFill>
            <a:schemeClr val="tx1"/>
          </a:solidFill>
          <a:latin typeface="+mn-lt"/>
          <a:ea typeface="+mn-ea"/>
          <a:cs typeface="+mn-cs"/>
        </a:defRPr>
      </a:lvl4pPr>
      <a:lvl5pPr marL="594360" indent="-155448" algn="l" defTabSz="914400" rtl="0" eaLnBrk="1" latinLnBrk="0" hangingPunct="1">
        <a:lnSpc>
          <a:spcPct val="125000"/>
        </a:lnSpc>
        <a:spcBef>
          <a:spcPts val="0"/>
        </a:spcBef>
        <a:spcAft>
          <a:spcPts val="1200"/>
        </a:spcAft>
        <a:buFont typeface="Arial" panose="020B0604020202020204" pitchFamily="34" charset="0"/>
        <a:buChar char="•"/>
        <a:defRPr sz="1000" kern="1200" spc="-2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orient="horz" pos="744">
          <p15:clr>
            <a:srgbClr val="F26B43"/>
          </p15:clr>
        </p15:guide>
        <p15:guide id="32" orient="horz" pos="2160">
          <p15:clr>
            <a:srgbClr val="F26B43"/>
          </p15:clr>
        </p15:guide>
        <p15:guide id="33" pos="2880">
          <p15:clr>
            <a:srgbClr val="F26B43"/>
          </p15:clr>
        </p15:guide>
        <p15:guide id="34" pos="576">
          <p15:clr>
            <a:srgbClr val="F26B43"/>
          </p15:clr>
        </p15:guide>
        <p15:guide id="35" pos="5184">
          <p15:clr>
            <a:srgbClr val="F26B43"/>
          </p15:clr>
        </p15:guide>
        <p15:guide id="36" orient="horz" pos="576">
          <p15:clr>
            <a:srgbClr val="F26B43"/>
          </p15:clr>
        </p15:guide>
        <p15:guide id="37" orient="horz" pos="3744">
          <p15:clr>
            <a:srgbClr val="F26B43"/>
          </p15:clr>
        </p15:guide>
        <p15:guide id="38" pos="288">
          <p15:clr>
            <a:srgbClr val="F26B43"/>
          </p15:clr>
        </p15:guide>
        <p15:guide id="39" pos="2064">
          <p15:clr>
            <a:srgbClr val="F26B43"/>
          </p15:clr>
        </p15:guide>
        <p15:guide id="40" pos="1248">
          <p15:clr>
            <a:srgbClr val="F26B43"/>
          </p15:clr>
        </p15:guide>
        <p15:guide id="41" pos="4512">
          <p15:clr>
            <a:srgbClr val="F26B43"/>
          </p15:clr>
        </p15:guide>
        <p15:guide id="42" pos="3696">
          <p15:clr>
            <a:srgbClr val="F26B43"/>
          </p15:clr>
        </p15:guide>
        <p15:guide id="43" pos="1392">
          <p15:clr>
            <a:srgbClr val="F26B43"/>
          </p15:clr>
        </p15:guide>
        <p15:guide id="44" pos="1104">
          <p15:clr>
            <a:srgbClr val="F26B43"/>
          </p15:clr>
        </p15:guide>
        <p15:guide id="45" pos="1920">
          <p15:clr>
            <a:srgbClr val="F26B43"/>
          </p15:clr>
        </p15:guide>
        <p15:guide id="46" pos="2208">
          <p15:clr>
            <a:srgbClr val="F26B43"/>
          </p15:clr>
        </p15:guide>
        <p15:guide id="47" pos="2736">
          <p15:clr>
            <a:srgbClr val="F26B43"/>
          </p15:clr>
        </p15:guide>
        <p15:guide id="48" pos="3024">
          <p15:clr>
            <a:srgbClr val="F26B43"/>
          </p15:clr>
        </p15:guide>
        <p15:guide id="49" pos="3552">
          <p15:clr>
            <a:srgbClr val="F26B43"/>
          </p15:clr>
        </p15:guide>
        <p15:guide id="50" pos="3840">
          <p15:clr>
            <a:srgbClr val="F26B43"/>
          </p15:clr>
        </p15:guide>
        <p15:guide id="51" pos="4368">
          <p15:clr>
            <a:srgbClr val="F26B43"/>
          </p15:clr>
        </p15:guide>
        <p15:guide id="52" pos="4656">
          <p15:clr>
            <a:srgbClr val="F26B43"/>
          </p15:clr>
        </p15:guide>
      </p15:sldGuideLst>
    </p:ext>
  </p:extLst>
</p:sldMaster>
</file>

<file path=ppt/slideMasters/slideMaster1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FD0EB966-98A9-45FC-A2CB-079D98AD19C2}"/>
              </a:ext>
            </a:extLst>
          </p:cNvPr>
          <p:cNvGraphicFramePr>
            <a:graphicFrameLocks noChangeAspect="1"/>
          </p:cNvGraphicFramePr>
          <p:nvPr>
            <p:custDataLst>
              <p:tags r:id="rId3"/>
            </p:custDataLst>
            <p:extLst>
              <p:ext uri="{D42A27DB-BD31-4B8C-83A1-F6EECF244321}">
                <p14:modId xmlns:p14="http://schemas.microsoft.com/office/powerpoint/2010/main" val="244324031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95" imgH="394" progId="TCLayout.ActiveDocument.1">
                  <p:embed/>
                </p:oleObj>
              </mc:Choice>
              <mc:Fallback>
                <p:oleObj name="think-cell Slide" r:id="rId4" imgW="395" imgH="394" progId="TCLayout.ActiveDocument.1">
                  <p:embed/>
                  <p:pic>
                    <p:nvPicPr>
                      <p:cNvPr id="2" name="Object 1" hidden="1">
                        <a:extLst>
                          <a:ext uri="{FF2B5EF4-FFF2-40B4-BE49-F238E27FC236}">
                            <a16:creationId xmlns:a16="http://schemas.microsoft.com/office/drawing/2014/main" id="{FD0EB966-98A9-45FC-A2CB-079D98AD19C2}"/>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Text Placeholder 2"/>
          <p:cNvSpPr>
            <a:spLocks noGrp="1"/>
          </p:cNvSpPr>
          <p:nvPr>
            <p:ph type="body" idx="1"/>
          </p:nvPr>
        </p:nvSpPr>
        <p:spPr>
          <a:xfrm>
            <a:off x="914400" y="1150513"/>
            <a:ext cx="7315200" cy="4793087"/>
          </a:xfrm>
          <a:prstGeom prst="rect">
            <a:avLst/>
          </a:prstGeom>
        </p:spPr>
        <p:txBody>
          <a:bodyPr vert="horz" lIns="0" tIns="0" rIns="0" bIns="0" rtlCol="0" anchor="t">
            <a:noAutofit/>
          </a:body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rot="5400000">
            <a:off x="-2209800" y="3429000"/>
            <a:ext cx="4876800" cy="152399"/>
          </a:xfrm>
          <a:prstGeom prst="rect">
            <a:avLst/>
          </a:prstGeom>
        </p:spPr>
        <p:txBody>
          <a:bodyPr vert="horz" lIns="0" tIns="0" rIns="0" bIns="0" rtlCol="0" anchor="t">
            <a:noAutofit/>
          </a:bodyPr>
          <a:lstStyle>
            <a:lvl1pPr algn="l">
              <a:lnSpc>
                <a:spcPts val="1200"/>
              </a:lnSpc>
              <a:defRPr sz="800" spc="-20" baseline="0">
                <a:solidFill>
                  <a:schemeClr val="tx1"/>
                </a:solidFill>
              </a:defRPr>
            </a:lvl1pPr>
          </a:lstStyle>
          <a:p>
            <a:r>
              <a:rPr lang="en-US" dirty="0"/>
              <a:t>U.S. High Yield Overview</a:t>
            </a:r>
          </a:p>
        </p:txBody>
      </p:sp>
      <p:sp>
        <p:nvSpPr>
          <p:cNvPr id="5" name="Footer Placeholder 4"/>
          <p:cNvSpPr>
            <a:spLocks noGrp="1"/>
          </p:cNvSpPr>
          <p:nvPr>
            <p:ph type="ftr" sz="quarter" idx="3"/>
          </p:nvPr>
        </p:nvSpPr>
        <p:spPr>
          <a:xfrm rot="5400000">
            <a:off x="-2057400" y="3429001"/>
            <a:ext cx="4876801" cy="152399"/>
          </a:xfrm>
          <a:prstGeom prst="rect">
            <a:avLst/>
          </a:prstGeom>
        </p:spPr>
        <p:txBody>
          <a:bodyPr vert="horz" lIns="0" tIns="0" rIns="0" bIns="0" rtlCol="0" anchor="t">
            <a:noAutofit/>
          </a:bodyPr>
          <a:lstStyle>
            <a:lvl1pPr algn="l">
              <a:lnSpc>
                <a:spcPts val="1200"/>
              </a:lnSpc>
              <a:defRPr sz="800" b="1" spc="-20" baseline="0">
                <a:solidFill>
                  <a:schemeClr val="tx1"/>
                </a:solidFill>
              </a:defRPr>
            </a:lvl1pPr>
          </a:lstStyle>
          <a:p>
            <a:r>
              <a:rPr lang="en-US"/>
              <a:t>Polen Capital Credit</a:t>
            </a:r>
            <a:endParaRPr lang="en-US" dirty="0"/>
          </a:p>
        </p:txBody>
      </p:sp>
      <p:sp>
        <p:nvSpPr>
          <p:cNvPr id="6" name="Slide Number Placeholder 5"/>
          <p:cNvSpPr>
            <a:spLocks noGrp="1"/>
          </p:cNvSpPr>
          <p:nvPr>
            <p:ph type="sldNum" sz="quarter" idx="4"/>
          </p:nvPr>
        </p:nvSpPr>
        <p:spPr>
          <a:xfrm rot="5400000">
            <a:off x="-1" y="304800"/>
            <a:ext cx="762002" cy="152399"/>
          </a:xfrm>
          <a:prstGeom prst="rect">
            <a:avLst/>
          </a:prstGeom>
        </p:spPr>
        <p:txBody>
          <a:bodyPr vert="horz" lIns="0" tIns="0" rIns="0" bIns="0" rtlCol="0" anchor="t">
            <a:noAutofit/>
          </a:bodyPr>
          <a:lstStyle>
            <a:lvl1pPr algn="r">
              <a:lnSpc>
                <a:spcPts val="1200"/>
              </a:lnSpc>
              <a:defRPr sz="800" spc="-20" baseline="0">
                <a:solidFill>
                  <a:schemeClr val="tx1"/>
                </a:solidFill>
              </a:defRPr>
            </a:lvl1pPr>
          </a:lstStyle>
          <a:p>
            <a:fld id="{E61F9F1E-AB28-8E49-884A-F12C53BC2754}" type="slidenum">
              <a:rPr lang="en-US" smtClean="0"/>
              <a:pPr/>
              <a:t>‹#›</a:t>
            </a:fld>
            <a:endParaRPr lang="en-US"/>
          </a:p>
        </p:txBody>
      </p:sp>
      <p:sp>
        <p:nvSpPr>
          <p:cNvPr id="8" name="Title Placeholder 7">
            <a:extLst>
              <a:ext uri="{FF2B5EF4-FFF2-40B4-BE49-F238E27FC236}">
                <a16:creationId xmlns:a16="http://schemas.microsoft.com/office/drawing/2014/main" id="{34665015-CF33-48DD-BCC7-F3489960BF8D}"/>
              </a:ext>
            </a:extLst>
          </p:cNvPr>
          <p:cNvSpPr>
            <a:spLocks noGrp="1"/>
          </p:cNvSpPr>
          <p:nvPr>
            <p:ph type="title"/>
          </p:nvPr>
        </p:nvSpPr>
        <p:spPr>
          <a:xfrm>
            <a:off x="914400" y="365124"/>
            <a:ext cx="7315200" cy="630841"/>
          </a:xfrm>
          <a:prstGeom prst="rect">
            <a:avLst/>
          </a:prstGeom>
        </p:spPr>
        <p:txBody>
          <a:bodyPr vert="horz" lIns="0" tIns="45720" rIns="91440" bIns="0" rtlCol="0" anchor="b">
            <a:normAutofit/>
          </a:bodyPr>
          <a:lstStyle/>
          <a:p>
            <a:r>
              <a:rPr lang="en-US"/>
              <a:t>Click to edit Master title style</a:t>
            </a:r>
          </a:p>
        </p:txBody>
      </p:sp>
      <p:cxnSp>
        <p:nvCxnSpPr>
          <p:cNvPr id="10" name="Straight Connector 9">
            <a:extLst>
              <a:ext uri="{FF2B5EF4-FFF2-40B4-BE49-F238E27FC236}">
                <a16:creationId xmlns:a16="http://schemas.microsoft.com/office/drawing/2014/main" id="{91D624F7-A4D8-45C9-B083-8A9D701B31A2}"/>
              </a:ext>
            </a:extLst>
          </p:cNvPr>
          <p:cNvCxnSpPr/>
          <p:nvPr/>
        </p:nvCxnSpPr>
        <p:spPr>
          <a:xfrm flipH="1">
            <a:off x="0" y="914400"/>
            <a:ext cx="457200"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0177800"/>
      </p:ext>
    </p:extLst>
  </p:cSld>
  <p:clrMap bg1="lt1" tx1="dk1" bg2="lt2" tx2="dk2" accent1="accent1" accent2="accent2" accent3="accent3" accent4="accent4" accent5="accent5" accent6="accent6" hlink="hlink" folHlink="folHlink"/>
  <p:sldLayoutIdLst>
    <p:sldLayoutId id="2147483696" r:id="rId1"/>
  </p:sldLayoutIdLst>
  <p:hf hdr="0"/>
  <p:txStyles>
    <p:titleStyle>
      <a:lvl1pPr algn="l" defTabSz="914400" rtl="0" eaLnBrk="1" latinLnBrk="0" hangingPunct="1">
        <a:lnSpc>
          <a:spcPct val="83000"/>
        </a:lnSpc>
        <a:spcBef>
          <a:spcPct val="0"/>
        </a:spcBef>
        <a:buNone/>
        <a:defRPr sz="2400" b="1" kern="1200" spc="-20" baseline="0">
          <a:solidFill>
            <a:schemeClr val="tx1"/>
          </a:solidFill>
          <a:latin typeface="+mj-lt"/>
          <a:ea typeface="+mj-ea"/>
          <a:cs typeface="+mj-cs"/>
        </a:defRPr>
      </a:lvl1pPr>
    </p:titleStyle>
    <p:bodyStyle>
      <a:lvl1pPr marL="0" indent="0" algn="l" defTabSz="914400" rtl="0" eaLnBrk="1" latinLnBrk="0" hangingPunct="1">
        <a:lnSpc>
          <a:spcPct val="125000"/>
        </a:lnSpc>
        <a:spcBef>
          <a:spcPts val="0"/>
        </a:spcBef>
        <a:spcAft>
          <a:spcPts val="1200"/>
        </a:spcAft>
        <a:buFont typeface="Arial" panose="020B0604020202020204" pitchFamily="34" charset="0"/>
        <a:buNone/>
        <a:defRPr sz="1000" b="0" kern="1200" spc="-20" baseline="0">
          <a:solidFill>
            <a:schemeClr val="tx1"/>
          </a:solidFill>
          <a:latin typeface="+mn-lt"/>
          <a:ea typeface="+mn-ea"/>
          <a:cs typeface="+mn-cs"/>
        </a:defRPr>
      </a:lvl1pPr>
      <a:lvl2pPr marL="155448" indent="-155448" algn="l" defTabSz="914400" rtl="0" eaLnBrk="1" latinLnBrk="0" hangingPunct="1">
        <a:lnSpc>
          <a:spcPct val="125000"/>
        </a:lnSpc>
        <a:spcBef>
          <a:spcPts val="0"/>
        </a:spcBef>
        <a:spcAft>
          <a:spcPts val="1200"/>
        </a:spcAft>
        <a:buFont typeface="Arial" panose="020B0604020202020204" pitchFamily="34" charset="0"/>
        <a:buChar char="•"/>
        <a:defRPr lang="en-US" sz="1000" b="0" kern="1200" spc="-20" baseline="0" dirty="0">
          <a:solidFill>
            <a:schemeClr val="tx1"/>
          </a:solidFill>
          <a:latin typeface="+mn-lt"/>
          <a:ea typeface="+mn-ea"/>
          <a:cs typeface="+mn-cs"/>
        </a:defRPr>
      </a:lvl2pPr>
      <a:lvl3pPr marL="301752" indent="-155448" algn="l" defTabSz="914400" rtl="0" eaLnBrk="1" latinLnBrk="0" hangingPunct="1">
        <a:lnSpc>
          <a:spcPct val="125000"/>
        </a:lnSpc>
        <a:spcBef>
          <a:spcPts val="0"/>
        </a:spcBef>
        <a:spcAft>
          <a:spcPts val="1200"/>
        </a:spcAft>
        <a:buFont typeface="Arial" panose="020B0604020202020204" pitchFamily="34" charset="0"/>
        <a:buChar char="•"/>
        <a:defRPr lang="en-US" sz="1000" b="0" kern="1200" spc="-20" baseline="0" dirty="0">
          <a:solidFill>
            <a:schemeClr val="tx1"/>
          </a:solidFill>
          <a:latin typeface="+mn-lt"/>
          <a:ea typeface="+mn-ea"/>
          <a:cs typeface="+mn-cs"/>
        </a:defRPr>
      </a:lvl3pPr>
      <a:lvl4pPr marL="448056" indent="-155448" algn="l" defTabSz="914400" rtl="0" eaLnBrk="1" latinLnBrk="0" hangingPunct="1">
        <a:lnSpc>
          <a:spcPct val="125000"/>
        </a:lnSpc>
        <a:spcBef>
          <a:spcPts val="0"/>
        </a:spcBef>
        <a:spcAft>
          <a:spcPts val="1200"/>
        </a:spcAft>
        <a:buFont typeface="Arial" panose="020B0604020202020204" pitchFamily="34" charset="0"/>
        <a:buChar char="•"/>
        <a:defRPr sz="1000" kern="1200" spc="-20" baseline="0">
          <a:solidFill>
            <a:schemeClr val="tx1"/>
          </a:solidFill>
          <a:latin typeface="+mn-lt"/>
          <a:ea typeface="+mn-ea"/>
          <a:cs typeface="+mn-cs"/>
        </a:defRPr>
      </a:lvl4pPr>
      <a:lvl5pPr marL="594360" indent="-155448" algn="l" defTabSz="914400" rtl="0" eaLnBrk="1" latinLnBrk="0" hangingPunct="1">
        <a:lnSpc>
          <a:spcPct val="125000"/>
        </a:lnSpc>
        <a:spcBef>
          <a:spcPts val="0"/>
        </a:spcBef>
        <a:spcAft>
          <a:spcPts val="1200"/>
        </a:spcAft>
        <a:buFont typeface="Arial" panose="020B0604020202020204" pitchFamily="34" charset="0"/>
        <a:buChar char="•"/>
        <a:defRPr sz="1000" kern="1200" spc="-2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orient="horz" pos="744">
          <p15:clr>
            <a:srgbClr val="F26B43"/>
          </p15:clr>
        </p15:guide>
        <p15:guide id="32" orient="horz" pos="2160">
          <p15:clr>
            <a:srgbClr val="F26B43"/>
          </p15:clr>
        </p15:guide>
        <p15:guide id="33" pos="2880">
          <p15:clr>
            <a:srgbClr val="F26B43"/>
          </p15:clr>
        </p15:guide>
        <p15:guide id="34" pos="576">
          <p15:clr>
            <a:srgbClr val="F26B43"/>
          </p15:clr>
        </p15:guide>
        <p15:guide id="35" pos="5184">
          <p15:clr>
            <a:srgbClr val="F26B43"/>
          </p15:clr>
        </p15:guide>
        <p15:guide id="36" orient="horz" pos="576">
          <p15:clr>
            <a:srgbClr val="F26B43"/>
          </p15:clr>
        </p15:guide>
        <p15:guide id="37" orient="horz" pos="3744">
          <p15:clr>
            <a:srgbClr val="F26B43"/>
          </p15:clr>
        </p15:guide>
        <p15:guide id="38" pos="288">
          <p15:clr>
            <a:srgbClr val="F26B43"/>
          </p15:clr>
        </p15:guide>
        <p15:guide id="39" pos="2064">
          <p15:clr>
            <a:srgbClr val="F26B43"/>
          </p15:clr>
        </p15:guide>
        <p15:guide id="40" pos="1248">
          <p15:clr>
            <a:srgbClr val="F26B43"/>
          </p15:clr>
        </p15:guide>
        <p15:guide id="41" pos="4512">
          <p15:clr>
            <a:srgbClr val="F26B43"/>
          </p15:clr>
        </p15:guide>
        <p15:guide id="42" pos="3696">
          <p15:clr>
            <a:srgbClr val="F26B43"/>
          </p15:clr>
        </p15:guide>
        <p15:guide id="43" pos="1392">
          <p15:clr>
            <a:srgbClr val="F26B43"/>
          </p15:clr>
        </p15:guide>
        <p15:guide id="44" pos="1104">
          <p15:clr>
            <a:srgbClr val="F26B43"/>
          </p15:clr>
        </p15:guide>
        <p15:guide id="45" pos="1920">
          <p15:clr>
            <a:srgbClr val="F26B43"/>
          </p15:clr>
        </p15:guide>
        <p15:guide id="46" pos="2208">
          <p15:clr>
            <a:srgbClr val="F26B43"/>
          </p15:clr>
        </p15:guide>
        <p15:guide id="47" pos="2736">
          <p15:clr>
            <a:srgbClr val="F26B43"/>
          </p15:clr>
        </p15:guide>
        <p15:guide id="48" pos="3024">
          <p15:clr>
            <a:srgbClr val="F26B43"/>
          </p15:clr>
        </p15:guide>
        <p15:guide id="49" pos="3552">
          <p15:clr>
            <a:srgbClr val="F26B43"/>
          </p15:clr>
        </p15:guide>
        <p15:guide id="50" pos="3840">
          <p15:clr>
            <a:srgbClr val="F26B43"/>
          </p15:clr>
        </p15:guide>
        <p15:guide id="51" pos="4368">
          <p15:clr>
            <a:srgbClr val="F26B43"/>
          </p15:clr>
        </p15:guide>
        <p15:guide id="52" pos="4656">
          <p15:clr>
            <a:srgbClr val="F26B43"/>
          </p15:clr>
        </p15:guide>
      </p15:sldGuideLst>
    </p:ext>
  </p:extLst>
</p:sldMaster>
</file>

<file path=ppt/slideMasters/slideMaster1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FD0EB966-98A9-45FC-A2CB-079D98AD19C2}"/>
              </a:ext>
            </a:extLst>
          </p:cNvPr>
          <p:cNvGraphicFramePr>
            <a:graphicFrameLocks noChangeAspect="1"/>
          </p:cNvGraphicFramePr>
          <p:nvPr>
            <p:custDataLst>
              <p:tags r:id="rId3"/>
            </p:custDataLst>
            <p:extLst>
              <p:ext uri="{D42A27DB-BD31-4B8C-83A1-F6EECF244321}">
                <p14:modId xmlns:p14="http://schemas.microsoft.com/office/powerpoint/2010/main" val="244324031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95" imgH="394" progId="TCLayout.ActiveDocument.1">
                  <p:embed/>
                </p:oleObj>
              </mc:Choice>
              <mc:Fallback>
                <p:oleObj name="think-cell Slide" r:id="rId4" imgW="395" imgH="394" progId="TCLayout.ActiveDocument.1">
                  <p:embed/>
                  <p:pic>
                    <p:nvPicPr>
                      <p:cNvPr id="2" name="Object 1" hidden="1">
                        <a:extLst>
                          <a:ext uri="{FF2B5EF4-FFF2-40B4-BE49-F238E27FC236}">
                            <a16:creationId xmlns:a16="http://schemas.microsoft.com/office/drawing/2014/main" id="{FD0EB966-98A9-45FC-A2CB-079D98AD19C2}"/>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Text Placeholder 2"/>
          <p:cNvSpPr>
            <a:spLocks noGrp="1"/>
          </p:cNvSpPr>
          <p:nvPr>
            <p:ph type="body" idx="1"/>
          </p:nvPr>
        </p:nvSpPr>
        <p:spPr>
          <a:xfrm>
            <a:off x="914400" y="1150513"/>
            <a:ext cx="7315200" cy="4793087"/>
          </a:xfrm>
          <a:prstGeom prst="rect">
            <a:avLst/>
          </a:prstGeom>
        </p:spPr>
        <p:txBody>
          <a:bodyPr vert="horz" lIns="0" tIns="0" rIns="0" bIns="0" rtlCol="0" anchor="t">
            <a:noAutofit/>
          </a:body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rot="5400000">
            <a:off x="-2209800" y="3429000"/>
            <a:ext cx="4876800" cy="152399"/>
          </a:xfrm>
          <a:prstGeom prst="rect">
            <a:avLst/>
          </a:prstGeom>
        </p:spPr>
        <p:txBody>
          <a:bodyPr vert="horz" lIns="0" tIns="0" rIns="0" bIns="0" rtlCol="0" anchor="t">
            <a:noAutofit/>
          </a:bodyPr>
          <a:lstStyle>
            <a:lvl1pPr algn="l">
              <a:lnSpc>
                <a:spcPts val="1200"/>
              </a:lnSpc>
              <a:defRPr sz="800" spc="-20" baseline="0">
                <a:solidFill>
                  <a:schemeClr val="tx1"/>
                </a:solidFill>
              </a:defRPr>
            </a:lvl1pPr>
          </a:lstStyle>
          <a:p>
            <a:r>
              <a:rPr lang="en-US" dirty="0"/>
              <a:t>U.S. High Yield Overview</a:t>
            </a:r>
          </a:p>
        </p:txBody>
      </p:sp>
      <p:sp>
        <p:nvSpPr>
          <p:cNvPr id="5" name="Footer Placeholder 4"/>
          <p:cNvSpPr>
            <a:spLocks noGrp="1"/>
          </p:cNvSpPr>
          <p:nvPr>
            <p:ph type="ftr" sz="quarter" idx="3"/>
          </p:nvPr>
        </p:nvSpPr>
        <p:spPr>
          <a:xfrm rot="5400000">
            <a:off x="-2057400" y="3429001"/>
            <a:ext cx="4876801" cy="152399"/>
          </a:xfrm>
          <a:prstGeom prst="rect">
            <a:avLst/>
          </a:prstGeom>
        </p:spPr>
        <p:txBody>
          <a:bodyPr vert="horz" lIns="0" tIns="0" rIns="0" bIns="0" rtlCol="0" anchor="t">
            <a:noAutofit/>
          </a:bodyPr>
          <a:lstStyle>
            <a:lvl1pPr algn="l">
              <a:lnSpc>
                <a:spcPts val="1200"/>
              </a:lnSpc>
              <a:defRPr sz="800" b="1" spc="-20" baseline="0">
                <a:solidFill>
                  <a:schemeClr val="tx1"/>
                </a:solidFill>
              </a:defRPr>
            </a:lvl1pPr>
          </a:lstStyle>
          <a:p>
            <a:r>
              <a:rPr lang="en-US"/>
              <a:t>Polen Capital Credit</a:t>
            </a:r>
            <a:endParaRPr lang="en-US" dirty="0"/>
          </a:p>
        </p:txBody>
      </p:sp>
      <p:sp>
        <p:nvSpPr>
          <p:cNvPr id="6" name="Slide Number Placeholder 5"/>
          <p:cNvSpPr>
            <a:spLocks noGrp="1"/>
          </p:cNvSpPr>
          <p:nvPr>
            <p:ph type="sldNum" sz="quarter" idx="4"/>
          </p:nvPr>
        </p:nvSpPr>
        <p:spPr>
          <a:xfrm rot="5400000">
            <a:off x="-1" y="304800"/>
            <a:ext cx="762002" cy="152399"/>
          </a:xfrm>
          <a:prstGeom prst="rect">
            <a:avLst/>
          </a:prstGeom>
        </p:spPr>
        <p:txBody>
          <a:bodyPr vert="horz" lIns="0" tIns="0" rIns="0" bIns="0" rtlCol="0" anchor="t">
            <a:noAutofit/>
          </a:bodyPr>
          <a:lstStyle>
            <a:lvl1pPr algn="r">
              <a:lnSpc>
                <a:spcPts val="1200"/>
              </a:lnSpc>
              <a:defRPr sz="800" spc="-20" baseline="0">
                <a:solidFill>
                  <a:schemeClr val="tx1"/>
                </a:solidFill>
              </a:defRPr>
            </a:lvl1pPr>
          </a:lstStyle>
          <a:p>
            <a:fld id="{E61F9F1E-AB28-8E49-884A-F12C53BC2754}" type="slidenum">
              <a:rPr lang="en-US" smtClean="0"/>
              <a:pPr/>
              <a:t>‹#›</a:t>
            </a:fld>
            <a:endParaRPr lang="en-US"/>
          </a:p>
        </p:txBody>
      </p:sp>
      <p:sp>
        <p:nvSpPr>
          <p:cNvPr id="8" name="Title Placeholder 7">
            <a:extLst>
              <a:ext uri="{FF2B5EF4-FFF2-40B4-BE49-F238E27FC236}">
                <a16:creationId xmlns:a16="http://schemas.microsoft.com/office/drawing/2014/main" id="{34665015-CF33-48DD-BCC7-F3489960BF8D}"/>
              </a:ext>
            </a:extLst>
          </p:cNvPr>
          <p:cNvSpPr>
            <a:spLocks noGrp="1"/>
          </p:cNvSpPr>
          <p:nvPr>
            <p:ph type="title"/>
          </p:nvPr>
        </p:nvSpPr>
        <p:spPr>
          <a:xfrm>
            <a:off x="914400" y="365124"/>
            <a:ext cx="7315200" cy="630841"/>
          </a:xfrm>
          <a:prstGeom prst="rect">
            <a:avLst/>
          </a:prstGeom>
        </p:spPr>
        <p:txBody>
          <a:bodyPr vert="horz" lIns="0" tIns="45720" rIns="91440" bIns="0" rtlCol="0" anchor="b">
            <a:normAutofit/>
          </a:bodyPr>
          <a:lstStyle/>
          <a:p>
            <a:r>
              <a:rPr lang="en-US"/>
              <a:t>Click to edit Master title style</a:t>
            </a:r>
          </a:p>
        </p:txBody>
      </p:sp>
      <p:cxnSp>
        <p:nvCxnSpPr>
          <p:cNvPr id="10" name="Straight Connector 9">
            <a:extLst>
              <a:ext uri="{FF2B5EF4-FFF2-40B4-BE49-F238E27FC236}">
                <a16:creationId xmlns:a16="http://schemas.microsoft.com/office/drawing/2014/main" id="{91D624F7-A4D8-45C9-B083-8A9D701B31A2}"/>
              </a:ext>
            </a:extLst>
          </p:cNvPr>
          <p:cNvCxnSpPr/>
          <p:nvPr/>
        </p:nvCxnSpPr>
        <p:spPr>
          <a:xfrm flipH="1">
            <a:off x="0" y="914400"/>
            <a:ext cx="457200"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02599048"/>
      </p:ext>
    </p:extLst>
  </p:cSld>
  <p:clrMap bg1="lt1" tx1="dk1" bg2="lt2" tx2="dk2" accent1="accent1" accent2="accent2" accent3="accent3" accent4="accent4" accent5="accent5" accent6="accent6" hlink="hlink" folHlink="folHlink"/>
  <p:sldLayoutIdLst>
    <p:sldLayoutId id="2147483698" r:id="rId1"/>
  </p:sldLayoutIdLst>
  <p:hf hdr="0"/>
  <p:txStyles>
    <p:titleStyle>
      <a:lvl1pPr algn="l" defTabSz="914400" rtl="0" eaLnBrk="1" latinLnBrk="0" hangingPunct="1">
        <a:lnSpc>
          <a:spcPct val="83000"/>
        </a:lnSpc>
        <a:spcBef>
          <a:spcPct val="0"/>
        </a:spcBef>
        <a:buNone/>
        <a:defRPr sz="2400" b="1" kern="1200" spc="-20" baseline="0">
          <a:solidFill>
            <a:schemeClr val="tx1"/>
          </a:solidFill>
          <a:latin typeface="+mj-lt"/>
          <a:ea typeface="+mj-ea"/>
          <a:cs typeface="+mj-cs"/>
        </a:defRPr>
      </a:lvl1pPr>
    </p:titleStyle>
    <p:bodyStyle>
      <a:lvl1pPr marL="0" indent="0" algn="l" defTabSz="914400" rtl="0" eaLnBrk="1" latinLnBrk="0" hangingPunct="1">
        <a:lnSpc>
          <a:spcPct val="125000"/>
        </a:lnSpc>
        <a:spcBef>
          <a:spcPts val="0"/>
        </a:spcBef>
        <a:spcAft>
          <a:spcPts val="1200"/>
        </a:spcAft>
        <a:buFont typeface="Arial" panose="020B0604020202020204" pitchFamily="34" charset="0"/>
        <a:buNone/>
        <a:defRPr sz="1000" b="0" kern="1200" spc="-20" baseline="0">
          <a:solidFill>
            <a:schemeClr val="tx1"/>
          </a:solidFill>
          <a:latin typeface="+mn-lt"/>
          <a:ea typeface="+mn-ea"/>
          <a:cs typeface="+mn-cs"/>
        </a:defRPr>
      </a:lvl1pPr>
      <a:lvl2pPr marL="155448" indent="-155448" algn="l" defTabSz="914400" rtl="0" eaLnBrk="1" latinLnBrk="0" hangingPunct="1">
        <a:lnSpc>
          <a:spcPct val="125000"/>
        </a:lnSpc>
        <a:spcBef>
          <a:spcPts val="0"/>
        </a:spcBef>
        <a:spcAft>
          <a:spcPts val="1200"/>
        </a:spcAft>
        <a:buFont typeface="Arial" panose="020B0604020202020204" pitchFamily="34" charset="0"/>
        <a:buChar char="•"/>
        <a:defRPr lang="en-US" sz="1000" b="0" kern="1200" spc="-20" baseline="0" dirty="0">
          <a:solidFill>
            <a:schemeClr val="tx1"/>
          </a:solidFill>
          <a:latin typeface="+mn-lt"/>
          <a:ea typeface="+mn-ea"/>
          <a:cs typeface="+mn-cs"/>
        </a:defRPr>
      </a:lvl2pPr>
      <a:lvl3pPr marL="301752" indent="-155448" algn="l" defTabSz="914400" rtl="0" eaLnBrk="1" latinLnBrk="0" hangingPunct="1">
        <a:lnSpc>
          <a:spcPct val="125000"/>
        </a:lnSpc>
        <a:spcBef>
          <a:spcPts val="0"/>
        </a:spcBef>
        <a:spcAft>
          <a:spcPts val="1200"/>
        </a:spcAft>
        <a:buFont typeface="Arial" panose="020B0604020202020204" pitchFamily="34" charset="0"/>
        <a:buChar char="•"/>
        <a:defRPr lang="en-US" sz="1000" b="0" kern="1200" spc="-20" baseline="0" dirty="0">
          <a:solidFill>
            <a:schemeClr val="tx1"/>
          </a:solidFill>
          <a:latin typeface="+mn-lt"/>
          <a:ea typeface="+mn-ea"/>
          <a:cs typeface="+mn-cs"/>
        </a:defRPr>
      </a:lvl3pPr>
      <a:lvl4pPr marL="448056" indent="-155448" algn="l" defTabSz="914400" rtl="0" eaLnBrk="1" latinLnBrk="0" hangingPunct="1">
        <a:lnSpc>
          <a:spcPct val="125000"/>
        </a:lnSpc>
        <a:spcBef>
          <a:spcPts val="0"/>
        </a:spcBef>
        <a:spcAft>
          <a:spcPts val="1200"/>
        </a:spcAft>
        <a:buFont typeface="Arial" panose="020B0604020202020204" pitchFamily="34" charset="0"/>
        <a:buChar char="•"/>
        <a:defRPr sz="1000" kern="1200" spc="-20" baseline="0">
          <a:solidFill>
            <a:schemeClr val="tx1"/>
          </a:solidFill>
          <a:latin typeface="+mn-lt"/>
          <a:ea typeface="+mn-ea"/>
          <a:cs typeface="+mn-cs"/>
        </a:defRPr>
      </a:lvl4pPr>
      <a:lvl5pPr marL="594360" indent="-155448" algn="l" defTabSz="914400" rtl="0" eaLnBrk="1" latinLnBrk="0" hangingPunct="1">
        <a:lnSpc>
          <a:spcPct val="125000"/>
        </a:lnSpc>
        <a:spcBef>
          <a:spcPts val="0"/>
        </a:spcBef>
        <a:spcAft>
          <a:spcPts val="1200"/>
        </a:spcAft>
        <a:buFont typeface="Arial" panose="020B0604020202020204" pitchFamily="34" charset="0"/>
        <a:buChar char="•"/>
        <a:defRPr sz="1000" kern="1200" spc="-2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orient="horz" pos="744">
          <p15:clr>
            <a:srgbClr val="F26B43"/>
          </p15:clr>
        </p15:guide>
        <p15:guide id="32" orient="horz" pos="2160">
          <p15:clr>
            <a:srgbClr val="F26B43"/>
          </p15:clr>
        </p15:guide>
        <p15:guide id="33" pos="2880">
          <p15:clr>
            <a:srgbClr val="F26B43"/>
          </p15:clr>
        </p15:guide>
        <p15:guide id="34" pos="576">
          <p15:clr>
            <a:srgbClr val="F26B43"/>
          </p15:clr>
        </p15:guide>
        <p15:guide id="35" pos="5184">
          <p15:clr>
            <a:srgbClr val="F26B43"/>
          </p15:clr>
        </p15:guide>
        <p15:guide id="36" orient="horz" pos="576">
          <p15:clr>
            <a:srgbClr val="F26B43"/>
          </p15:clr>
        </p15:guide>
        <p15:guide id="37" orient="horz" pos="3744">
          <p15:clr>
            <a:srgbClr val="F26B43"/>
          </p15:clr>
        </p15:guide>
        <p15:guide id="38" pos="288">
          <p15:clr>
            <a:srgbClr val="F26B43"/>
          </p15:clr>
        </p15:guide>
        <p15:guide id="39" pos="2064">
          <p15:clr>
            <a:srgbClr val="F26B43"/>
          </p15:clr>
        </p15:guide>
        <p15:guide id="40" pos="1248">
          <p15:clr>
            <a:srgbClr val="F26B43"/>
          </p15:clr>
        </p15:guide>
        <p15:guide id="41" pos="4512">
          <p15:clr>
            <a:srgbClr val="F26B43"/>
          </p15:clr>
        </p15:guide>
        <p15:guide id="42" pos="3696">
          <p15:clr>
            <a:srgbClr val="F26B43"/>
          </p15:clr>
        </p15:guide>
        <p15:guide id="43" pos="1392">
          <p15:clr>
            <a:srgbClr val="F26B43"/>
          </p15:clr>
        </p15:guide>
        <p15:guide id="44" pos="1104">
          <p15:clr>
            <a:srgbClr val="F26B43"/>
          </p15:clr>
        </p15:guide>
        <p15:guide id="45" pos="1920">
          <p15:clr>
            <a:srgbClr val="F26B43"/>
          </p15:clr>
        </p15:guide>
        <p15:guide id="46" pos="2208">
          <p15:clr>
            <a:srgbClr val="F26B43"/>
          </p15:clr>
        </p15:guide>
        <p15:guide id="47" pos="2736">
          <p15:clr>
            <a:srgbClr val="F26B43"/>
          </p15:clr>
        </p15:guide>
        <p15:guide id="48" pos="3024">
          <p15:clr>
            <a:srgbClr val="F26B43"/>
          </p15:clr>
        </p15:guide>
        <p15:guide id="49" pos="3552">
          <p15:clr>
            <a:srgbClr val="F26B43"/>
          </p15:clr>
        </p15:guide>
        <p15:guide id="50" pos="3840">
          <p15:clr>
            <a:srgbClr val="F26B43"/>
          </p15:clr>
        </p15:guide>
        <p15:guide id="51" pos="4368">
          <p15:clr>
            <a:srgbClr val="F26B43"/>
          </p15:clr>
        </p15:guide>
        <p15:guide id="52" pos="4656">
          <p15:clr>
            <a:srgbClr val="F26B43"/>
          </p15:clr>
        </p15:guide>
      </p15:sldGuideLst>
    </p:ext>
  </p:extLst>
</p:sldMaster>
</file>

<file path=ppt/slideMasters/slideMaster1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FD0EB966-98A9-45FC-A2CB-079D98AD19C2}"/>
              </a:ext>
            </a:extLst>
          </p:cNvPr>
          <p:cNvGraphicFramePr>
            <a:graphicFrameLocks noChangeAspect="1"/>
          </p:cNvGraphicFramePr>
          <p:nvPr>
            <p:custDataLst>
              <p:tags r:id="rId3"/>
            </p:custDataLst>
            <p:extLst>
              <p:ext uri="{D42A27DB-BD31-4B8C-83A1-F6EECF244321}">
                <p14:modId xmlns:p14="http://schemas.microsoft.com/office/powerpoint/2010/main" val="244324031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95" imgH="394" progId="TCLayout.ActiveDocument.1">
                  <p:embed/>
                </p:oleObj>
              </mc:Choice>
              <mc:Fallback>
                <p:oleObj name="think-cell Slide" r:id="rId4" imgW="395" imgH="394" progId="TCLayout.ActiveDocument.1">
                  <p:embed/>
                  <p:pic>
                    <p:nvPicPr>
                      <p:cNvPr id="2" name="Object 1" hidden="1">
                        <a:extLst>
                          <a:ext uri="{FF2B5EF4-FFF2-40B4-BE49-F238E27FC236}">
                            <a16:creationId xmlns:a16="http://schemas.microsoft.com/office/drawing/2014/main" id="{FD0EB966-98A9-45FC-A2CB-079D98AD19C2}"/>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Text Placeholder 2"/>
          <p:cNvSpPr>
            <a:spLocks noGrp="1"/>
          </p:cNvSpPr>
          <p:nvPr>
            <p:ph type="body" idx="1"/>
          </p:nvPr>
        </p:nvSpPr>
        <p:spPr>
          <a:xfrm>
            <a:off x="914400" y="1150513"/>
            <a:ext cx="7315200" cy="4793087"/>
          </a:xfrm>
          <a:prstGeom prst="rect">
            <a:avLst/>
          </a:prstGeom>
        </p:spPr>
        <p:txBody>
          <a:bodyPr vert="horz" lIns="0" tIns="0" rIns="0" bIns="0" rtlCol="0" anchor="t">
            <a:noAutofit/>
          </a:body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rot="5400000">
            <a:off x="-2209800" y="3429000"/>
            <a:ext cx="4876800" cy="152399"/>
          </a:xfrm>
          <a:prstGeom prst="rect">
            <a:avLst/>
          </a:prstGeom>
        </p:spPr>
        <p:txBody>
          <a:bodyPr vert="horz" lIns="0" tIns="0" rIns="0" bIns="0" rtlCol="0" anchor="t">
            <a:noAutofit/>
          </a:bodyPr>
          <a:lstStyle>
            <a:lvl1pPr algn="l">
              <a:lnSpc>
                <a:spcPts val="1200"/>
              </a:lnSpc>
              <a:defRPr sz="800" spc="-20" baseline="0">
                <a:solidFill>
                  <a:schemeClr val="tx1"/>
                </a:solidFill>
              </a:defRPr>
            </a:lvl1pPr>
          </a:lstStyle>
          <a:p>
            <a:r>
              <a:rPr lang="en-US" dirty="0"/>
              <a:t>U.S. High Yield Overview</a:t>
            </a:r>
          </a:p>
        </p:txBody>
      </p:sp>
      <p:sp>
        <p:nvSpPr>
          <p:cNvPr id="5" name="Footer Placeholder 4"/>
          <p:cNvSpPr>
            <a:spLocks noGrp="1"/>
          </p:cNvSpPr>
          <p:nvPr>
            <p:ph type="ftr" sz="quarter" idx="3"/>
          </p:nvPr>
        </p:nvSpPr>
        <p:spPr>
          <a:xfrm rot="5400000">
            <a:off x="-2057400" y="3429001"/>
            <a:ext cx="4876801" cy="152399"/>
          </a:xfrm>
          <a:prstGeom prst="rect">
            <a:avLst/>
          </a:prstGeom>
        </p:spPr>
        <p:txBody>
          <a:bodyPr vert="horz" lIns="0" tIns="0" rIns="0" bIns="0" rtlCol="0" anchor="t">
            <a:noAutofit/>
          </a:bodyPr>
          <a:lstStyle>
            <a:lvl1pPr algn="l">
              <a:lnSpc>
                <a:spcPts val="1200"/>
              </a:lnSpc>
              <a:defRPr sz="800" b="1" spc="-20" baseline="0">
                <a:solidFill>
                  <a:schemeClr val="tx1"/>
                </a:solidFill>
              </a:defRPr>
            </a:lvl1pPr>
          </a:lstStyle>
          <a:p>
            <a:r>
              <a:rPr lang="en-US"/>
              <a:t>Polen Capital Credit</a:t>
            </a:r>
            <a:endParaRPr lang="en-US" dirty="0"/>
          </a:p>
        </p:txBody>
      </p:sp>
      <p:sp>
        <p:nvSpPr>
          <p:cNvPr id="6" name="Slide Number Placeholder 5"/>
          <p:cNvSpPr>
            <a:spLocks noGrp="1"/>
          </p:cNvSpPr>
          <p:nvPr>
            <p:ph type="sldNum" sz="quarter" idx="4"/>
          </p:nvPr>
        </p:nvSpPr>
        <p:spPr>
          <a:xfrm rot="5400000">
            <a:off x="-1" y="304800"/>
            <a:ext cx="762002" cy="152399"/>
          </a:xfrm>
          <a:prstGeom prst="rect">
            <a:avLst/>
          </a:prstGeom>
        </p:spPr>
        <p:txBody>
          <a:bodyPr vert="horz" lIns="0" tIns="0" rIns="0" bIns="0" rtlCol="0" anchor="t">
            <a:noAutofit/>
          </a:bodyPr>
          <a:lstStyle>
            <a:lvl1pPr algn="r">
              <a:lnSpc>
                <a:spcPts val="1200"/>
              </a:lnSpc>
              <a:defRPr sz="800" spc="-20" baseline="0">
                <a:solidFill>
                  <a:schemeClr val="tx1"/>
                </a:solidFill>
              </a:defRPr>
            </a:lvl1pPr>
          </a:lstStyle>
          <a:p>
            <a:fld id="{E61F9F1E-AB28-8E49-884A-F12C53BC2754}" type="slidenum">
              <a:rPr lang="en-US" smtClean="0"/>
              <a:pPr/>
              <a:t>‹#›</a:t>
            </a:fld>
            <a:endParaRPr lang="en-US"/>
          </a:p>
        </p:txBody>
      </p:sp>
      <p:sp>
        <p:nvSpPr>
          <p:cNvPr id="8" name="Title Placeholder 7">
            <a:extLst>
              <a:ext uri="{FF2B5EF4-FFF2-40B4-BE49-F238E27FC236}">
                <a16:creationId xmlns:a16="http://schemas.microsoft.com/office/drawing/2014/main" id="{34665015-CF33-48DD-BCC7-F3489960BF8D}"/>
              </a:ext>
            </a:extLst>
          </p:cNvPr>
          <p:cNvSpPr>
            <a:spLocks noGrp="1"/>
          </p:cNvSpPr>
          <p:nvPr>
            <p:ph type="title"/>
          </p:nvPr>
        </p:nvSpPr>
        <p:spPr>
          <a:xfrm>
            <a:off x="914400" y="365124"/>
            <a:ext cx="7315200" cy="630841"/>
          </a:xfrm>
          <a:prstGeom prst="rect">
            <a:avLst/>
          </a:prstGeom>
        </p:spPr>
        <p:txBody>
          <a:bodyPr vert="horz" lIns="0" tIns="45720" rIns="91440" bIns="0" rtlCol="0" anchor="b">
            <a:normAutofit/>
          </a:bodyPr>
          <a:lstStyle/>
          <a:p>
            <a:r>
              <a:rPr lang="en-US"/>
              <a:t>Click to edit Master title style</a:t>
            </a:r>
          </a:p>
        </p:txBody>
      </p:sp>
      <p:cxnSp>
        <p:nvCxnSpPr>
          <p:cNvPr id="10" name="Straight Connector 9">
            <a:extLst>
              <a:ext uri="{FF2B5EF4-FFF2-40B4-BE49-F238E27FC236}">
                <a16:creationId xmlns:a16="http://schemas.microsoft.com/office/drawing/2014/main" id="{91D624F7-A4D8-45C9-B083-8A9D701B31A2}"/>
              </a:ext>
            </a:extLst>
          </p:cNvPr>
          <p:cNvCxnSpPr/>
          <p:nvPr/>
        </p:nvCxnSpPr>
        <p:spPr>
          <a:xfrm flipH="1">
            <a:off x="0" y="914400"/>
            <a:ext cx="457200"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364414"/>
      </p:ext>
    </p:extLst>
  </p:cSld>
  <p:clrMap bg1="lt1" tx1="dk1" bg2="lt2" tx2="dk2" accent1="accent1" accent2="accent2" accent3="accent3" accent4="accent4" accent5="accent5" accent6="accent6" hlink="hlink" folHlink="folHlink"/>
  <p:sldLayoutIdLst>
    <p:sldLayoutId id="2147483700" r:id="rId1"/>
  </p:sldLayoutIdLst>
  <p:hf hdr="0"/>
  <p:txStyles>
    <p:titleStyle>
      <a:lvl1pPr algn="l" defTabSz="914400" rtl="0" eaLnBrk="1" latinLnBrk="0" hangingPunct="1">
        <a:lnSpc>
          <a:spcPct val="83000"/>
        </a:lnSpc>
        <a:spcBef>
          <a:spcPct val="0"/>
        </a:spcBef>
        <a:buNone/>
        <a:defRPr sz="2400" b="1" kern="1200" spc="-20" baseline="0">
          <a:solidFill>
            <a:schemeClr val="tx1"/>
          </a:solidFill>
          <a:latin typeface="+mj-lt"/>
          <a:ea typeface="+mj-ea"/>
          <a:cs typeface="+mj-cs"/>
        </a:defRPr>
      </a:lvl1pPr>
    </p:titleStyle>
    <p:bodyStyle>
      <a:lvl1pPr marL="0" indent="0" algn="l" defTabSz="914400" rtl="0" eaLnBrk="1" latinLnBrk="0" hangingPunct="1">
        <a:lnSpc>
          <a:spcPct val="125000"/>
        </a:lnSpc>
        <a:spcBef>
          <a:spcPts val="0"/>
        </a:spcBef>
        <a:spcAft>
          <a:spcPts val="1200"/>
        </a:spcAft>
        <a:buFont typeface="Arial" panose="020B0604020202020204" pitchFamily="34" charset="0"/>
        <a:buNone/>
        <a:defRPr sz="1000" b="0" kern="1200" spc="-20" baseline="0">
          <a:solidFill>
            <a:schemeClr val="tx1"/>
          </a:solidFill>
          <a:latin typeface="+mn-lt"/>
          <a:ea typeface="+mn-ea"/>
          <a:cs typeface="+mn-cs"/>
        </a:defRPr>
      </a:lvl1pPr>
      <a:lvl2pPr marL="155448" indent="-155448" algn="l" defTabSz="914400" rtl="0" eaLnBrk="1" latinLnBrk="0" hangingPunct="1">
        <a:lnSpc>
          <a:spcPct val="125000"/>
        </a:lnSpc>
        <a:spcBef>
          <a:spcPts val="0"/>
        </a:spcBef>
        <a:spcAft>
          <a:spcPts val="1200"/>
        </a:spcAft>
        <a:buFont typeface="Arial" panose="020B0604020202020204" pitchFamily="34" charset="0"/>
        <a:buChar char="•"/>
        <a:defRPr lang="en-US" sz="1000" b="0" kern="1200" spc="-20" baseline="0" dirty="0">
          <a:solidFill>
            <a:schemeClr val="tx1"/>
          </a:solidFill>
          <a:latin typeface="+mn-lt"/>
          <a:ea typeface="+mn-ea"/>
          <a:cs typeface="+mn-cs"/>
        </a:defRPr>
      </a:lvl2pPr>
      <a:lvl3pPr marL="301752" indent="-155448" algn="l" defTabSz="914400" rtl="0" eaLnBrk="1" latinLnBrk="0" hangingPunct="1">
        <a:lnSpc>
          <a:spcPct val="125000"/>
        </a:lnSpc>
        <a:spcBef>
          <a:spcPts val="0"/>
        </a:spcBef>
        <a:spcAft>
          <a:spcPts val="1200"/>
        </a:spcAft>
        <a:buFont typeface="Arial" panose="020B0604020202020204" pitchFamily="34" charset="0"/>
        <a:buChar char="•"/>
        <a:defRPr lang="en-US" sz="1000" b="0" kern="1200" spc="-20" baseline="0" dirty="0">
          <a:solidFill>
            <a:schemeClr val="tx1"/>
          </a:solidFill>
          <a:latin typeface="+mn-lt"/>
          <a:ea typeface="+mn-ea"/>
          <a:cs typeface="+mn-cs"/>
        </a:defRPr>
      </a:lvl3pPr>
      <a:lvl4pPr marL="448056" indent="-155448" algn="l" defTabSz="914400" rtl="0" eaLnBrk="1" latinLnBrk="0" hangingPunct="1">
        <a:lnSpc>
          <a:spcPct val="125000"/>
        </a:lnSpc>
        <a:spcBef>
          <a:spcPts val="0"/>
        </a:spcBef>
        <a:spcAft>
          <a:spcPts val="1200"/>
        </a:spcAft>
        <a:buFont typeface="Arial" panose="020B0604020202020204" pitchFamily="34" charset="0"/>
        <a:buChar char="•"/>
        <a:defRPr sz="1000" kern="1200" spc="-20" baseline="0">
          <a:solidFill>
            <a:schemeClr val="tx1"/>
          </a:solidFill>
          <a:latin typeface="+mn-lt"/>
          <a:ea typeface="+mn-ea"/>
          <a:cs typeface="+mn-cs"/>
        </a:defRPr>
      </a:lvl4pPr>
      <a:lvl5pPr marL="594360" indent="-155448" algn="l" defTabSz="914400" rtl="0" eaLnBrk="1" latinLnBrk="0" hangingPunct="1">
        <a:lnSpc>
          <a:spcPct val="125000"/>
        </a:lnSpc>
        <a:spcBef>
          <a:spcPts val="0"/>
        </a:spcBef>
        <a:spcAft>
          <a:spcPts val="1200"/>
        </a:spcAft>
        <a:buFont typeface="Arial" panose="020B0604020202020204" pitchFamily="34" charset="0"/>
        <a:buChar char="•"/>
        <a:defRPr sz="1000" kern="1200" spc="-2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orient="horz" pos="744">
          <p15:clr>
            <a:srgbClr val="F26B43"/>
          </p15:clr>
        </p15:guide>
        <p15:guide id="32" orient="horz" pos="2160">
          <p15:clr>
            <a:srgbClr val="F26B43"/>
          </p15:clr>
        </p15:guide>
        <p15:guide id="33" pos="2880">
          <p15:clr>
            <a:srgbClr val="F26B43"/>
          </p15:clr>
        </p15:guide>
        <p15:guide id="34" pos="576">
          <p15:clr>
            <a:srgbClr val="F26B43"/>
          </p15:clr>
        </p15:guide>
        <p15:guide id="35" pos="5184">
          <p15:clr>
            <a:srgbClr val="F26B43"/>
          </p15:clr>
        </p15:guide>
        <p15:guide id="36" orient="horz" pos="576">
          <p15:clr>
            <a:srgbClr val="F26B43"/>
          </p15:clr>
        </p15:guide>
        <p15:guide id="37" orient="horz" pos="3744">
          <p15:clr>
            <a:srgbClr val="F26B43"/>
          </p15:clr>
        </p15:guide>
        <p15:guide id="38" pos="288">
          <p15:clr>
            <a:srgbClr val="F26B43"/>
          </p15:clr>
        </p15:guide>
        <p15:guide id="39" pos="2064">
          <p15:clr>
            <a:srgbClr val="F26B43"/>
          </p15:clr>
        </p15:guide>
        <p15:guide id="40" pos="1248">
          <p15:clr>
            <a:srgbClr val="F26B43"/>
          </p15:clr>
        </p15:guide>
        <p15:guide id="41" pos="4512">
          <p15:clr>
            <a:srgbClr val="F26B43"/>
          </p15:clr>
        </p15:guide>
        <p15:guide id="42" pos="3696">
          <p15:clr>
            <a:srgbClr val="F26B43"/>
          </p15:clr>
        </p15:guide>
        <p15:guide id="43" pos="1392">
          <p15:clr>
            <a:srgbClr val="F26B43"/>
          </p15:clr>
        </p15:guide>
        <p15:guide id="44" pos="1104">
          <p15:clr>
            <a:srgbClr val="F26B43"/>
          </p15:clr>
        </p15:guide>
        <p15:guide id="45" pos="1920">
          <p15:clr>
            <a:srgbClr val="F26B43"/>
          </p15:clr>
        </p15:guide>
        <p15:guide id="46" pos="2208">
          <p15:clr>
            <a:srgbClr val="F26B43"/>
          </p15:clr>
        </p15:guide>
        <p15:guide id="47" pos="2736">
          <p15:clr>
            <a:srgbClr val="F26B43"/>
          </p15:clr>
        </p15:guide>
        <p15:guide id="48" pos="3024">
          <p15:clr>
            <a:srgbClr val="F26B43"/>
          </p15:clr>
        </p15:guide>
        <p15:guide id="49" pos="3552">
          <p15:clr>
            <a:srgbClr val="F26B43"/>
          </p15:clr>
        </p15:guide>
        <p15:guide id="50" pos="3840">
          <p15:clr>
            <a:srgbClr val="F26B43"/>
          </p15:clr>
        </p15:guide>
        <p15:guide id="51" pos="4368">
          <p15:clr>
            <a:srgbClr val="F26B43"/>
          </p15:clr>
        </p15:guide>
        <p15:guide id="52" pos="4656">
          <p15:clr>
            <a:srgbClr val="F26B43"/>
          </p15:clr>
        </p15:guide>
      </p15:sldGuideLst>
    </p:ext>
  </p:extLst>
</p:sldMaster>
</file>

<file path=ppt/slideMasters/slideMaster1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FD0EB966-98A9-45FC-A2CB-079D98AD19C2}"/>
              </a:ext>
            </a:extLst>
          </p:cNvPr>
          <p:cNvGraphicFramePr>
            <a:graphicFrameLocks noChangeAspect="1"/>
          </p:cNvGraphicFramePr>
          <p:nvPr>
            <p:custDataLst>
              <p:tags r:id="rId3"/>
            </p:custDataLst>
            <p:extLst>
              <p:ext uri="{D42A27DB-BD31-4B8C-83A1-F6EECF244321}">
                <p14:modId xmlns:p14="http://schemas.microsoft.com/office/powerpoint/2010/main" val="244324031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95" imgH="394" progId="TCLayout.ActiveDocument.1">
                  <p:embed/>
                </p:oleObj>
              </mc:Choice>
              <mc:Fallback>
                <p:oleObj name="think-cell Slide" r:id="rId4" imgW="395" imgH="394" progId="TCLayout.ActiveDocument.1">
                  <p:embed/>
                  <p:pic>
                    <p:nvPicPr>
                      <p:cNvPr id="2" name="Object 1" hidden="1">
                        <a:extLst>
                          <a:ext uri="{FF2B5EF4-FFF2-40B4-BE49-F238E27FC236}">
                            <a16:creationId xmlns:a16="http://schemas.microsoft.com/office/drawing/2014/main" id="{FD0EB966-98A9-45FC-A2CB-079D98AD19C2}"/>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Text Placeholder 2"/>
          <p:cNvSpPr>
            <a:spLocks noGrp="1"/>
          </p:cNvSpPr>
          <p:nvPr>
            <p:ph type="body" idx="1"/>
          </p:nvPr>
        </p:nvSpPr>
        <p:spPr>
          <a:xfrm>
            <a:off x="914400" y="1150513"/>
            <a:ext cx="7315200" cy="4793087"/>
          </a:xfrm>
          <a:prstGeom prst="rect">
            <a:avLst/>
          </a:prstGeom>
        </p:spPr>
        <p:txBody>
          <a:bodyPr vert="horz" lIns="0" tIns="0" rIns="0" bIns="0" rtlCol="0" anchor="t">
            <a:noAutofit/>
          </a:body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rot="5400000">
            <a:off x="-2209800" y="3429000"/>
            <a:ext cx="4876800" cy="152399"/>
          </a:xfrm>
          <a:prstGeom prst="rect">
            <a:avLst/>
          </a:prstGeom>
        </p:spPr>
        <p:txBody>
          <a:bodyPr vert="horz" lIns="0" tIns="0" rIns="0" bIns="0" rtlCol="0" anchor="t">
            <a:noAutofit/>
          </a:bodyPr>
          <a:lstStyle>
            <a:lvl1pPr algn="l">
              <a:lnSpc>
                <a:spcPts val="1200"/>
              </a:lnSpc>
              <a:defRPr sz="800" spc="-20" baseline="0">
                <a:solidFill>
                  <a:schemeClr val="tx1"/>
                </a:solidFill>
              </a:defRPr>
            </a:lvl1pPr>
          </a:lstStyle>
          <a:p>
            <a:r>
              <a:rPr lang="en-US" dirty="0"/>
              <a:t>U.S. High Yield Overview</a:t>
            </a:r>
          </a:p>
        </p:txBody>
      </p:sp>
      <p:sp>
        <p:nvSpPr>
          <p:cNvPr id="5" name="Footer Placeholder 4"/>
          <p:cNvSpPr>
            <a:spLocks noGrp="1"/>
          </p:cNvSpPr>
          <p:nvPr>
            <p:ph type="ftr" sz="quarter" idx="3"/>
          </p:nvPr>
        </p:nvSpPr>
        <p:spPr>
          <a:xfrm rot="5400000">
            <a:off x="-2057400" y="3429001"/>
            <a:ext cx="4876801" cy="152399"/>
          </a:xfrm>
          <a:prstGeom prst="rect">
            <a:avLst/>
          </a:prstGeom>
        </p:spPr>
        <p:txBody>
          <a:bodyPr vert="horz" lIns="0" tIns="0" rIns="0" bIns="0" rtlCol="0" anchor="t">
            <a:noAutofit/>
          </a:bodyPr>
          <a:lstStyle>
            <a:lvl1pPr algn="l">
              <a:lnSpc>
                <a:spcPts val="1200"/>
              </a:lnSpc>
              <a:defRPr sz="800" b="1" spc="-20" baseline="0">
                <a:solidFill>
                  <a:schemeClr val="tx1"/>
                </a:solidFill>
              </a:defRPr>
            </a:lvl1pPr>
          </a:lstStyle>
          <a:p>
            <a:r>
              <a:rPr lang="en-US"/>
              <a:t>Polen Capital Credit</a:t>
            </a:r>
            <a:endParaRPr lang="en-US" dirty="0"/>
          </a:p>
        </p:txBody>
      </p:sp>
      <p:sp>
        <p:nvSpPr>
          <p:cNvPr id="6" name="Slide Number Placeholder 5"/>
          <p:cNvSpPr>
            <a:spLocks noGrp="1"/>
          </p:cNvSpPr>
          <p:nvPr>
            <p:ph type="sldNum" sz="quarter" idx="4"/>
          </p:nvPr>
        </p:nvSpPr>
        <p:spPr>
          <a:xfrm rot="5400000">
            <a:off x="-1" y="304800"/>
            <a:ext cx="762002" cy="152399"/>
          </a:xfrm>
          <a:prstGeom prst="rect">
            <a:avLst/>
          </a:prstGeom>
        </p:spPr>
        <p:txBody>
          <a:bodyPr vert="horz" lIns="0" tIns="0" rIns="0" bIns="0" rtlCol="0" anchor="t">
            <a:noAutofit/>
          </a:bodyPr>
          <a:lstStyle>
            <a:lvl1pPr algn="r">
              <a:lnSpc>
                <a:spcPts val="1200"/>
              </a:lnSpc>
              <a:defRPr sz="800" spc="-20" baseline="0">
                <a:solidFill>
                  <a:schemeClr val="tx1"/>
                </a:solidFill>
              </a:defRPr>
            </a:lvl1pPr>
          </a:lstStyle>
          <a:p>
            <a:fld id="{E61F9F1E-AB28-8E49-884A-F12C53BC2754}" type="slidenum">
              <a:rPr lang="en-US" smtClean="0"/>
              <a:pPr/>
              <a:t>‹#›</a:t>
            </a:fld>
            <a:endParaRPr lang="en-US"/>
          </a:p>
        </p:txBody>
      </p:sp>
      <p:sp>
        <p:nvSpPr>
          <p:cNvPr id="8" name="Title Placeholder 7">
            <a:extLst>
              <a:ext uri="{FF2B5EF4-FFF2-40B4-BE49-F238E27FC236}">
                <a16:creationId xmlns:a16="http://schemas.microsoft.com/office/drawing/2014/main" id="{34665015-CF33-48DD-BCC7-F3489960BF8D}"/>
              </a:ext>
            </a:extLst>
          </p:cNvPr>
          <p:cNvSpPr>
            <a:spLocks noGrp="1"/>
          </p:cNvSpPr>
          <p:nvPr>
            <p:ph type="title"/>
          </p:nvPr>
        </p:nvSpPr>
        <p:spPr>
          <a:xfrm>
            <a:off x="914400" y="365124"/>
            <a:ext cx="7315200" cy="630841"/>
          </a:xfrm>
          <a:prstGeom prst="rect">
            <a:avLst/>
          </a:prstGeom>
        </p:spPr>
        <p:txBody>
          <a:bodyPr vert="horz" lIns="0" tIns="45720" rIns="91440" bIns="0" rtlCol="0" anchor="b">
            <a:normAutofit/>
          </a:bodyPr>
          <a:lstStyle/>
          <a:p>
            <a:r>
              <a:rPr lang="en-US"/>
              <a:t>Click to edit Master title style</a:t>
            </a:r>
          </a:p>
        </p:txBody>
      </p:sp>
      <p:cxnSp>
        <p:nvCxnSpPr>
          <p:cNvPr id="10" name="Straight Connector 9">
            <a:extLst>
              <a:ext uri="{FF2B5EF4-FFF2-40B4-BE49-F238E27FC236}">
                <a16:creationId xmlns:a16="http://schemas.microsoft.com/office/drawing/2014/main" id="{91D624F7-A4D8-45C9-B083-8A9D701B31A2}"/>
              </a:ext>
            </a:extLst>
          </p:cNvPr>
          <p:cNvCxnSpPr/>
          <p:nvPr/>
        </p:nvCxnSpPr>
        <p:spPr>
          <a:xfrm flipH="1">
            <a:off x="0" y="914400"/>
            <a:ext cx="457200"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69697930"/>
      </p:ext>
    </p:extLst>
  </p:cSld>
  <p:clrMap bg1="lt1" tx1="dk1" bg2="lt2" tx2="dk2" accent1="accent1" accent2="accent2" accent3="accent3" accent4="accent4" accent5="accent5" accent6="accent6" hlink="hlink" folHlink="folHlink"/>
  <p:sldLayoutIdLst>
    <p:sldLayoutId id="2147483708" r:id="rId1"/>
  </p:sldLayoutIdLst>
  <p:hf hdr="0"/>
  <p:txStyles>
    <p:titleStyle>
      <a:lvl1pPr algn="l" defTabSz="914400" rtl="0" eaLnBrk="1" latinLnBrk="0" hangingPunct="1">
        <a:lnSpc>
          <a:spcPct val="83000"/>
        </a:lnSpc>
        <a:spcBef>
          <a:spcPct val="0"/>
        </a:spcBef>
        <a:buNone/>
        <a:defRPr sz="2400" b="1" kern="1200" spc="-20" baseline="0">
          <a:solidFill>
            <a:schemeClr val="tx1"/>
          </a:solidFill>
          <a:latin typeface="+mj-lt"/>
          <a:ea typeface="+mj-ea"/>
          <a:cs typeface="+mj-cs"/>
        </a:defRPr>
      </a:lvl1pPr>
    </p:titleStyle>
    <p:bodyStyle>
      <a:lvl1pPr marL="0" indent="0" algn="l" defTabSz="914400" rtl="0" eaLnBrk="1" latinLnBrk="0" hangingPunct="1">
        <a:lnSpc>
          <a:spcPct val="125000"/>
        </a:lnSpc>
        <a:spcBef>
          <a:spcPts val="0"/>
        </a:spcBef>
        <a:spcAft>
          <a:spcPts val="1200"/>
        </a:spcAft>
        <a:buFont typeface="Arial" panose="020B0604020202020204" pitchFamily="34" charset="0"/>
        <a:buNone/>
        <a:defRPr sz="1000" b="0" kern="1200" spc="-20" baseline="0">
          <a:solidFill>
            <a:schemeClr val="tx1"/>
          </a:solidFill>
          <a:latin typeface="+mn-lt"/>
          <a:ea typeface="+mn-ea"/>
          <a:cs typeface="+mn-cs"/>
        </a:defRPr>
      </a:lvl1pPr>
      <a:lvl2pPr marL="155448" indent="-155448" algn="l" defTabSz="914400" rtl="0" eaLnBrk="1" latinLnBrk="0" hangingPunct="1">
        <a:lnSpc>
          <a:spcPct val="125000"/>
        </a:lnSpc>
        <a:spcBef>
          <a:spcPts val="0"/>
        </a:spcBef>
        <a:spcAft>
          <a:spcPts val="1200"/>
        </a:spcAft>
        <a:buFont typeface="Arial" panose="020B0604020202020204" pitchFamily="34" charset="0"/>
        <a:buChar char="•"/>
        <a:defRPr lang="en-US" sz="1000" b="0" kern="1200" spc="-20" baseline="0" dirty="0">
          <a:solidFill>
            <a:schemeClr val="tx1"/>
          </a:solidFill>
          <a:latin typeface="+mn-lt"/>
          <a:ea typeface="+mn-ea"/>
          <a:cs typeface="+mn-cs"/>
        </a:defRPr>
      </a:lvl2pPr>
      <a:lvl3pPr marL="301752" indent="-155448" algn="l" defTabSz="914400" rtl="0" eaLnBrk="1" latinLnBrk="0" hangingPunct="1">
        <a:lnSpc>
          <a:spcPct val="125000"/>
        </a:lnSpc>
        <a:spcBef>
          <a:spcPts val="0"/>
        </a:spcBef>
        <a:spcAft>
          <a:spcPts val="1200"/>
        </a:spcAft>
        <a:buFont typeface="Arial" panose="020B0604020202020204" pitchFamily="34" charset="0"/>
        <a:buChar char="•"/>
        <a:defRPr lang="en-US" sz="1000" b="0" kern="1200" spc="-20" baseline="0" dirty="0">
          <a:solidFill>
            <a:schemeClr val="tx1"/>
          </a:solidFill>
          <a:latin typeface="+mn-lt"/>
          <a:ea typeface="+mn-ea"/>
          <a:cs typeface="+mn-cs"/>
        </a:defRPr>
      </a:lvl3pPr>
      <a:lvl4pPr marL="448056" indent="-155448" algn="l" defTabSz="914400" rtl="0" eaLnBrk="1" latinLnBrk="0" hangingPunct="1">
        <a:lnSpc>
          <a:spcPct val="125000"/>
        </a:lnSpc>
        <a:spcBef>
          <a:spcPts val="0"/>
        </a:spcBef>
        <a:spcAft>
          <a:spcPts val="1200"/>
        </a:spcAft>
        <a:buFont typeface="Arial" panose="020B0604020202020204" pitchFamily="34" charset="0"/>
        <a:buChar char="•"/>
        <a:defRPr sz="1000" kern="1200" spc="-20" baseline="0">
          <a:solidFill>
            <a:schemeClr val="tx1"/>
          </a:solidFill>
          <a:latin typeface="+mn-lt"/>
          <a:ea typeface="+mn-ea"/>
          <a:cs typeface="+mn-cs"/>
        </a:defRPr>
      </a:lvl4pPr>
      <a:lvl5pPr marL="594360" indent="-155448" algn="l" defTabSz="914400" rtl="0" eaLnBrk="1" latinLnBrk="0" hangingPunct="1">
        <a:lnSpc>
          <a:spcPct val="125000"/>
        </a:lnSpc>
        <a:spcBef>
          <a:spcPts val="0"/>
        </a:spcBef>
        <a:spcAft>
          <a:spcPts val="1200"/>
        </a:spcAft>
        <a:buFont typeface="Arial" panose="020B0604020202020204" pitchFamily="34" charset="0"/>
        <a:buChar char="•"/>
        <a:defRPr sz="1000" kern="1200" spc="-2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orient="horz" pos="744">
          <p15:clr>
            <a:srgbClr val="F26B43"/>
          </p15:clr>
        </p15:guide>
        <p15:guide id="32" orient="horz" pos="2160">
          <p15:clr>
            <a:srgbClr val="F26B43"/>
          </p15:clr>
        </p15:guide>
        <p15:guide id="33" pos="2880">
          <p15:clr>
            <a:srgbClr val="F26B43"/>
          </p15:clr>
        </p15:guide>
        <p15:guide id="34" pos="576">
          <p15:clr>
            <a:srgbClr val="F26B43"/>
          </p15:clr>
        </p15:guide>
        <p15:guide id="35" pos="5184">
          <p15:clr>
            <a:srgbClr val="F26B43"/>
          </p15:clr>
        </p15:guide>
        <p15:guide id="36" orient="horz" pos="576">
          <p15:clr>
            <a:srgbClr val="F26B43"/>
          </p15:clr>
        </p15:guide>
        <p15:guide id="37" orient="horz" pos="3744">
          <p15:clr>
            <a:srgbClr val="F26B43"/>
          </p15:clr>
        </p15:guide>
        <p15:guide id="38" pos="288">
          <p15:clr>
            <a:srgbClr val="F26B43"/>
          </p15:clr>
        </p15:guide>
        <p15:guide id="39" pos="2064">
          <p15:clr>
            <a:srgbClr val="F26B43"/>
          </p15:clr>
        </p15:guide>
        <p15:guide id="40" pos="1248">
          <p15:clr>
            <a:srgbClr val="F26B43"/>
          </p15:clr>
        </p15:guide>
        <p15:guide id="41" pos="4512">
          <p15:clr>
            <a:srgbClr val="F26B43"/>
          </p15:clr>
        </p15:guide>
        <p15:guide id="42" pos="3696">
          <p15:clr>
            <a:srgbClr val="F26B43"/>
          </p15:clr>
        </p15:guide>
        <p15:guide id="43" pos="1392">
          <p15:clr>
            <a:srgbClr val="F26B43"/>
          </p15:clr>
        </p15:guide>
        <p15:guide id="44" pos="1104">
          <p15:clr>
            <a:srgbClr val="F26B43"/>
          </p15:clr>
        </p15:guide>
        <p15:guide id="45" pos="1920">
          <p15:clr>
            <a:srgbClr val="F26B43"/>
          </p15:clr>
        </p15:guide>
        <p15:guide id="46" pos="2208">
          <p15:clr>
            <a:srgbClr val="F26B43"/>
          </p15:clr>
        </p15:guide>
        <p15:guide id="47" pos="2736">
          <p15:clr>
            <a:srgbClr val="F26B43"/>
          </p15:clr>
        </p15:guide>
        <p15:guide id="48" pos="3024">
          <p15:clr>
            <a:srgbClr val="F26B43"/>
          </p15:clr>
        </p15:guide>
        <p15:guide id="49" pos="3552">
          <p15:clr>
            <a:srgbClr val="F26B43"/>
          </p15:clr>
        </p15:guide>
        <p15:guide id="50" pos="3840">
          <p15:clr>
            <a:srgbClr val="F26B43"/>
          </p15:clr>
        </p15:guide>
        <p15:guide id="51" pos="4368">
          <p15:clr>
            <a:srgbClr val="F26B43"/>
          </p15:clr>
        </p15:guide>
        <p15:guide id="52" pos="4656">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762" y="905636"/>
            <a:ext cx="457200" cy="19050"/>
          </a:xfrm>
          <a:custGeom>
            <a:avLst/>
            <a:gdLst/>
            <a:ahLst/>
            <a:cxnLst/>
            <a:rect l="l" t="t" r="r" b="b"/>
            <a:pathLst>
              <a:path w="457200" h="19050">
                <a:moveTo>
                  <a:pt x="457200" y="0"/>
                </a:moveTo>
                <a:lnTo>
                  <a:pt x="0" y="0"/>
                </a:lnTo>
                <a:lnTo>
                  <a:pt x="0" y="19050"/>
                </a:lnTo>
                <a:lnTo>
                  <a:pt x="457200" y="19050"/>
                </a:lnTo>
                <a:lnTo>
                  <a:pt x="457200" y="0"/>
                </a:lnTo>
                <a:close/>
              </a:path>
            </a:pathLst>
          </a:custGeom>
          <a:solidFill>
            <a:srgbClr val="006AC5"/>
          </a:solidFill>
        </p:spPr>
        <p:txBody>
          <a:bodyPr wrap="square" lIns="0" tIns="0" rIns="0" bIns="0" rtlCol="0"/>
          <a:lstStyle/>
          <a:p>
            <a:endParaRPr/>
          </a:p>
        </p:txBody>
      </p:sp>
      <p:sp>
        <p:nvSpPr>
          <p:cNvPr id="2" name="Holder 2"/>
          <p:cNvSpPr>
            <a:spLocks noGrp="1"/>
          </p:cNvSpPr>
          <p:nvPr>
            <p:ph type="title"/>
          </p:nvPr>
        </p:nvSpPr>
        <p:spPr>
          <a:xfrm>
            <a:off x="901700" y="597375"/>
            <a:ext cx="7340600" cy="391159"/>
          </a:xfrm>
          <a:prstGeom prst="rect">
            <a:avLst/>
          </a:prstGeom>
        </p:spPr>
        <p:txBody>
          <a:bodyPr wrap="square" lIns="0" tIns="0" rIns="0" bIns="0">
            <a:spAutoFit/>
          </a:bodyPr>
          <a:lstStyle>
            <a:lvl1pPr>
              <a:defRPr sz="2400" b="1" i="0">
                <a:solidFill>
                  <a:schemeClr val="tx1"/>
                </a:solidFill>
                <a:latin typeface="Calibri"/>
                <a:cs typeface="Calibri"/>
              </a:defRPr>
            </a:lvl1pPr>
          </a:lstStyle>
          <a:p>
            <a:endParaRPr/>
          </a:p>
        </p:txBody>
      </p:sp>
      <p:sp>
        <p:nvSpPr>
          <p:cNvPr id="3" name="Holder 3"/>
          <p:cNvSpPr>
            <a:spLocks noGrp="1"/>
          </p:cNvSpPr>
          <p:nvPr>
            <p:ph type="body" idx="1"/>
          </p:nvPr>
        </p:nvSpPr>
        <p:spPr>
          <a:xfrm>
            <a:off x="901698" y="1809418"/>
            <a:ext cx="7340602" cy="1641475"/>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11/27/23</a:t>
            </a:fld>
            <a:endParaRPr lang="en-US"/>
          </a:p>
        </p:txBody>
      </p:sp>
      <p:sp>
        <p:nvSpPr>
          <p:cNvPr id="6" name="Holder 6"/>
          <p:cNvSpPr>
            <a:spLocks noGrp="1"/>
          </p:cNvSpPr>
          <p:nvPr>
            <p:ph type="sldNum" sz="quarter" idx="7"/>
          </p:nvPr>
        </p:nvSpPr>
        <p:spPr>
          <a:xfrm>
            <a:off x="6583680" y="6377940"/>
            <a:ext cx="210312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177513502"/>
      </p:ext>
    </p:extLst>
  </p:cSld>
  <p:clrMap bg1="lt1" tx1="dk1" bg2="lt2" tx2="dk2" accent1="accent1" accent2="accent2" accent3="accent3" accent4="accent4" accent5="accent5" accent6="accent6" hlink="hlink" folHlink="folHlink"/>
  <p:sldLayoutIdLst>
    <p:sldLayoutId id="2147483654" r:id="rId1"/>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20.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FD0EB966-98A9-45FC-A2CB-079D98AD19C2}"/>
              </a:ext>
            </a:extLst>
          </p:cNvPr>
          <p:cNvGraphicFramePr>
            <a:graphicFrameLocks noChangeAspect="1"/>
          </p:cNvGraphicFramePr>
          <p:nvPr>
            <p:custDataLst>
              <p:tags r:id="rId3"/>
            </p:custDataLst>
            <p:extLst>
              <p:ext uri="{D42A27DB-BD31-4B8C-83A1-F6EECF244321}">
                <p14:modId xmlns:p14="http://schemas.microsoft.com/office/powerpoint/2010/main" val="270000852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95" imgH="394" progId="TCLayout.ActiveDocument.1">
                  <p:embed/>
                </p:oleObj>
              </mc:Choice>
              <mc:Fallback>
                <p:oleObj name="think-cell Slide" r:id="rId4" imgW="395" imgH="394" progId="TCLayout.ActiveDocument.1">
                  <p:embed/>
                  <p:pic>
                    <p:nvPicPr>
                      <p:cNvPr id="2" name="Object 1" hidden="1">
                        <a:extLst>
                          <a:ext uri="{FF2B5EF4-FFF2-40B4-BE49-F238E27FC236}">
                            <a16:creationId xmlns:a16="http://schemas.microsoft.com/office/drawing/2014/main" id="{FD0EB966-98A9-45FC-A2CB-079D98AD19C2}"/>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Text Placeholder 2"/>
          <p:cNvSpPr>
            <a:spLocks noGrp="1"/>
          </p:cNvSpPr>
          <p:nvPr>
            <p:ph type="body" idx="1"/>
          </p:nvPr>
        </p:nvSpPr>
        <p:spPr>
          <a:xfrm>
            <a:off x="914400" y="1150513"/>
            <a:ext cx="7315200" cy="4793087"/>
          </a:xfrm>
          <a:prstGeom prst="rect">
            <a:avLst/>
          </a:prstGeom>
        </p:spPr>
        <p:txBody>
          <a:bodyPr vert="horz" lIns="0" tIns="0" rIns="0" bIns="0" rtlCol="0" anchor="t">
            <a:noAutofit/>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rot="5400000">
            <a:off x="-2209800" y="3429000"/>
            <a:ext cx="4876800" cy="152399"/>
          </a:xfrm>
          <a:prstGeom prst="rect">
            <a:avLst/>
          </a:prstGeom>
        </p:spPr>
        <p:txBody>
          <a:bodyPr vert="horz" lIns="0" tIns="0" rIns="0" bIns="0" rtlCol="0" anchor="t">
            <a:noAutofit/>
          </a:bodyPr>
          <a:lstStyle>
            <a:lvl1pPr algn="l">
              <a:lnSpc>
                <a:spcPts val="1200"/>
              </a:lnSpc>
              <a:defRPr sz="800" spc="-20" baseline="0">
                <a:solidFill>
                  <a:schemeClr val="tx1"/>
                </a:solidFill>
              </a:defRPr>
            </a:lvl1pPr>
          </a:lstStyle>
          <a:p>
            <a:fld id="{DFCC3C40-CBD1-4EF2-B87B-6D46330CDC7D}" type="datetimeFigureOut">
              <a:rPr lang="en-US" smtClean="0"/>
              <a:t>11/27/23</a:t>
            </a:fld>
            <a:endParaRPr lang="en-US"/>
          </a:p>
        </p:txBody>
      </p:sp>
      <p:sp>
        <p:nvSpPr>
          <p:cNvPr id="5" name="Footer Placeholder 4"/>
          <p:cNvSpPr>
            <a:spLocks noGrp="1"/>
          </p:cNvSpPr>
          <p:nvPr>
            <p:ph type="ftr" sz="quarter" idx="3"/>
          </p:nvPr>
        </p:nvSpPr>
        <p:spPr>
          <a:xfrm rot="5400000">
            <a:off x="-2057400" y="3429001"/>
            <a:ext cx="4876801" cy="152399"/>
          </a:xfrm>
          <a:prstGeom prst="rect">
            <a:avLst/>
          </a:prstGeom>
        </p:spPr>
        <p:txBody>
          <a:bodyPr vert="horz" lIns="0" tIns="0" rIns="0" bIns="0" rtlCol="0" anchor="t">
            <a:noAutofit/>
          </a:bodyPr>
          <a:lstStyle>
            <a:lvl1pPr algn="l">
              <a:lnSpc>
                <a:spcPts val="1200"/>
              </a:lnSpc>
              <a:defRPr sz="800" b="1" spc="-20" baseline="0">
                <a:solidFill>
                  <a:schemeClr val="tx1"/>
                </a:solidFill>
              </a:defRPr>
            </a:lvl1pPr>
          </a:lstStyle>
          <a:p>
            <a:endParaRPr lang="en-US"/>
          </a:p>
        </p:txBody>
      </p:sp>
      <p:sp>
        <p:nvSpPr>
          <p:cNvPr id="6" name="Slide Number Placeholder 5"/>
          <p:cNvSpPr>
            <a:spLocks noGrp="1"/>
          </p:cNvSpPr>
          <p:nvPr>
            <p:ph type="sldNum" sz="quarter" idx="4"/>
          </p:nvPr>
        </p:nvSpPr>
        <p:spPr>
          <a:xfrm rot="5400000">
            <a:off x="-1" y="304800"/>
            <a:ext cx="762002" cy="152399"/>
          </a:xfrm>
          <a:prstGeom prst="rect">
            <a:avLst/>
          </a:prstGeom>
        </p:spPr>
        <p:txBody>
          <a:bodyPr vert="horz" lIns="0" tIns="0" rIns="0" bIns="0" rtlCol="0" anchor="t">
            <a:noAutofit/>
          </a:bodyPr>
          <a:lstStyle>
            <a:lvl1pPr algn="r">
              <a:lnSpc>
                <a:spcPts val="1200"/>
              </a:lnSpc>
              <a:defRPr sz="800" spc="-20" baseline="0">
                <a:solidFill>
                  <a:schemeClr val="tx1"/>
                </a:solidFill>
              </a:defRPr>
            </a:lvl1pPr>
          </a:lstStyle>
          <a:p>
            <a:fld id="{94EA2679-4A85-493D-AA87-E405C81EE892}" type="slidenum">
              <a:rPr lang="en-US" smtClean="0"/>
              <a:t>‹#›</a:t>
            </a:fld>
            <a:endParaRPr lang="en-US"/>
          </a:p>
        </p:txBody>
      </p:sp>
      <p:sp>
        <p:nvSpPr>
          <p:cNvPr id="8" name="Title Placeholder 7">
            <a:extLst>
              <a:ext uri="{FF2B5EF4-FFF2-40B4-BE49-F238E27FC236}">
                <a16:creationId xmlns:a16="http://schemas.microsoft.com/office/drawing/2014/main" id="{34665015-CF33-48DD-BCC7-F3489960BF8D}"/>
              </a:ext>
            </a:extLst>
          </p:cNvPr>
          <p:cNvSpPr>
            <a:spLocks noGrp="1"/>
          </p:cNvSpPr>
          <p:nvPr>
            <p:ph type="title"/>
          </p:nvPr>
        </p:nvSpPr>
        <p:spPr>
          <a:xfrm>
            <a:off x="914400" y="365124"/>
            <a:ext cx="7315200" cy="630841"/>
          </a:xfrm>
          <a:prstGeom prst="rect">
            <a:avLst/>
          </a:prstGeom>
        </p:spPr>
        <p:txBody>
          <a:bodyPr vert="horz" lIns="0" tIns="45720" rIns="91440" bIns="0" rtlCol="0" anchor="b">
            <a:normAutofit/>
          </a:bodyPr>
          <a:lstStyle/>
          <a:p>
            <a:r>
              <a:rPr lang="en-US"/>
              <a:t>Click to edit Master title style</a:t>
            </a:r>
            <a:endParaRPr lang="en-US" dirty="0"/>
          </a:p>
        </p:txBody>
      </p:sp>
      <p:cxnSp>
        <p:nvCxnSpPr>
          <p:cNvPr id="10" name="Straight Connector 9">
            <a:extLst>
              <a:ext uri="{FF2B5EF4-FFF2-40B4-BE49-F238E27FC236}">
                <a16:creationId xmlns:a16="http://schemas.microsoft.com/office/drawing/2014/main" id="{91D624F7-A4D8-45C9-B083-8A9D701B31A2}"/>
              </a:ext>
            </a:extLst>
          </p:cNvPr>
          <p:cNvCxnSpPr/>
          <p:nvPr/>
        </p:nvCxnSpPr>
        <p:spPr>
          <a:xfrm flipH="1">
            <a:off x="0" y="914400"/>
            <a:ext cx="457200"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85225230"/>
      </p:ext>
    </p:extLst>
  </p:cSld>
  <p:clrMap bg1="lt1" tx1="dk1" bg2="lt2" tx2="dk2" accent1="accent1" accent2="accent2" accent3="accent3" accent4="accent4" accent5="accent5" accent6="accent6" hlink="hlink" folHlink="folHlink"/>
  <p:sldLayoutIdLst>
    <p:sldLayoutId id="2147483710" r:id="rId1"/>
  </p:sldLayoutIdLst>
  <p:txStyles>
    <p:titleStyle>
      <a:lvl1pPr algn="l" defTabSz="914400" rtl="0" eaLnBrk="1" latinLnBrk="0" hangingPunct="1">
        <a:lnSpc>
          <a:spcPct val="83000"/>
        </a:lnSpc>
        <a:spcBef>
          <a:spcPct val="0"/>
        </a:spcBef>
        <a:buNone/>
        <a:defRPr sz="2400" b="1" kern="1200" spc="-20" baseline="0">
          <a:solidFill>
            <a:schemeClr val="tx1"/>
          </a:solidFill>
          <a:latin typeface="+mj-lt"/>
          <a:ea typeface="+mj-ea"/>
          <a:cs typeface="+mj-cs"/>
        </a:defRPr>
      </a:lvl1pPr>
    </p:titleStyle>
    <p:bodyStyle>
      <a:lvl1pPr marL="0" indent="0" algn="l" defTabSz="914400" rtl="0" eaLnBrk="1" latinLnBrk="0" hangingPunct="1">
        <a:lnSpc>
          <a:spcPct val="125000"/>
        </a:lnSpc>
        <a:spcBef>
          <a:spcPts val="0"/>
        </a:spcBef>
        <a:spcAft>
          <a:spcPts val="1200"/>
        </a:spcAft>
        <a:buFont typeface="Arial" panose="020B0604020202020204" pitchFamily="34" charset="0"/>
        <a:buNone/>
        <a:defRPr sz="1000" b="0" kern="1200" spc="-20" baseline="0">
          <a:solidFill>
            <a:schemeClr val="tx1"/>
          </a:solidFill>
          <a:latin typeface="+mn-lt"/>
          <a:ea typeface="+mn-ea"/>
          <a:cs typeface="+mn-cs"/>
        </a:defRPr>
      </a:lvl1pPr>
      <a:lvl2pPr marL="155448" indent="-155448" algn="l" defTabSz="914400" rtl="0" eaLnBrk="1" latinLnBrk="0" hangingPunct="1">
        <a:lnSpc>
          <a:spcPct val="125000"/>
        </a:lnSpc>
        <a:spcBef>
          <a:spcPts val="0"/>
        </a:spcBef>
        <a:spcAft>
          <a:spcPts val="1200"/>
        </a:spcAft>
        <a:buFont typeface="Arial" panose="020B0604020202020204" pitchFamily="34" charset="0"/>
        <a:buChar char="•"/>
        <a:defRPr lang="en-US" sz="1000" b="0" kern="1200" spc="-20" baseline="0" dirty="0">
          <a:solidFill>
            <a:schemeClr val="tx1"/>
          </a:solidFill>
          <a:latin typeface="+mn-lt"/>
          <a:ea typeface="+mn-ea"/>
          <a:cs typeface="+mn-cs"/>
        </a:defRPr>
      </a:lvl2pPr>
      <a:lvl3pPr marL="301752" indent="-155448" algn="l" defTabSz="914400" rtl="0" eaLnBrk="1" latinLnBrk="0" hangingPunct="1">
        <a:lnSpc>
          <a:spcPct val="125000"/>
        </a:lnSpc>
        <a:spcBef>
          <a:spcPts val="0"/>
        </a:spcBef>
        <a:spcAft>
          <a:spcPts val="1200"/>
        </a:spcAft>
        <a:buFont typeface="Arial" panose="020B0604020202020204" pitchFamily="34" charset="0"/>
        <a:buChar char="•"/>
        <a:defRPr lang="en-US" sz="1000" b="0" kern="1200" spc="-20" baseline="0" dirty="0">
          <a:solidFill>
            <a:schemeClr val="tx1"/>
          </a:solidFill>
          <a:latin typeface="+mn-lt"/>
          <a:ea typeface="+mn-ea"/>
          <a:cs typeface="+mn-cs"/>
        </a:defRPr>
      </a:lvl3pPr>
      <a:lvl4pPr marL="448056" indent="-155448" algn="l" defTabSz="914400" rtl="0" eaLnBrk="1" latinLnBrk="0" hangingPunct="1">
        <a:lnSpc>
          <a:spcPct val="125000"/>
        </a:lnSpc>
        <a:spcBef>
          <a:spcPts val="0"/>
        </a:spcBef>
        <a:spcAft>
          <a:spcPts val="1200"/>
        </a:spcAft>
        <a:buFont typeface="Arial" panose="020B0604020202020204" pitchFamily="34" charset="0"/>
        <a:buChar char="•"/>
        <a:defRPr sz="1000" kern="1200" spc="-20" baseline="0">
          <a:solidFill>
            <a:schemeClr val="tx1"/>
          </a:solidFill>
          <a:latin typeface="+mn-lt"/>
          <a:ea typeface="+mn-ea"/>
          <a:cs typeface="+mn-cs"/>
        </a:defRPr>
      </a:lvl4pPr>
      <a:lvl5pPr marL="594360" indent="-155448" algn="l" defTabSz="914400" rtl="0" eaLnBrk="1" latinLnBrk="0" hangingPunct="1">
        <a:lnSpc>
          <a:spcPct val="125000"/>
        </a:lnSpc>
        <a:spcBef>
          <a:spcPts val="0"/>
        </a:spcBef>
        <a:spcAft>
          <a:spcPts val="1200"/>
        </a:spcAft>
        <a:buFont typeface="Arial" panose="020B0604020202020204" pitchFamily="34" charset="0"/>
        <a:buChar char="•"/>
        <a:defRPr sz="1000" kern="1200" spc="-2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2880">
          <p15:clr>
            <a:srgbClr val="F26B43"/>
          </p15:clr>
        </p15:guide>
        <p15:guide id="3" pos="576">
          <p15:clr>
            <a:srgbClr val="F26B43"/>
          </p15:clr>
        </p15:guide>
        <p15:guide id="4" pos="5184">
          <p15:clr>
            <a:srgbClr val="F26B43"/>
          </p15:clr>
        </p15:guide>
        <p15:guide id="6" orient="horz" pos="576">
          <p15:clr>
            <a:srgbClr val="F26B43"/>
          </p15:clr>
        </p15:guide>
        <p15:guide id="7" orient="horz" pos="3744">
          <p15:clr>
            <a:srgbClr val="F26B43"/>
          </p15:clr>
        </p15:guide>
        <p15:guide id="8" pos="288">
          <p15:clr>
            <a:srgbClr val="F26B43"/>
          </p15:clr>
        </p15:guide>
        <p15:guide id="12" pos="2064">
          <p15:clr>
            <a:srgbClr val="F26B43"/>
          </p15:clr>
        </p15:guide>
        <p15:guide id="13" pos="1248">
          <p15:clr>
            <a:srgbClr val="F26B43"/>
          </p15:clr>
        </p15:guide>
        <p15:guide id="18" pos="4512">
          <p15:clr>
            <a:srgbClr val="F26B43"/>
          </p15:clr>
        </p15:guide>
        <p15:guide id="20" pos="3696">
          <p15:clr>
            <a:srgbClr val="F26B43"/>
          </p15:clr>
        </p15:guide>
        <p15:guide id="21" pos="1392">
          <p15:clr>
            <a:srgbClr val="F26B43"/>
          </p15:clr>
        </p15:guide>
        <p15:guide id="22" pos="1104">
          <p15:clr>
            <a:srgbClr val="F26B43"/>
          </p15:clr>
        </p15:guide>
        <p15:guide id="23" pos="1920">
          <p15:clr>
            <a:srgbClr val="F26B43"/>
          </p15:clr>
        </p15:guide>
        <p15:guide id="24" pos="2208">
          <p15:clr>
            <a:srgbClr val="F26B43"/>
          </p15:clr>
        </p15:guide>
        <p15:guide id="25" pos="2736">
          <p15:clr>
            <a:srgbClr val="F26B43"/>
          </p15:clr>
        </p15:guide>
        <p15:guide id="26" pos="3024">
          <p15:clr>
            <a:srgbClr val="F26B43"/>
          </p15:clr>
        </p15:guide>
        <p15:guide id="27" pos="3552">
          <p15:clr>
            <a:srgbClr val="F26B43"/>
          </p15:clr>
        </p15:guide>
        <p15:guide id="28" pos="3840">
          <p15:clr>
            <a:srgbClr val="F26B43"/>
          </p15:clr>
        </p15:guide>
        <p15:guide id="29" pos="4368">
          <p15:clr>
            <a:srgbClr val="F26B43"/>
          </p15:clr>
        </p15:guide>
        <p15:guide id="30" pos="4656">
          <p15:clr>
            <a:srgbClr val="F26B43"/>
          </p15:clr>
        </p15:guide>
        <p15:guide id="31" orient="horz" pos="744">
          <p15:clr>
            <a:srgbClr val="F26B43"/>
          </p15:clr>
        </p15:guide>
      </p15:sldGuideLst>
    </p:ext>
  </p:extLst>
</p:sldMaster>
</file>

<file path=ppt/slideMasters/slideMaster2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FD0EB966-98A9-45FC-A2CB-079D98AD19C2}"/>
              </a:ext>
            </a:extLst>
          </p:cNvPr>
          <p:cNvGraphicFramePr>
            <a:graphicFrameLocks noChangeAspect="1"/>
          </p:cNvGraphicFramePr>
          <p:nvPr>
            <p:custDataLst>
              <p:tags r:id="rId3"/>
            </p:custDataLst>
            <p:extLst>
              <p:ext uri="{D42A27DB-BD31-4B8C-83A1-F6EECF244321}">
                <p14:modId xmlns:p14="http://schemas.microsoft.com/office/powerpoint/2010/main" val="270000852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95" imgH="394" progId="TCLayout.ActiveDocument.1">
                  <p:embed/>
                </p:oleObj>
              </mc:Choice>
              <mc:Fallback>
                <p:oleObj name="think-cell Slide" r:id="rId4" imgW="395" imgH="394" progId="TCLayout.ActiveDocument.1">
                  <p:embed/>
                  <p:pic>
                    <p:nvPicPr>
                      <p:cNvPr id="2" name="Object 1" hidden="1">
                        <a:extLst>
                          <a:ext uri="{FF2B5EF4-FFF2-40B4-BE49-F238E27FC236}">
                            <a16:creationId xmlns:a16="http://schemas.microsoft.com/office/drawing/2014/main" id="{FD0EB966-98A9-45FC-A2CB-079D98AD19C2}"/>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Text Placeholder 2"/>
          <p:cNvSpPr>
            <a:spLocks noGrp="1"/>
          </p:cNvSpPr>
          <p:nvPr>
            <p:ph type="body" idx="1"/>
          </p:nvPr>
        </p:nvSpPr>
        <p:spPr>
          <a:xfrm>
            <a:off x="914400" y="1150513"/>
            <a:ext cx="7315200" cy="4793087"/>
          </a:xfrm>
          <a:prstGeom prst="rect">
            <a:avLst/>
          </a:prstGeom>
        </p:spPr>
        <p:txBody>
          <a:bodyPr vert="horz" lIns="0" tIns="0" rIns="0" bIns="0" rtlCol="0" anchor="t">
            <a:noAutofit/>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rot="5400000">
            <a:off x="-2209800" y="3429000"/>
            <a:ext cx="4876800" cy="152399"/>
          </a:xfrm>
          <a:prstGeom prst="rect">
            <a:avLst/>
          </a:prstGeom>
        </p:spPr>
        <p:txBody>
          <a:bodyPr vert="horz" lIns="0" tIns="0" rIns="0" bIns="0" rtlCol="0" anchor="t">
            <a:noAutofit/>
          </a:bodyPr>
          <a:lstStyle>
            <a:lvl1pPr algn="l">
              <a:lnSpc>
                <a:spcPts val="1200"/>
              </a:lnSpc>
              <a:defRPr sz="800" spc="-20" baseline="0">
                <a:solidFill>
                  <a:schemeClr val="tx1"/>
                </a:solidFill>
              </a:defRPr>
            </a:lvl1pPr>
          </a:lstStyle>
          <a:p>
            <a:fld id="{DFCC3C40-CBD1-4EF2-B87B-6D46330CDC7D}" type="datetimeFigureOut">
              <a:rPr lang="en-US" smtClean="0"/>
              <a:t>11/27/23</a:t>
            </a:fld>
            <a:endParaRPr lang="en-US"/>
          </a:p>
        </p:txBody>
      </p:sp>
      <p:sp>
        <p:nvSpPr>
          <p:cNvPr id="5" name="Footer Placeholder 4"/>
          <p:cNvSpPr>
            <a:spLocks noGrp="1"/>
          </p:cNvSpPr>
          <p:nvPr>
            <p:ph type="ftr" sz="quarter" idx="3"/>
          </p:nvPr>
        </p:nvSpPr>
        <p:spPr>
          <a:xfrm rot="5400000">
            <a:off x="-2057400" y="3429001"/>
            <a:ext cx="4876801" cy="152399"/>
          </a:xfrm>
          <a:prstGeom prst="rect">
            <a:avLst/>
          </a:prstGeom>
        </p:spPr>
        <p:txBody>
          <a:bodyPr vert="horz" lIns="0" tIns="0" rIns="0" bIns="0" rtlCol="0" anchor="t">
            <a:noAutofit/>
          </a:bodyPr>
          <a:lstStyle>
            <a:lvl1pPr algn="l">
              <a:lnSpc>
                <a:spcPts val="1200"/>
              </a:lnSpc>
              <a:defRPr sz="800" b="1" spc="-20" baseline="0">
                <a:solidFill>
                  <a:schemeClr val="tx1"/>
                </a:solidFill>
              </a:defRPr>
            </a:lvl1pPr>
          </a:lstStyle>
          <a:p>
            <a:endParaRPr lang="en-US"/>
          </a:p>
        </p:txBody>
      </p:sp>
      <p:sp>
        <p:nvSpPr>
          <p:cNvPr id="6" name="Slide Number Placeholder 5"/>
          <p:cNvSpPr>
            <a:spLocks noGrp="1"/>
          </p:cNvSpPr>
          <p:nvPr>
            <p:ph type="sldNum" sz="quarter" idx="4"/>
          </p:nvPr>
        </p:nvSpPr>
        <p:spPr>
          <a:xfrm rot="5400000">
            <a:off x="-1" y="304800"/>
            <a:ext cx="762002" cy="152399"/>
          </a:xfrm>
          <a:prstGeom prst="rect">
            <a:avLst/>
          </a:prstGeom>
        </p:spPr>
        <p:txBody>
          <a:bodyPr vert="horz" lIns="0" tIns="0" rIns="0" bIns="0" rtlCol="0" anchor="t">
            <a:noAutofit/>
          </a:bodyPr>
          <a:lstStyle>
            <a:lvl1pPr algn="r">
              <a:lnSpc>
                <a:spcPts val="1200"/>
              </a:lnSpc>
              <a:defRPr sz="800" spc="-20" baseline="0">
                <a:solidFill>
                  <a:schemeClr val="tx1"/>
                </a:solidFill>
              </a:defRPr>
            </a:lvl1pPr>
          </a:lstStyle>
          <a:p>
            <a:fld id="{94EA2679-4A85-493D-AA87-E405C81EE892}" type="slidenum">
              <a:rPr lang="en-US" smtClean="0"/>
              <a:t>‹#›</a:t>
            </a:fld>
            <a:endParaRPr lang="en-US"/>
          </a:p>
        </p:txBody>
      </p:sp>
      <p:sp>
        <p:nvSpPr>
          <p:cNvPr id="8" name="Title Placeholder 7">
            <a:extLst>
              <a:ext uri="{FF2B5EF4-FFF2-40B4-BE49-F238E27FC236}">
                <a16:creationId xmlns:a16="http://schemas.microsoft.com/office/drawing/2014/main" id="{34665015-CF33-48DD-BCC7-F3489960BF8D}"/>
              </a:ext>
            </a:extLst>
          </p:cNvPr>
          <p:cNvSpPr>
            <a:spLocks noGrp="1"/>
          </p:cNvSpPr>
          <p:nvPr>
            <p:ph type="title"/>
          </p:nvPr>
        </p:nvSpPr>
        <p:spPr>
          <a:xfrm>
            <a:off x="914400" y="365124"/>
            <a:ext cx="7315200" cy="630841"/>
          </a:xfrm>
          <a:prstGeom prst="rect">
            <a:avLst/>
          </a:prstGeom>
        </p:spPr>
        <p:txBody>
          <a:bodyPr vert="horz" lIns="0" tIns="45720" rIns="91440" bIns="0" rtlCol="0" anchor="b">
            <a:normAutofit/>
          </a:bodyPr>
          <a:lstStyle/>
          <a:p>
            <a:r>
              <a:rPr lang="en-US"/>
              <a:t>Click to edit Master title style</a:t>
            </a:r>
            <a:endParaRPr lang="en-US" dirty="0"/>
          </a:p>
        </p:txBody>
      </p:sp>
      <p:cxnSp>
        <p:nvCxnSpPr>
          <p:cNvPr id="10" name="Straight Connector 9">
            <a:extLst>
              <a:ext uri="{FF2B5EF4-FFF2-40B4-BE49-F238E27FC236}">
                <a16:creationId xmlns:a16="http://schemas.microsoft.com/office/drawing/2014/main" id="{91D624F7-A4D8-45C9-B083-8A9D701B31A2}"/>
              </a:ext>
            </a:extLst>
          </p:cNvPr>
          <p:cNvCxnSpPr/>
          <p:nvPr/>
        </p:nvCxnSpPr>
        <p:spPr>
          <a:xfrm flipH="1">
            <a:off x="0" y="914400"/>
            <a:ext cx="457200"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85225230"/>
      </p:ext>
    </p:extLst>
  </p:cSld>
  <p:clrMap bg1="lt1" tx1="dk1" bg2="lt2" tx2="dk2" accent1="accent1" accent2="accent2" accent3="accent3" accent4="accent4" accent5="accent5" accent6="accent6" hlink="hlink" folHlink="folHlink"/>
  <p:sldLayoutIdLst>
    <p:sldLayoutId id="2147483712" r:id="rId1"/>
  </p:sldLayoutIdLst>
  <p:txStyles>
    <p:titleStyle>
      <a:lvl1pPr algn="l" defTabSz="914400" rtl="0" eaLnBrk="1" latinLnBrk="0" hangingPunct="1">
        <a:lnSpc>
          <a:spcPct val="83000"/>
        </a:lnSpc>
        <a:spcBef>
          <a:spcPct val="0"/>
        </a:spcBef>
        <a:buNone/>
        <a:defRPr sz="2400" b="1" kern="1200" spc="-20" baseline="0">
          <a:solidFill>
            <a:schemeClr val="tx1"/>
          </a:solidFill>
          <a:latin typeface="+mj-lt"/>
          <a:ea typeface="+mj-ea"/>
          <a:cs typeface="+mj-cs"/>
        </a:defRPr>
      </a:lvl1pPr>
    </p:titleStyle>
    <p:bodyStyle>
      <a:lvl1pPr marL="0" indent="0" algn="l" defTabSz="914400" rtl="0" eaLnBrk="1" latinLnBrk="0" hangingPunct="1">
        <a:lnSpc>
          <a:spcPct val="125000"/>
        </a:lnSpc>
        <a:spcBef>
          <a:spcPts val="0"/>
        </a:spcBef>
        <a:spcAft>
          <a:spcPts val="1200"/>
        </a:spcAft>
        <a:buFont typeface="Arial" panose="020B0604020202020204" pitchFamily="34" charset="0"/>
        <a:buNone/>
        <a:defRPr sz="1000" b="0" kern="1200" spc="-20" baseline="0">
          <a:solidFill>
            <a:schemeClr val="tx1"/>
          </a:solidFill>
          <a:latin typeface="+mn-lt"/>
          <a:ea typeface="+mn-ea"/>
          <a:cs typeface="+mn-cs"/>
        </a:defRPr>
      </a:lvl1pPr>
      <a:lvl2pPr marL="155448" indent="-155448" algn="l" defTabSz="914400" rtl="0" eaLnBrk="1" latinLnBrk="0" hangingPunct="1">
        <a:lnSpc>
          <a:spcPct val="125000"/>
        </a:lnSpc>
        <a:spcBef>
          <a:spcPts val="0"/>
        </a:spcBef>
        <a:spcAft>
          <a:spcPts val="1200"/>
        </a:spcAft>
        <a:buFont typeface="Arial" panose="020B0604020202020204" pitchFamily="34" charset="0"/>
        <a:buChar char="•"/>
        <a:defRPr lang="en-US" sz="1000" b="0" kern="1200" spc="-20" baseline="0" dirty="0">
          <a:solidFill>
            <a:schemeClr val="tx1"/>
          </a:solidFill>
          <a:latin typeface="+mn-lt"/>
          <a:ea typeface="+mn-ea"/>
          <a:cs typeface="+mn-cs"/>
        </a:defRPr>
      </a:lvl2pPr>
      <a:lvl3pPr marL="301752" indent="-155448" algn="l" defTabSz="914400" rtl="0" eaLnBrk="1" latinLnBrk="0" hangingPunct="1">
        <a:lnSpc>
          <a:spcPct val="125000"/>
        </a:lnSpc>
        <a:spcBef>
          <a:spcPts val="0"/>
        </a:spcBef>
        <a:spcAft>
          <a:spcPts val="1200"/>
        </a:spcAft>
        <a:buFont typeface="Arial" panose="020B0604020202020204" pitchFamily="34" charset="0"/>
        <a:buChar char="•"/>
        <a:defRPr lang="en-US" sz="1000" b="0" kern="1200" spc="-20" baseline="0" dirty="0">
          <a:solidFill>
            <a:schemeClr val="tx1"/>
          </a:solidFill>
          <a:latin typeface="+mn-lt"/>
          <a:ea typeface="+mn-ea"/>
          <a:cs typeface="+mn-cs"/>
        </a:defRPr>
      </a:lvl3pPr>
      <a:lvl4pPr marL="448056" indent="-155448" algn="l" defTabSz="914400" rtl="0" eaLnBrk="1" latinLnBrk="0" hangingPunct="1">
        <a:lnSpc>
          <a:spcPct val="125000"/>
        </a:lnSpc>
        <a:spcBef>
          <a:spcPts val="0"/>
        </a:spcBef>
        <a:spcAft>
          <a:spcPts val="1200"/>
        </a:spcAft>
        <a:buFont typeface="Arial" panose="020B0604020202020204" pitchFamily="34" charset="0"/>
        <a:buChar char="•"/>
        <a:defRPr sz="1000" kern="1200" spc="-20" baseline="0">
          <a:solidFill>
            <a:schemeClr val="tx1"/>
          </a:solidFill>
          <a:latin typeface="+mn-lt"/>
          <a:ea typeface="+mn-ea"/>
          <a:cs typeface="+mn-cs"/>
        </a:defRPr>
      </a:lvl4pPr>
      <a:lvl5pPr marL="594360" indent="-155448" algn="l" defTabSz="914400" rtl="0" eaLnBrk="1" latinLnBrk="0" hangingPunct="1">
        <a:lnSpc>
          <a:spcPct val="125000"/>
        </a:lnSpc>
        <a:spcBef>
          <a:spcPts val="0"/>
        </a:spcBef>
        <a:spcAft>
          <a:spcPts val="1200"/>
        </a:spcAft>
        <a:buFont typeface="Arial" panose="020B0604020202020204" pitchFamily="34" charset="0"/>
        <a:buChar char="•"/>
        <a:defRPr sz="1000" kern="1200" spc="-2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2880">
          <p15:clr>
            <a:srgbClr val="F26B43"/>
          </p15:clr>
        </p15:guide>
        <p15:guide id="3" pos="576">
          <p15:clr>
            <a:srgbClr val="F26B43"/>
          </p15:clr>
        </p15:guide>
        <p15:guide id="4" pos="5184">
          <p15:clr>
            <a:srgbClr val="F26B43"/>
          </p15:clr>
        </p15:guide>
        <p15:guide id="6" orient="horz" pos="576">
          <p15:clr>
            <a:srgbClr val="F26B43"/>
          </p15:clr>
        </p15:guide>
        <p15:guide id="7" orient="horz" pos="3744">
          <p15:clr>
            <a:srgbClr val="F26B43"/>
          </p15:clr>
        </p15:guide>
        <p15:guide id="8" pos="288">
          <p15:clr>
            <a:srgbClr val="F26B43"/>
          </p15:clr>
        </p15:guide>
        <p15:guide id="12" pos="2064">
          <p15:clr>
            <a:srgbClr val="F26B43"/>
          </p15:clr>
        </p15:guide>
        <p15:guide id="13" pos="1248">
          <p15:clr>
            <a:srgbClr val="F26B43"/>
          </p15:clr>
        </p15:guide>
        <p15:guide id="18" pos="4512">
          <p15:clr>
            <a:srgbClr val="F26B43"/>
          </p15:clr>
        </p15:guide>
        <p15:guide id="20" pos="3696">
          <p15:clr>
            <a:srgbClr val="F26B43"/>
          </p15:clr>
        </p15:guide>
        <p15:guide id="21" pos="1392">
          <p15:clr>
            <a:srgbClr val="F26B43"/>
          </p15:clr>
        </p15:guide>
        <p15:guide id="22" pos="1104">
          <p15:clr>
            <a:srgbClr val="F26B43"/>
          </p15:clr>
        </p15:guide>
        <p15:guide id="23" pos="1920">
          <p15:clr>
            <a:srgbClr val="F26B43"/>
          </p15:clr>
        </p15:guide>
        <p15:guide id="24" pos="2208">
          <p15:clr>
            <a:srgbClr val="F26B43"/>
          </p15:clr>
        </p15:guide>
        <p15:guide id="25" pos="2736">
          <p15:clr>
            <a:srgbClr val="F26B43"/>
          </p15:clr>
        </p15:guide>
        <p15:guide id="26" pos="3024">
          <p15:clr>
            <a:srgbClr val="F26B43"/>
          </p15:clr>
        </p15:guide>
        <p15:guide id="27" pos="3552">
          <p15:clr>
            <a:srgbClr val="F26B43"/>
          </p15:clr>
        </p15:guide>
        <p15:guide id="28" pos="3840">
          <p15:clr>
            <a:srgbClr val="F26B43"/>
          </p15:clr>
        </p15:guide>
        <p15:guide id="29" pos="4368">
          <p15:clr>
            <a:srgbClr val="F26B43"/>
          </p15:clr>
        </p15:guide>
        <p15:guide id="30" pos="4656">
          <p15:clr>
            <a:srgbClr val="F26B43"/>
          </p15:clr>
        </p15:guide>
        <p15:guide id="31" orient="horz" pos="744">
          <p15:clr>
            <a:srgbClr val="F26B43"/>
          </p15:clr>
        </p15:guide>
      </p15:sldGuideLst>
    </p:ext>
  </p:extLst>
</p:sldMaster>
</file>

<file path=ppt/slideMasters/slideMaster2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FD0EB966-98A9-45FC-A2CB-079D98AD19C2}"/>
              </a:ext>
            </a:extLst>
          </p:cNvPr>
          <p:cNvGraphicFramePr>
            <a:graphicFrameLocks noChangeAspect="1"/>
          </p:cNvGraphicFramePr>
          <p:nvPr>
            <p:custDataLst>
              <p:tags r:id="rId3"/>
            </p:custDataLst>
            <p:extLst>
              <p:ext uri="{D42A27DB-BD31-4B8C-83A1-F6EECF244321}">
                <p14:modId xmlns:p14="http://schemas.microsoft.com/office/powerpoint/2010/main" val="270000852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95" imgH="394" progId="TCLayout.ActiveDocument.1">
                  <p:embed/>
                </p:oleObj>
              </mc:Choice>
              <mc:Fallback>
                <p:oleObj name="think-cell Slide" r:id="rId4" imgW="395" imgH="394" progId="TCLayout.ActiveDocument.1">
                  <p:embed/>
                  <p:pic>
                    <p:nvPicPr>
                      <p:cNvPr id="2" name="Object 1" hidden="1">
                        <a:extLst>
                          <a:ext uri="{FF2B5EF4-FFF2-40B4-BE49-F238E27FC236}">
                            <a16:creationId xmlns:a16="http://schemas.microsoft.com/office/drawing/2014/main" id="{FD0EB966-98A9-45FC-A2CB-079D98AD19C2}"/>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Text Placeholder 2"/>
          <p:cNvSpPr>
            <a:spLocks noGrp="1"/>
          </p:cNvSpPr>
          <p:nvPr>
            <p:ph type="body" idx="1"/>
          </p:nvPr>
        </p:nvSpPr>
        <p:spPr>
          <a:xfrm>
            <a:off x="914400" y="1150513"/>
            <a:ext cx="7315200" cy="4793087"/>
          </a:xfrm>
          <a:prstGeom prst="rect">
            <a:avLst/>
          </a:prstGeom>
        </p:spPr>
        <p:txBody>
          <a:bodyPr vert="horz" lIns="0" tIns="0" rIns="0" bIns="0" rtlCol="0" anchor="t">
            <a:noAutofit/>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rot="5400000">
            <a:off x="-2209800" y="3429000"/>
            <a:ext cx="4876800" cy="152399"/>
          </a:xfrm>
          <a:prstGeom prst="rect">
            <a:avLst/>
          </a:prstGeom>
        </p:spPr>
        <p:txBody>
          <a:bodyPr vert="horz" lIns="0" tIns="0" rIns="0" bIns="0" rtlCol="0" anchor="t">
            <a:noAutofit/>
          </a:bodyPr>
          <a:lstStyle>
            <a:lvl1pPr algn="l">
              <a:lnSpc>
                <a:spcPts val="1200"/>
              </a:lnSpc>
              <a:defRPr sz="800" spc="-20" baseline="0">
                <a:solidFill>
                  <a:schemeClr val="tx1"/>
                </a:solidFill>
              </a:defRPr>
            </a:lvl1pPr>
          </a:lstStyle>
          <a:p>
            <a:fld id="{DFCC3C40-CBD1-4EF2-B87B-6D46330CDC7D}" type="datetimeFigureOut">
              <a:rPr lang="en-US" smtClean="0"/>
              <a:t>11/27/23</a:t>
            </a:fld>
            <a:endParaRPr lang="en-US"/>
          </a:p>
        </p:txBody>
      </p:sp>
      <p:sp>
        <p:nvSpPr>
          <p:cNvPr id="5" name="Footer Placeholder 4"/>
          <p:cNvSpPr>
            <a:spLocks noGrp="1"/>
          </p:cNvSpPr>
          <p:nvPr>
            <p:ph type="ftr" sz="quarter" idx="3"/>
          </p:nvPr>
        </p:nvSpPr>
        <p:spPr>
          <a:xfrm rot="5400000">
            <a:off x="-2057400" y="3429001"/>
            <a:ext cx="4876801" cy="152399"/>
          </a:xfrm>
          <a:prstGeom prst="rect">
            <a:avLst/>
          </a:prstGeom>
        </p:spPr>
        <p:txBody>
          <a:bodyPr vert="horz" lIns="0" tIns="0" rIns="0" bIns="0" rtlCol="0" anchor="t">
            <a:noAutofit/>
          </a:bodyPr>
          <a:lstStyle>
            <a:lvl1pPr algn="l">
              <a:lnSpc>
                <a:spcPts val="1200"/>
              </a:lnSpc>
              <a:defRPr sz="800" b="1" spc="-20" baseline="0">
                <a:solidFill>
                  <a:schemeClr val="tx1"/>
                </a:solidFill>
              </a:defRPr>
            </a:lvl1pPr>
          </a:lstStyle>
          <a:p>
            <a:endParaRPr lang="en-US"/>
          </a:p>
        </p:txBody>
      </p:sp>
      <p:sp>
        <p:nvSpPr>
          <p:cNvPr id="6" name="Slide Number Placeholder 5"/>
          <p:cNvSpPr>
            <a:spLocks noGrp="1"/>
          </p:cNvSpPr>
          <p:nvPr>
            <p:ph type="sldNum" sz="quarter" idx="4"/>
          </p:nvPr>
        </p:nvSpPr>
        <p:spPr>
          <a:xfrm rot="5400000">
            <a:off x="-1" y="304800"/>
            <a:ext cx="762002" cy="152399"/>
          </a:xfrm>
          <a:prstGeom prst="rect">
            <a:avLst/>
          </a:prstGeom>
        </p:spPr>
        <p:txBody>
          <a:bodyPr vert="horz" lIns="0" tIns="0" rIns="0" bIns="0" rtlCol="0" anchor="t">
            <a:noAutofit/>
          </a:bodyPr>
          <a:lstStyle>
            <a:lvl1pPr algn="r">
              <a:lnSpc>
                <a:spcPts val="1200"/>
              </a:lnSpc>
              <a:defRPr sz="800" spc="-20" baseline="0">
                <a:solidFill>
                  <a:schemeClr val="tx1"/>
                </a:solidFill>
              </a:defRPr>
            </a:lvl1pPr>
          </a:lstStyle>
          <a:p>
            <a:fld id="{94EA2679-4A85-493D-AA87-E405C81EE892}" type="slidenum">
              <a:rPr lang="en-US" smtClean="0"/>
              <a:t>‹#›</a:t>
            </a:fld>
            <a:endParaRPr lang="en-US"/>
          </a:p>
        </p:txBody>
      </p:sp>
      <p:sp>
        <p:nvSpPr>
          <p:cNvPr id="8" name="Title Placeholder 7">
            <a:extLst>
              <a:ext uri="{FF2B5EF4-FFF2-40B4-BE49-F238E27FC236}">
                <a16:creationId xmlns:a16="http://schemas.microsoft.com/office/drawing/2014/main" id="{34665015-CF33-48DD-BCC7-F3489960BF8D}"/>
              </a:ext>
            </a:extLst>
          </p:cNvPr>
          <p:cNvSpPr>
            <a:spLocks noGrp="1"/>
          </p:cNvSpPr>
          <p:nvPr>
            <p:ph type="title"/>
          </p:nvPr>
        </p:nvSpPr>
        <p:spPr>
          <a:xfrm>
            <a:off x="914400" y="365124"/>
            <a:ext cx="7315200" cy="630841"/>
          </a:xfrm>
          <a:prstGeom prst="rect">
            <a:avLst/>
          </a:prstGeom>
        </p:spPr>
        <p:txBody>
          <a:bodyPr vert="horz" lIns="0" tIns="45720" rIns="91440" bIns="0" rtlCol="0" anchor="b">
            <a:normAutofit/>
          </a:bodyPr>
          <a:lstStyle/>
          <a:p>
            <a:r>
              <a:rPr lang="en-US"/>
              <a:t>Click to edit Master title style</a:t>
            </a:r>
            <a:endParaRPr lang="en-US" dirty="0"/>
          </a:p>
        </p:txBody>
      </p:sp>
      <p:cxnSp>
        <p:nvCxnSpPr>
          <p:cNvPr id="10" name="Straight Connector 9">
            <a:extLst>
              <a:ext uri="{FF2B5EF4-FFF2-40B4-BE49-F238E27FC236}">
                <a16:creationId xmlns:a16="http://schemas.microsoft.com/office/drawing/2014/main" id="{91D624F7-A4D8-45C9-B083-8A9D701B31A2}"/>
              </a:ext>
            </a:extLst>
          </p:cNvPr>
          <p:cNvCxnSpPr/>
          <p:nvPr/>
        </p:nvCxnSpPr>
        <p:spPr>
          <a:xfrm flipH="1">
            <a:off x="0" y="914400"/>
            <a:ext cx="457200"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85225230"/>
      </p:ext>
    </p:extLst>
  </p:cSld>
  <p:clrMap bg1="lt1" tx1="dk1" bg2="lt2" tx2="dk2" accent1="accent1" accent2="accent2" accent3="accent3" accent4="accent4" accent5="accent5" accent6="accent6" hlink="hlink" folHlink="folHlink"/>
  <p:sldLayoutIdLst>
    <p:sldLayoutId id="2147483714" r:id="rId1"/>
  </p:sldLayoutIdLst>
  <p:txStyles>
    <p:titleStyle>
      <a:lvl1pPr algn="l" defTabSz="914400" rtl="0" eaLnBrk="1" latinLnBrk="0" hangingPunct="1">
        <a:lnSpc>
          <a:spcPct val="83000"/>
        </a:lnSpc>
        <a:spcBef>
          <a:spcPct val="0"/>
        </a:spcBef>
        <a:buNone/>
        <a:defRPr sz="2400" b="1" kern="1200" spc="-20" baseline="0">
          <a:solidFill>
            <a:schemeClr val="tx1"/>
          </a:solidFill>
          <a:latin typeface="+mj-lt"/>
          <a:ea typeface="+mj-ea"/>
          <a:cs typeface="+mj-cs"/>
        </a:defRPr>
      </a:lvl1pPr>
    </p:titleStyle>
    <p:bodyStyle>
      <a:lvl1pPr marL="0" indent="0" algn="l" defTabSz="914400" rtl="0" eaLnBrk="1" latinLnBrk="0" hangingPunct="1">
        <a:lnSpc>
          <a:spcPct val="125000"/>
        </a:lnSpc>
        <a:spcBef>
          <a:spcPts val="0"/>
        </a:spcBef>
        <a:spcAft>
          <a:spcPts val="1200"/>
        </a:spcAft>
        <a:buFont typeface="Arial" panose="020B0604020202020204" pitchFamily="34" charset="0"/>
        <a:buNone/>
        <a:defRPr sz="1000" b="0" kern="1200" spc="-20" baseline="0">
          <a:solidFill>
            <a:schemeClr val="tx1"/>
          </a:solidFill>
          <a:latin typeface="+mn-lt"/>
          <a:ea typeface="+mn-ea"/>
          <a:cs typeface="+mn-cs"/>
        </a:defRPr>
      </a:lvl1pPr>
      <a:lvl2pPr marL="155448" indent="-155448" algn="l" defTabSz="914400" rtl="0" eaLnBrk="1" latinLnBrk="0" hangingPunct="1">
        <a:lnSpc>
          <a:spcPct val="125000"/>
        </a:lnSpc>
        <a:spcBef>
          <a:spcPts val="0"/>
        </a:spcBef>
        <a:spcAft>
          <a:spcPts val="1200"/>
        </a:spcAft>
        <a:buFont typeface="Arial" panose="020B0604020202020204" pitchFamily="34" charset="0"/>
        <a:buChar char="•"/>
        <a:defRPr lang="en-US" sz="1000" b="0" kern="1200" spc="-20" baseline="0" dirty="0">
          <a:solidFill>
            <a:schemeClr val="tx1"/>
          </a:solidFill>
          <a:latin typeface="+mn-lt"/>
          <a:ea typeface="+mn-ea"/>
          <a:cs typeface="+mn-cs"/>
        </a:defRPr>
      </a:lvl2pPr>
      <a:lvl3pPr marL="301752" indent="-155448" algn="l" defTabSz="914400" rtl="0" eaLnBrk="1" latinLnBrk="0" hangingPunct="1">
        <a:lnSpc>
          <a:spcPct val="125000"/>
        </a:lnSpc>
        <a:spcBef>
          <a:spcPts val="0"/>
        </a:spcBef>
        <a:spcAft>
          <a:spcPts val="1200"/>
        </a:spcAft>
        <a:buFont typeface="Arial" panose="020B0604020202020204" pitchFamily="34" charset="0"/>
        <a:buChar char="•"/>
        <a:defRPr lang="en-US" sz="1000" b="0" kern="1200" spc="-20" baseline="0" dirty="0">
          <a:solidFill>
            <a:schemeClr val="tx1"/>
          </a:solidFill>
          <a:latin typeface="+mn-lt"/>
          <a:ea typeface="+mn-ea"/>
          <a:cs typeface="+mn-cs"/>
        </a:defRPr>
      </a:lvl3pPr>
      <a:lvl4pPr marL="448056" indent="-155448" algn="l" defTabSz="914400" rtl="0" eaLnBrk="1" latinLnBrk="0" hangingPunct="1">
        <a:lnSpc>
          <a:spcPct val="125000"/>
        </a:lnSpc>
        <a:spcBef>
          <a:spcPts val="0"/>
        </a:spcBef>
        <a:spcAft>
          <a:spcPts val="1200"/>
        </a:spcAft>
        <a:buFont typeface="Arial" panose="020B0604020202020204" pitchFamily="34" charset="0"/>
        <a:buChar char="•"/>
        <a:defRPr sz="1000" kern="1200" spc="-20" baseline="0">
          <a:solidFill>
            <a:schemeClr val="tx1"/>
          </a:solidFill>
          <a:latin typeface="+mn-lt"/>
          <a:ea typeface="+mn-ea"/>
          <a:cs typeface="+mn-cs"/>
        </a:defRPr>
      </a:lvl4pPr>
      <a:lvl5pPr marL="594360" indent="-155448" algn="l" defTabSz="914400" rtl="0" eaLnBrk="1" latinLnBrk="0" hangingPunct="1">
        <a:lnSpc>
          <a:spcPct val="125000"/>
        </a:lnSpc>
        <a:spcBef>
          <a:spcPts val="0"/>
        </a:spcBef>
        <a:spcAft>
          <a:spcPts val="1200"/>
        </a:spcAft>
        <a:buFont typeface="Arial" panose="020B0604020202020204" pitchFamily="34" charset="0"/>
        <a:buChar char="•"/>
        <a:defRPr sz="1000" kern="1200" spc="-2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2880">
          <p15:clr>
            <a:srgbClr val="F26B43"/>
          </p15:clr>
        </p15:guide>
        <p15:guide id="3" pos="576">
          <p15:clr>
            <a:srgbClr val="F26B43"/>
          </p15:clr>
        </p15:guide>
        <p15:guide id="4" pos="5184">
          <p15:clr>
            <a:srgbClr val="F26B43"/>
          </p15:clr>
        </p15:guide>
        <p15:guide id="6" orient="horz" pos="576">
          <p15:clr>
            <a:srgbClr val="F26B43"/>
          </p15:clr>
        </p15:guide>
        <p15:guide id="7" orient="horz" pos="3744">
          <p15:clr>
            <a:srgbClr val="F26B43"/>
          </p15:clr>
        </p15:guide>
        <p15:guide id="8" pos="288">
          <p15:clr>
            <a:srgbClr val="F26B43"/>
          </p15:clr>
        </p15:guide>
        <p15:guide id="12" pos="2064">
          <p15:clr>
            <a:srgbClr val="F26B43"/>
          </p15:clr>
        </p15:guide>
        <p15:guide id="13" pos="1248">
          <p15:clr>
            <a:srgbClr val="F26B43"/>
          </p15:clr>
        </p15:guide>
        <p15:guide id="18" pos="4512">
          <p15:clr>
            <a:srgbClr val="F26B43"/>
          </p15:clr>
        </p15:guide>
        <p15:guide id="20" pos="3696">
          <p15:clr>
            <a:srgbClr val="F26B43"/>
          </p15:clr>
        </p15:guide>
        <p15:guide id="21" pos="1392">
          <p15:clr>
            <a:srgbClr val="F26B43"/>
          </p15:clr>
        </p15:guide>
        <p15:guide id="22" pos="1104">
          <p15:clr>
            <a:srgbClr val="F26B43"/>
          </p15:clr>
        </p15:guide>
        <p15:guide id="23" pos="1920">
          <p15:clr>
            <a:srgbClr val="F26B43"/>
          </p15:clr>
        </p15:guide>
        <p15:guide id="24" pos="2208">
          <p15:clr>
            <a:srgbClr val="F26B43"/>
          </p15:clr>
        </p15:guide>
        <p15:guide id="25" pos="2736">
          <p15:clr>
            <a:srgbClr val="F26B43"/>
          </p15:clr>
        </p15:guide>
        <p15:guide id="26" pos="3024">
          <p15:clr>
            <a:srgbClr val="F26B43"/>
          </p15:clr>
        </p15:guide>
        <p15:guide id="27" pos="3552">
          <p15:clr>
            <a:srgbClr val="F26B43"/>
          </p15:clr>
        </p15:guide>
        <p15:guide id="28" pos="3840">
          <p15:clr>
            <a:srgbClr val="F26B43"/>
          </p15:clr>
        </p15:guide>
        <p15:guide id="29" pos="4368">
          <p15:clr>
            <a:srgbClr val="F26B43"/>
          </p15:clr>
        </p15:guide>
        <p15:guide id="30" pos="4656">
          <p15:clr>
            <a:srgbClr val="F26B43"/>
          </p15:clr>
        </p15:guide>
        <p15:guide id="31" orient="horz" pos="744">
          <p15:clr>
            <a:srgbClr val="F26B43"/>
          </p15:clr>
        </p15:guide>
      </p15:sldGuideLst>
    </p:ext>
  </p:extLst>
</p:sldMaster>
</file>

<file path=ppt/slideMasters/slideMaster2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FD0EB966-98A9-45FC-A2CB-079D98AD19C2}"/>
              </a:ext>
            </a:extLst>
          </p:cNvPr>
          <p:cNvGraphicFramePr>
            <a:graphicFrameLocks noChangeAspect="1"/>
          </p:cNvGraphicFramePr>
          <p:nvPr>
            <p:custDataLst>
              <p:tags r:id="rId3"/>
            </p:custDataLst>
            <p:extLst>
              <p:ext uri="{D42A27DB-BD31-4B8C-83A1-F6EECF244321}">
                <p14:modId xmlns:p14="http://schemas.microsoft.com/office/powerpoint/2010/main" val="244324031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95" imgH="394" progId="TCLayout.ActiveDocument.1">
                  <p:embed/>
                </p:oleObj>
              </mc:Choice>
              <mc:Fallback>
                <p:oleObj name="think-cell Slide" r:id="rId4" imgW="395" imgH="394" progId="TCLayout.ActiveDocument.1">
                  <p:embed/>
                  <p:pic>
                    <p:nvPicPr>
                      <p:cNvPr id="2" name="Object 1" hidden="1">
                        <a:extLst>
                          <a:ext uri="{FF2B5EF4-FFF2-40B4-BE49-F238E27FC236}">
                            <a16:creationId xmlns:a16="http://schemas.microsoft.com/office/drawing/2014/main" id="{FD0EB966-98A9-45FC-A2CB-079D98AD19C2}"/>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Text Placeholder 2"/>
          <p:cNvSpPr>
            <a:spLocks noGrp="1"/>
          </p:cNvSpPr>
          <p:nvPr>
            <p:ph type="body" idx="1"/>
          </p:nvPr>
        </p:nvSpPr>
        <p:spPr>
          <a:xfrm>
            <a:off x="914400" y="1150513"/>
            <a:ext cx="7315200" cy="4793087"/>
          </a:xfrm>
          <a:prstGeom prst="rect">
            <a:avLst/>
          </a:prstGeom>
        </p:spPr>
        <p:txBody>
          <a:bodyPr vert="horz" lIns="0" tIns="0" rIns="0" bIns="0" rtlCol="0" anchor="t">
            <a:noAutofit/>
          </a:body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rot="5400000">
            <a:off x="-2209800" y="3429000"/>
            <a:ext cx="4876800" cy="152399"/>
          </a:xfrm>
          <a:prstGeom prst="rect">
            <a:avLst/>
          </a:prstGeom>
        </p:spPr>
        <p:txBody>
          <a:bodyPr vert="horz" lIns="0" tIns="0" rIns="0" bIns="0" rtlCol="0" anchor="t">
            <a:noAutofit/>
          </a:bodyPr>
          <a:lstStyle>
            <a:lvl1pPr algn="l">
              <a:lnSpc>
                <a:spcPts val="1200"/>
              </a:lnSpc>
              <a:defRPr sz="800" spc="-20" baseline="0">
                <a:solidFill>
                  <a:schemeClr val="tx1"/>
                </a:solidFill>
              </a:defRPr>
            </a:lvl1pPr>
          </a:lstStyle>
          <a:p>
            <a:r>
              <a:rPr lang="en-US"/>
              <a:t>U.S. High Yield Overview</a:t>
            </a:r>
            <a:endParaRPr lang="en-US" dirty="0"/>
          </a:p>
        </p:txBody>
      </p:sp>
      <p:sp>
        <p:nvSpPr>
          <p:cNvPr id="5" name="Footer Placeholder 4"/>
          <p:cNvSpPr>
            <a:spLocks noGrp="1"/>
          </p:cNvSpPr>
          <p:nvPr>
            <p:ph type="ftr" sz="quarter" idx="3"/>
          </p:nvPr>
        </p:nvSpPr>
        <p:spPr>
          <a:xfrm rot="5400000">
            <a:off x="-2057400" y="3429001"/>
            <a:ext cx="4876801" cy="152399"/>
          </a:xfrm>
          <a:prstGeom prst="rect">
            <a:avLst/>
          </a:prstGeom>
        </p:spPr>
        <p:txBody>
          <a:bodyPr vert="horz" lIns="0" tIns="0" rIns="0" bIns="0" rtlCol="0" anchor="t">
            <a:noAutofit/>
          </a:bodyPr>
          <a:lstStyle>
            <a:lvl1pPr algn="l">
              <a:lnSpc>
                <a:spcPts val="1200"/>
              </a:lnSpc>
              <a:defRPr sz="800" b="1" spc="-20" baseline="0">
                <a:solidFill>
                  <a:schemeClr val="tx1"/>
                </a:solidFill>
              </a:defRPr>
            </a:lvl1pPr>
          </a:lstStyle>
          <a:p>
            <a:r>
              <a:rPr lang="en-US"/>
              <a:t>Polen Capital Credit</a:t>
            </a:r>
            <a:endParaRPr lang="en-US" dirty="0"/>
          </a:p>
        </p:txBody>
      </p:sp>
      <p:sp>
        <p:nvSpPr>
          <p:cNvPr id="6" name="Slide Number Placeholder 5"/>
          <p:cNvSpPr>
            <a:spLocks noGrp="1"/>
          </p:cNvSpPr>
          <p:nvPr>
            <p:ph type="sldNum" sz="quarter" idx="4"/>
          </p:nvPr>
        </p:nvSpPr>
        <p:spPr>
          <a:xfrm rot="5400000">
            <a:off x="-1" y="304800"/>
            <a:ext cx="762002" cy="152399"/>
          </a:xfrm>
          <a:prstGeom prst="rect">
            <a:avLst/>
          </a:prstGeom>
        </p:spPr>
        <p:txBody>
          <a:bodyPr vert="horz" lIns="0" tIns="0" rIns="0" bIns="0" rtlCol="0" anchor="t">
            <a:noAutofit/>
          </a:bodyPr>
          <a:lstStyle>
            <a:lvl1pPr algn="r">
              <a:lnSpc>
                <a:spcPts val="1200"/>
              </a:lnSpc>
              <a:defRPr sz="800" spc="-20" baseline="0">
                <a:solidFill>
                  <a:schemeClr val="tx1"/>
                </a:solidFill>
              </a:defRPr>
            </a:lvl1pPr>
          </a:lstStyle>
          <a:p>
            <a:fld id="{E61F9F1E-AB28-8E49-884A-F12C53BC2754}" type="slidenum">
              <a:rPr lang="en-US" smtClean="0"/>
              <a:pPr/>
              <a:t>‹#›</a:t>
            </a:fld>
            <a:endParaRPr lang="en-US"/>
          </a:p>
        </p:txBody>
      </p:sp>
      <p:sp>
        <p:nvSpPr>
          <p:cNvPr id="8" name="Title Placeholder 7">
            <a:extLst>
              <a:ext uri="{FF2B5EF4-FFF2-40B4-BE49-F238E27FC236}">
                <a16:creationId xmlns:a16="http://schemas.microsoft.com/office/drawing/2014/main" id="{34665015-CF33-48DD-BCC7-F3489960BF8D}"/>
              </a:ext>
            </a:extLst>
          </p:cNvPr>
          <p:cNvSpPr>
            <a:spLocks noGrp="1"/>
          </p:cNvSpPr>
          <p:nvPr>
            <p:ph type="title"/>
          </p:nvPr>
        </p:nvSpPr>
        <p:spPr>
          <a:xfrm>
            <a:off x="914400" y="365124"/>
            <a:ext cx="7315200" cy="630841"/>
          </a:xfrm>
          <a:prstGeom prst="rect">
            <a:avLst/>
          </a:prstGeom>
        </p:spPr>
        <p:txBody>
          <a:bodyPr vert="horz" lIns="0" tIns="45720" rIns="91440" bIns="0" rtlCol="0" anchor="b">
            <a:normAutofit/>
          </a:bodyPr>
          <a:lstStyle/>
          <a:p>
            <a:r>
              <a:rPr lang="en-US"/>
              <a:t>Click to edit Master title style</a:t>
            </a:r>
          </a:p>
        </p:txBody>
      </p:sp>
      <p:cxnSp>
        <p:nvCxnSpPr>
          <p:cNvPr id="10" name="Straight Connector 9">
            <a:extLst>
              <a:ext uri="{FF2B5EF4-FFF2-40B4-BE49-F238E27FC236}">
                <a16:creationId xmlns:a16="http://schemas.microsoft.com/office/drawing/2014/main" id="{91D624F7-A4D8-45C9-B083-8A9D701B31A2}"/>
              </a:ext>
            </a:extLst>
          </p:cNvPr>
          <p:cNvCxnSpPr/>
          <p:nvPr/>
        </p:nvCxnSpPr>
        <p:spPr>
          <a:xfrm flipH="1">
            <a:off x="0" y="914400"/>
            <a:ext cx="457200"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72847954"/>
      </p:ext>
    </p:extLst>
  </p:cSld>
  <p:clrMap bg1="lt1" tx1="dk1" bg2="lt2" tx2="dk2" accent1="accent1" accent2="accent2" accent3="accent3" accent4="accent4" accent5="accent5" accent6="accent6" hlink="hlink" folHlink="folHlink"/>
  <p:sldLayoutIdLst>
    <p:sldLayoutId id="2147483716" r:id="rId1"/>
  </p:sldLayoutIdLst>
  <p:hf hdr="0"/>
  <p:txStyles>
    <p:titleStyle>
      <a:lvl1pPr algn="l" defTabSz="914400" rtl="0" eaLnBrk="1" latinLnBrk="0" hangingPunct="1">
        <a:lnSpc>
          <a:spcPct val="83000"/>
        </a:lnSpc>
        <a:spcBef>
          <a:spcPct val="0"/>
        </a:spcBef>
        <a:buNone/>
        <a:defRPr sz="2400" b="1" kern="1200" spc="-20" baseline="0">
          <a:solidFill>
            <a:schemeClr val="tx1"/>
          </a:solidFill>
          <a:latin typeface="+mj-lt"/>
          <a:ea typeface="+mj-ea"/>
          <a:cs typeface="+mj-cs"/>
        </a:defRPr>
      </a:lvl1pPr>
    </p:titleStyle>
    <p:bodyStyle>
      <a:lvl1pPr marL="0" indent="0" algn="l" defTabSz="914400" rtl="0" eaLnBrk="1" latinLnBrk="0" hangingPunct="1">
        <a:lnSpc>
          <a:spcPct val="125000"/>
        </a:lnSpc>
        <a:spcBef>
          <a:spcPts val="0"/>
        </a:spcBef>
        <a:spcAft>
          <a:spcPts val="1200"/>
        </a:spcAft>
        <a:buFont typeface="Arial" panose="020B0604020202020204" pitchFamily="34" charset="0"/>
        <a:buNone/>
        <a:defRPr sz="1000" b="0" kern="1200" spc="-20" baseline="0">
          <a:solidFill>
            <a:schemeClr val="tx1"/>
          </a:solidFill>
          <a:latin typeface="+mn-lt"/>
          <a:ea typeface="+mn-ea"/>
          <a:cs typeface="+mn-cs"/>
        </a:defRPr>
      </a:lvl1pPr>
      <a:lvl2pPr marL="155448" indent="-155448" algn="l" defTabSz="914400" rtl="0" eaLnBrk="1" latinLnBrk="0" hangingPunct="1">
        <a:lnSpc>
          <a:spcPct val="125000"/>
        </a:lnSpc>
        <a:spcBef>
          <a:spcPts val="0"/>
        </a:spcBef>
        <a:spcAft>
          <a:spcPts val="1200"/>
        </a:spcAft>
        <a:buFont typeface="Arial" panose="020B0604020202020204" pitchFamily="34" charset="0"/>
        <a:buChar char="•"/>
        <a:defRPr lang="en-US" sz="1000" b="0" kern="1200" spc="-20" baseline="0" dirty="0">
          <a:solidFill>
            <a:schemeClr val="tx1"/>
          </a:solidFill>
          <a:latin typeface="+mn-lt"/>
          <a:ea typeface="+mn-ea"/>
          <a:cs typeface="+mn-cs"/>
        </a:defRPr>
      </a:lvl2pPr>
      <a:lvl3pPr marL="301752" indent="-155448" algn="l" defTabSz="914400" rtl="0" eaLnBrk="1" latinLnBrk="0" hangingPunct="1">
        <a:lnSpc>
          <a:spcPct val="125000"/>
        </a:lnSpc>
        <a:spcBef>
          <a:spcPts val="0"/>
        </a:spcBef>
        <a:spcAft>
          <a:spcPts val="1200"/>
        </a:spcAft>
        <a:buFont typeface="Arial" panose="020B0604020202020204" pitchFamily="34" charset="0"/>
        <a:buChar char="•"/>
        <a:defRPr lang="en-US" sz="1000" b="0" kern="1200" spc="-20" baseline="0" dirty="0">
          <a:solidFill>
            <a:schemeClr val="tx1"/>
          </a:solidFill>
          <a:latin typeface="+mn-lt"/>
          <a:ea typeface="+mn-ea"/>
          <a:cs typeface="+mn-cs"/>
        </a:defRPr>
      </a:lvl3pPr>
      <a:lvl4pPr marL="448056" indent="-155448" algn="l" defTabSz="914400" rtl="0" eaLnBrk="1" latinLnBrk="0" hangingPunct="1">
        <a:lnSpc>
          <a:spcPct val="125000"/>
        </a:lnSpc>
        <a:spcBef>
          <a:spcPts val="0"/>
        </a:spcBef>
        <a:spcAft>
          <a:spcPts val="1200"/>
        </a:spcAft>
        <a:buFont typeface="Arial" panose="020B0604020202020204" pitchFamily="34" charset="0"/>
        <a:buChar char="•"/>
        <a:defRPr sz="1000" kern="1200" spc="-20" baseline="0">
          <a:solidFill>
            <a:schemeClr val="tx1"/>
          </a:solidFill>
          <a:latin typeface="+mn-lt"/>
          <a:ea typeface="+mn-ea"/>
          <a:cs typeface="+mn-cs"/>
        </a:defRPr>
      </a:lvl4pPr>
      <a:lvl5pPr marL="594360" indent="-155448" algn="l" defTabSz="914400" rtl="0" eaLnBrk="1" latinLnBrk="0" hangingPunct="1">
        <a:lnSpc>
          <a:spcPct val="125000"/>
        </a:lnSpc>
        <a:spcBef>
          <a:spcPts val="0"/>
        </a:spcBef>
        <a:spcAft>
          <a:spcPts val="1200"/>
        </a:spcAft>
        <a:buFont typeface="Arial" panose="020B0604020202020204" pitchFamily="34" charset="0"/>
        <a:buChar char="•"/>
        <a:defRPr sz="1000" kern="1200" spc="-2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orient="horz" pos="744">
          <p15:clr>
            <a:srgbClr val="F26B43"/>
          </p15:clr>
        </p15:guide>
        <p15:guide id="32" orient="horz" pos="2160" userDrawn="1">
          <p15:clr>
            <a:srgbClr val="F26B43"/>
          </p15:clr>
        </p15:guide>
        <p15:guide id="33" pos="2880" userDrawn="1">
          <p15:clr>
            <a:srgbClr val="F26B43"/>
          </p15:clr>
        </p15:guide>
        <p15:guide id="34" pos="576" userDrawn="1">
          <p15:clr>
            <a:srgbClr val="F26B43"/>
          </p15:clr>
        </p15:guide>
        <p15:guide id="35" pos="5184" userDrawn="1">
          <p15:clr>
            <a:srgbClr val="F26B43"/>
          </p15:clr>
        </p15:guide>
        <p15:guide id="36" orient="horz" pos="576" userDrawn="1">
          <p15:clr>
            <a:srgbClr val="F26B43"/>
          </p15:clr>
        </p15:guide>
        <p15:guide id="37" orient="horz" pos="3744" userDrawn="1">
          <p15:clr>
            <a:srgbClr val="F26B43"/>
          </p15:clr>
        </p15:guide>
        <p15:guide id="38" pos="288" userDrawn="1">
          <p15:clr>
            <a:srgbClr val="F26B43"/>
          </p15:clr>
        </p15:guide>
        <p15:guide id="39" pos="2064" userDrawn="1">
          <p15:clr>
            <a:srgbClr val="F26B43"/>
          </p15:clr>
        </p15:guide>
        <p15:guide id="40" pos="1248" userDrawn="1">
          <p15:clr>
            <a:srgbClr val="F26B43"/>
          </p15:clr>
        </p15:guide>
        <p15:guide id="41" pos="4512" userDrawn="1">
          <p15:clr>
            <a:srgbClr val="F26B43"/>
          </p15:clr>
        </p15:guide>
        <p15:guide id="42" pos="3696" userDrawn="1">
          <p15:clr>
            <a:srgbClr val="F26B43"/>
          </p15:clr>
        </p15:guide>
        <p15:guide id="43" pos="1392" userDrawn="1">
          <p15:clr>
            <a:srgbClr val="F26B43"/>
          </p15:clr>
        </p15:guide>
        <p15:guide id="44" pos="1104" userDrawn="1">
          <p15:clr>
            <a:srgbClr val="F26B43"/>
          </p15:clr>
        </p15:guide>
        <p15:guide id="45" pos="1920" userDrawn="1">
          <p15:clr>
            <a:srgbClr val="F26B43"/>
          </p15:clr>
        </p15:guide>
        <p15:guide id="46" pos="2208" userDrawn="1">
          <p15:clr>
            <a:srgbClr val="F26B43"/>
          </p15:clr>
        </p15:guide>
        <p15:guide id="47" pos="2736" userDrawn="1">
          <p15:clr>
            <a:srgbClr val="F26B43"/>
          </p15:clr>
        </p15:guide>
        <p15:guide id="48" pos="3024" userDrawn="1">
          <p15:clr>
            <a:srgbClr val="F26B43"/>
          </p15:clr>
        </p15:guide>
        <p15:guide id="49" pos="3552" userDrawn="1">
          <p15:clr>
            <a:srgbClr val="F26B43"/>
          </p15:clr>
        </p15:guide>
        <p15:guide id="50" pos="3840" userDrawn="1">
          <p15:clr>
            <a:srgbClr val="F26B43"/>
          </p15:clr>
        </p15:guide>
        <p15:guide id="51" pos="4368" userDrawn="1">
          <p15:clr>
            <a:srgbClr val="F26B43"/>
          </p15:clr>
        </p15:guide>
        <p15:guide id="52" pos="4656" userDrawn="1">
          <p15:clr>
            <a:srgbClr val="F26B43"/>
          </p15:clr>
        </p15:guide>
      </p15:sldGuideLst>
    </p:ext>
  </p:extLst>
</p:sldMaster>
</file>

<file path=ppt/slideMasters/slideMaster2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FD0EB966-98A9-45FC-A2CB-079D98AD19C2}"/>
              </a:ext>
            </a:extLst>
          </p:cNvPr>
          <p:cNvGraphicFramePr>
            <a:graphicFrameLocks noChangeAspect="1"/>
          </p:cNvGraphicFramePr>
          <p:nvPr>
            <p:custDataLst>
              <p:tags r:id="rId3"/>
            </p:custDataLst>
            <p:extLst>
              <p:ext uri="{D42A27DB-BD31-4B8C-83A1-F6EECF244321}">
                <p14:modId xmlns:p14="http://schemas.microsoft.com/office/powerpoint/2010/main" val="244324031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95" imgH="394" progId="TCLayout.ActiveDocument.1">
                  <p:embed/>
                </p:oleObj>
              </mc:Choice>
              <mc:Fallback>
                <p:oleObj name="think-cell Slide" r:id="rId4" imgW="395" imgH="394" progId="TCLayout.ActiveDocument.1">
                  <p:embed/>
                  <p:pic>
                    <p:nvPicPr>
                      <p:cNvPr id="2" name="Object 1" hidden="1">
                        <a:extLst>
                          <a:ext uri="{FF2B5EF4-FFF2-40B4-BE49-F238E27FC236}">
                            <a16:creationId xmlns:a16="http://schemas.microsoft.com/office/drawing/2014/main" id="{FD0EB966-98A9-45FC-A2CB-079D98AD19C2}"/>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Text Placeholder 2"/>
          <p:cNvSpPr>
            <a:spLocks noGrp="1"/>
          </p:cNvSpPr>
          <p:nvPr>
            <p:ph type="body" idx="1"/>
          </p:nvPr>
        </p:nvSpPr>
        <p:spPr>
          <a:xfrm>
            <a:off x="914400" y="1150513"/>
            <a:ext cx="7315200" cy="4793087"/>
          </a:xfrm>
          <a:prstGeom prst="rect">
            <a:avLst/>
          </a:prstGeom>
        </p:spPr>
        <p:txBody>
          <a:bodyPr vert="horz" lIns="0" tIns="0" rIns="0" bIns="0" rtlCol="0" anchor="t">
            <a:noAutofit/>
          </a:body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rot="5400000">
            <a:off x="-2209800" y="3429000"/>
            <a:ext cx="4876800" cy="152399"/>
          </a:xfrm>
          <a:prstGeom prst="rect">
            <a:avLst/>
          </a:prstGeom>
        </p:spPr>
        <p:txBody>
          <a:bodyPr vert="horz" lIns="0" tIns="0" rIns="0" bIns="0" rtlCol="0" anchor="t">
            <a:noAutofit/>
          </a:bodyPr>
          <a:lstStyle>
            <a:lvl1pPr algn="l">
              <a:lnSpc>
                <a:spcPts val="1200"/>
              </a:lnSpc>
              <a:defRPr sz="800" spc="-20" baseline="0">
                <a:solidFill>
                  <a:schemeClr val="tx1"/>
                </a:solidFill>
              </a:defRPr>
            </a:lvl1pPr>
          </a:lstStyle>
          <a:p>
            <a:r>
              <a:rPr lang="en-US"/>
              <a:t>U.S. High Yield Overview</a:t>
            </a:r>
            <a:endParaRPr lang="en-US" dirty="0"/>
          </a:p>
        </p:txBody>
      </p:sp>
      <p:sp>
        <p:nvSpPr>
          <p:cNvPr id="5" name="Footer Placeholder 4"/>
          <p:cNvSpPr>
            <a:spLocks noGrp="1"/>
          </p:cNvSpPr>
          <p:nvPr>
            <p:ph type="ftr" sz="quarter" idx="3"/>
          </p:nvPr>
        </p:nvSpPr>
        <p:spPr>
          <a:xfrm rot="5400000">
            <a:off x="-2057400" y="3429001"/>
            <a:ext cx="4876801" cy="152399"/>
          </a:xfrm>
          <a:prstGeom prst="rect">
            <a:avLst/>
          </a:prstGeom>
        </p:spPr>
        <p:txBody>
          <a:bodyPr vert="horz" lIns="0" tIns="0" rIns="0" bIns="0" rtlCol="0" anchor="t">
            <a:noAutofit/>
          </a:bodyPr>
          <a:lstStyle>
            <a:lvl1pPr algn="l">
              <a:lnSpc>
                <a:spcPts val="1200"/>
              </a:lnSpc>
              <a:defRPr sz="800" b="1" spc="-20" baseline="0">
                <a:solidFill>
                  <a:schemeClr val="tx1"/>
                </a:solidFill>
              </a:defRPr>
            </a:lvl1pPr>
          </a:lstStyle>
          <a:p>
            <a:r>
              <a:rPr lang="en-US"/>
              <a:t>Polen Capital Credit</a:t>
            </a:r>
            <a:endParaRPr lang="en-US" dirty="0"/>
          </a:p>
        </p:txBody>
      </p:sp>
      <p:sp>
        <p:nvSpPr>
          <p:cNvPr id="6" name="Slide Number Placeholder 5"/>
          <p:cNvSpPr>
            <a:spLocks noGrp="1"/>
          </p:cNvSpPr>
          <p:nvPr>
            <p:ph type="sldNum" sz="quarter" idx="4"/>
          </p:nvPr>
        </p:nvSpPr>
        <p:spPr>
          <a:xfrm rot="5400000">
            <a:off x="-1" y="304800"/>
            <a:ext cx="762002" cy="152399"/>
          </a:xfrm>
          <a:prstGeom prst="rect">
            <a:avLst/>
          </a:prstGeom>
        </p:spPr>
        <p:txBody>
          <a:bodyPr vert="horz" lIns="0" tIns="0" rIns="0" bIns="0" rtlCol="0" anchor="t">
            <a:noAutofit/>
          </a:bodyPr>
          <a:lstStyle>
            <a:lvl1pPr algn="r">
              <a:lnSpc>
                <a:spcPts val="1200"/>
              </a:lnSpc>
              <a:defRPr sz="800" spc="-20" baseline="0">
                <a:solidFill>
                  <a:schemeClr val="tx1"/>
                </a:solidFill>
              </a:defRPr>
            </a:lvl1pPr>
          </a:lstStyle>
          <a:p>
            <a:fld id="{E61F9F1E-AB28-8E49-884A-F12C53BC2754}" type="slidenum">
              <a:rPr lang="en-US" smtClean="0"/>
              <a:pPr/>
              <a:t>‹#›</a:t>
            </a:fld>
            <a:endParaRPr lang="en-US"/>
          </a:p>
        </p:txBody>
      </p:sp>
      <p:sp>
        <p:nvSpPr>
          <p:cNvPr id="8" name="Title Placeholder 7">
            <a:extLst>
              <a:ext uri="{FF2B5EF4-FFF2-40B4-BE49-F238E27FC236}">
                <a16:creationId xmlns:a16="http://schemas.microsoft.com/office/drawing/2014/main" id="{34665015-CF33-48DD-BCC7-F3489960BF8D}"/>
              </a:ext>
            </a:extLst>
          </p:cNvPr>
          <p:cNvSpPr>
            <a:spLocks noGrp="1"/>
          </p:cNvSpPr>
          <p:nvPr>
            <p:ph type="title"/>
          </p:nvPr>
        </p:nvSpPr>
        <p:spPr>
          <a:xfrm>
            <a:off x="914400" y="365124"/>
            <a:ext cx="7315200" cy="630841"/>
          </a:xfrm>
          <a:prstGeom prst="rect">
            <a:avLst/>
          </a:prstGeom>
        </p:spPr>
        <p:txBody>
          <a:bodyPr vert="horz" lIns="0" tIns="45720" rIns="91440" bIns="0" rtlCol="0" anchor="b">
            <a:normAutofit/>
          </a:bodyPr>
          <a:lstStyle/>
          <a:p>
            <a:r>
              <a:rPr lang="en-US"/>
              <a:t>Click to edit Master title style</a:t>
            </a:r>
          </a:p>
        </p:txBody>
      </p:sp>
      <p:cxnSp>
        <p:nvCxnSpPr>
          <p:cNvPr id="10" name="Straight Connector 9">
            <a:extLst>
              <a:ext uri="{FF2B5EF4-FFF2-40B4-BE49-F238E27FC236}">
                <a16:creationId xmlns:a16="http://schemas.microsoft.com/office/drawing/2014/main" id="{91D624F7-A4D8-45C9-B083-8A9D701B31A2}"/>
              </a:ext>
            </a:extLst>
          </p:cNvPr>
          <p:cNvCxnSpPr/>
          <p:nvPr/>
        </p:nvCxnSpPr>
        <p:spPr>
          <a:xfrm flipH="1">
            <a:off x="0" y="914400"/>
            <a:ext cx="457200"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72847954"/>
      </p:ext>
    </p:extLst>
  </p:cSld>
  <p:clrMap bg1="lt1" tx1="dk1" bg2="lt2" tx2="dk2" accent1="accent1" accent2="accent2" accent3="accent3" accent4="accent4" accent5="accent5" accent6="accent6" hlink="hlink" folHlink="folHlink"/>
  <p:sldLayoutIdLst>
    <p:sldLayoutId id="2147483718" r:id="rId1"/>
  </p:sldLayoutIdLst>
  <p:hf hdr="0"/>
  <p:txStyles>
    <p:titleStyle>
      <a:lvl1pPr algn="l" defTabSz="914400" rtl="0" eaLnBrk="1" latinLnBrk="0" hangingPunct="1">
        <a:lnSpc>
          <a:spcPct val="83000"/>
        </a:lnSpc>
        <a:spcBef>
          <a:spcPct val="0"/>
        </a:spcBef>
        <a:buNone/>
        <a:defRPr sz="2400" b="1" kern="1200" spc="-20" baseline="0">
          <a:solidFill>
            <a:schemeClr val="tx1"/>
          </a:solidFill>
          <a:latin typeface="+mj-lt"/>
          <a:ea typeface="+mj-ea"/>
          <a:cs typeface="+mj-cs"/>
        </a:defRPr>
      </a:lvl1pPr>
    </p:titleStyle>
    <p:bodyStyle>
      <a:lvl1pPr marL="0" indent="0" algn="l" defTabSz="914400" rtl="0" eaLnBrk="1" latinLnBrk="0" hangingPunct="1">
        <a:lnSpc>
          <a:spcPct val="125000"/>
        </a:lnSpc>
        <a:spcBef>
          <a:spcPts val="0"/>
        </a:spcBef>
        <a:spcAft>
          <a:spcPts val="1200"/>
        </a:spcAft>
        <a:buFont typeface="Arial" panose="020B0604020202020204" pitchFamily="34" charset="0"/>
        <a:buNone/>
        <a:defRPr sz="1000" b="0" kern="1200" spc="-20" baseline="0">
          <a:solidFill>
            <a:schemeClr val="tx1"/>
          </a:solidFill>
          <a:latin typeface="+mn-lt"/>
          <a:ea typeface="+mn-ea"/>
          <a:cs typeface="+mn-cs"/>
        </a:defRPr>
      </a:lvl1pPr>
      <a:lvl2pPr marL="155448" indent="-155448" algn="l" defTabSz="914400" rtl="0" eaLnBrk="1" latinLnBrk="0" hangingPunct="1">
        <a:lnSpc>
          <a:spcPct val="125000"/>
        </a:lnSpc>
        <a:spcBef>
          <a:spcPts val="0"/>
        </a:spcBef>
        <a:spcAft>
          <a:spcPts val="1200"/>
        </a:spcAft>
        <a:buFont typeface="Arial" panose="020B0604020202020204" pitchFamily="34" charset="0"/>
        <a:buChar char="•"/>
        <a:defRPr lang="en-US" sz="1000" b="0" kern="1200" spc="-20" baseline="0" dirty="0">
          <a:solidFill>
            <a:schemeClr val="tx1"/>
          </a:solidFill>
          <a:latin typeface="+mn-lt"/>
          <a:ea typeface="+mn-ea"/>
          <a:cs typeface="+mn-cs"/>
        </a:defRPr>
      </a:lvl2pPr>
      <a:lvl3pPr marL="301752" indent="-155448" algn="l" defTabSz="914400" rtl="0" eaLnBrk="1" latinLnBrk="0" hangingPunct="1">
        <a:lnSpc>
          <a:spcPct val="125000"/>
        </a:lnSpc>
        <a:spcBef>
          <a:spcPts val="0"/>
        </a:spcBef>
        <a:spcAft>
          <a:spcPts val="1200"/>
        </a:spcAft>
        <a:buFont typeface="Arial" panose="020B0604020202020204" pitchFamily="34" charset="0"/>
        <a:buChar char="•"/>
        <a:defRPr lang="en-US" sz="1000" b="0" kern="1200" spc="-20" baseline="0" dirty="0">
          <a:solidFill>
            <a:schemeClr val="tx1"/>
          </a:solidFill>
          <a:latin typeface="+mn-lt"/>
          <a:ea typeface="+mn-ea"/>
          <a:cs typeface="+mn-cs"/>
        </a:defRPr>
      </a:lvl3pPr>
      <a:lvl4pPr marL="448056" indent="-155448" algn="l" defTabSz="914400" rtl="0" eaLnBrk="1" latinLnBrk="0" hangingPunct="1">
        <a:lnSpc>
          <a:spcPct val="125000"/>
        </a:lnSpc>
        <a:spcBef>
          <a:spcPts val="0"/>
        </a:spcBef>
        <a:spcAft>
          <a:spcPts val="1200"/>
        </a:spcAft>
        <a:buFont typeface="Arial" panose="020B0604020202020204" pitchFamily="34" charset="0"/>
        <a:buChar char="•"/>
        <a:defRPr sz="1000" kern="1200" spc="-20" baseline="0">
          <a:solidFill>
            <a:schemeClr val="tx1"/>
          </a:solidFill>
          <a:latin typeface="+mn-lt"/>
          <a:ea typeface="+mn-ea"/>
          <a:cs typeface="+mn-cs"/>
        </a:defRPr>
      </a:lvl4pPr>
      <a:lvl5pPr marL="594360" indent="-155448" algn="l" defTabSz="914400" rtl="0" eaLnBrk="1" latinLnBrk="0" hangingPunct="1">
        <a:lnSpc>
          <a:spcPct val="125000"/>
        </a:lnSpc>
        <a:spcBef>
          <a:spcPts val="0"/>
        </a:spcBef>
        <a:spcAft>
          <a:spcPts val="1200"/>
        </a:spcAft>
        <a:buFont typeface="Arial" panose="020B0604020202020204" pitchFamily="34" charset="0"/>
        <a:buChar char="•"/>
        <a:defRPr sz="1000" kern="1200" spc="-2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orient="horz" pos="744">
          <p15:clr>
            <a:srgbClr val="F26B43"/>
          </p15:clr>
        </p15:guide>
        <p15:guide id="32" orient="horz" pos="2160" userDrawn="1">
          <p15:clr>
            <a:srgbClr val="F26B43"/>
          </p15:clr>
        </p15:guide>
        <p15:guide id="33" pos="2880" userDrawn="1">
          <p15:clr>
            <a:srgbClr val="F26B43"/>
          </p15:clr>
        </p15:guide>
        <p15:guide id="34" pos="576" userDrawn="1">
          <p15:clr>
            <a:srgbClr val="F26B43"/>
          </p15:clr>
        </p15:guide>
        <p15:guide id="35" pos="5184" userDrawn="1">
          <p15:clr>
            <a:srgbClr val="F26B43"/>
          </p15:clr>
        </p15:guide>
        <p15:guide id="36" orient="horz" pos="576" userDrawn="1">
          <p15:clr>
            <a:srgbClr val="F26B43"/>
          </p15:clr>
        </p15:guide>
        <p15:guide id="37" orient="horz" pos="3744" userDrawn="1">
          <p15:clr>
            <a:srgbClr val="F26B43"/>
          </p15:clr>
        </p15:guide>
        <p15:guide id="38" pos="288" userDrawn="1">
          <p15:clr>
            <a:srgbClr val="F26B43"/>
          </p15:clr>
        </p15:guide>
        <p15:guide id="39" pos="2064" userDrawn="1">
          <p15:clr>
            <a:srgbClr val="F26B43"/>
          </p15:clr>
        </p15:guide>
        <p15:guide id="40" pos="1248" userDrawn="1">
          <p15:clr>
            <a:srgbClr val="F26B43"/>
          </p15:clr>
        </p15:guide>
        <p15:guide id="41" pos="4512" userDrawn="1">
          <p15:clr>
            <a:srgbClr val="F26B43"/>
          </p15:clr>
        </p15:guide>
        <p15:guide id="42" pos="3696" userDrawn="1">
          <p15:clr>
            <a:srgbClr val="F26B43"/>
          </p15:clr>
        </p15:guide>
        <p15:guide id="43" pos="1392" userDrawn="1">
          <p15:clr>
            <a:srgbClr val="F26B43"/>
          </p15:clr>
        </p15:guide>
        <p15:guide id="44" pos="1104" userDrawn="1">
          <p15:clr>
            <a:srgbClr val="F26B43"/>
          </p15:clr>
        </p15:guide>
        <p15:guide id="45" pos="1920" userDrawn="1">
          <p15:clr>
            <a:srgbClr val="F26B43"/>
          </p15:clr>
        </p15:guide>
        <p15:guide id="46" pos="2208" userDrawn="1">
          <p15:clr>
            <a:srgbClr val="F26B43"/>
          </p15:clr>
        </p15:guide>
        <p15:guide id="47" pos="2736" userDrawn="1">
          <p15:clr>
            <a:srgbClr val="F26B43"/>
          </p15:clr>
        </p15:guide>
        <p15:guide id="48" pos="3024" userDrawn="1">
          <p15:clr>
            <a:srgbClr val="F26B43"/>
          </p15:clr>
        </p15:guide>
        <p15:guide id="49" pos="3552" userDrawn="1">
          <p15:clr>
            <a:srgbClr val="F26B43"/>
          </p15:clr>
        </p15:guide>
        <p15:guide id="50" pos="3840" userDrawn="1">
          <p15:clr>
            <a:srgbClr val="F26B43"/>
          </p15:clr>
        </p15:guide>
        <p15:guide id="51" pos="4368" userDrawn="1">
          <p15:clr>
            <a:srgbClr val="F26B43"/>
          </p15:clr>
        </p15:guide>
        <p15:guide id="52" pos="4656" userDrawn="1">
          <p15:clr>
            <a:srgbClr val="F26B43"/>
          </p15:clr>
        </p15:guide>
      </p15:sldGuideLst>
    </p:ext>
  </p:extLst>
</p:sldMaster>
</file>

<file path=ppt/slideMasters/slideMaster2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FD0EB966-98A9-45FC-A2CB-079D98AD19C2}"/>
              </a:ext>
            </a:extLst>
          </p:cNvPr>
          <p:cNvGraphicFramePr>
            <a:graphicFrameLocks noChangeAspect="1"/>
          </p:cNvGraphicFramePr>
          <p:nvPr>
            <p:custDataLst>
              <p:tags r:id="rId3"/>
            </p:custDataLst>
            <p:extLst>
              <p:ext uri="{D42A27DB-BD31-4B8C-83A1-F6EECF244321}">
                <p14:modId xmlns:p14="http://schemas.microsoft.com/office/powerpoint/2010/main" val="244324031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95" imgH="394" progId="TCLayout.ActiveDocument.1">
                  <p:embed/>
                </p:oleObj>
              </mc:Choice>
              <mc:Fallback>
                <p:oleObj name="think-cell Slide" r:id="rId4" imgW="395" imgH="394" progId="TCLayout.ActiveDocument.1">
                  <p:embed/>
                  <p:pic>
                    <p:nvPicPr>
                      <p:cNvPr id="2" name="Object 1" hidden="1">
                        <a:extLst>
                          <a:ext uri="{FF2B5EF4-FFF2-40B4-BE49-F238E27FC236}">
                            <a16:creationId xmlns:a16="http://schemas.microsoft.com/office/drawing/2014/main" id="{FD0EB966-98A9-45FC-A2CB-079D98AD19C2}"/>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Text Placeholder 2"/>
          <p:cNvSpPr>
            <a:spLocks noGrp="1"/>
          </p:cNvSpPr>
          <p:nvPr>
            <p:ph type="body" idx="1"/>
          </p:nvPr>
        </p:nvSpPr>
        <p:spPr>
          <a:xfrm>
            <a:off x="914400" y="1150513"/>
            <a:ext cx="7315200" cy="4793087"/>
          </a:xfrm>
          <a:prstGeom prst="rect">
            <a:avLst/>
          </a:prstGeom>
        </p:spPr>
        <p:txBody>
          <a:bodyPr vert="horz" lIns="0" tIns="0" rIns="0" bIns="0" rtlCol="0" anchor="t">
            <a:noAutofit/>
          </a:body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rot="5400000">
            <a:off x="-2209800" y="3429000"/>
            <a:ext cx="4876800" cy="152399"/>
          </a:xfrm>
          <a:prstGeom prst="rect">
            <a:avLst/>
          </a:prstGeom>
        </p:spPr>
        <p:txBody>
          <a:bodyPr vert="horz" lIns="0" tIns="0" rIns="0" bIns="0" rtlCol="0" anchor="t">
            <a:noAutofit/>
          </a:bodyPr>
          <a:lstStyle>
            <a:lvl1pPr algn="l">
              <a:lnSpc>
                <a:spcPts val="1200"/>
              </a:lnSpc>
              <a:defRPr sz="800" spc="-20" baseline="0">
                <a:solidFill>
                  <a:schemeClr val="tx1"/>
                </a:solidFill>
              </a:defRPr>
            </a:lvl1pPr>
          </a:lstStyle>
          <a:p>
            <a:r>
              <a:rPr lang="en-US"/>
              <a:t>U.S. High Yield Overview</a:t>
            </a:r>
            <a:endParaRPr lang="en-US" dirty="0"/>
          </a:p>
        </p:txBody>
      </p:sp>
      <p:sp>
        <p:nvSpPr>
          <p:cNvPr id="5" name="Footer Placeholder 4"/>
          <p:cNvSpPr>
            <a:spLocks noGrp="1"/>
          </p:cNvSpPr>
          <p:nvPr>
            <p:ph type="ftr" sz="quarter" idx="3"/>
          </p:nvPr>
        </p:nvSpPr>
        <p:spPr>
          <a:xfrm rot="5400000">
            <a:off x="-2057400" y="3429001"/>
            <a:ext cx="4876801" cy="152399"/>
          </a:xfrm>
          <a:prstGeom prst="rect">
            <a:avLst/>
          </a:prstGeom>
        </p:spPr>
        <p:txBody>
          <a:bodyPr vert="horz" lIns="0" tIns="0" rIns="0" bIns="0" rtlCol="0" anchor="t">
            <a:noAutofit/>
          </a:bodyPr>
          <a:lstStyle>
            <a:lvl1pPr algn="l">
              <a:lnSpc>
                <a:spcPts val="1200"/>
              </a:lnSpc>
              <a:defRPr sz="800" b="1" spc="-20" baseline="0">
                <a:solidFill>
                  <a:schemeClr val="tx1"/>
                </a:solidFill>
              </a:defRPr>
            </a:lvl1pPr>
          </a:lstStyle>
          <a:p>
            <a:r>
              <a:rPr lang="en-US"/>
              <a:t>Polen Capital Credit</a:t>
            </a:r>
            <a:endParaRPr lang="en-US" dirty="0"/>
          </a:p>
        </p:txBody>
      </p:sp>
      <p:sp>
        <p:nvSpPr>
          <p:cNvPr id="6" name="Slide Number Placeholder 5"/>
          <p:cNvSpPr>
            <a:spLocks noGrp="1"/>
          </p:cNvSpPr>
          <p:nvPr>
            <p:ph type="sldNum" sz="quarter" idx="4"/>
          </p:nvPr>
        </p:nvSpPr>
        <p:spPr>
          <a:xfrm rot="5400000">
            <a:off x="-1" y="304800"/>
            <a:ext cx="762002" cy="152399"/>
          </a:xfrm>
          <a:prstGeom prst="rect">
            <a:avLst/>
          </a:prstGeom>
        </p:spPr>
        <p:txBody>
          <a:bodyPr vert="horz" lIns="0" tIns="0" rIns="0" bIns="0" rtlCol="0" anchor="t">
            <a:noAutofit/>
          </a:bodyPr>
          <a:lstStyle>
            <a:lvl1pPr algn="r">
              <a:lnSpc>
                <a:spcPts val="1200"/>
              </a:lnSpc>
              <a:defRPr sz="800" spc="-20" baseline="0">
                <a:solidFill>
                  <a:schemeClr val="tx1"/>
                </a:solidFill>
              </a:defRPr>
            </a:lvl1pPr>
          </a:lstStyle>
          <a:p>
            <a:fld id="{E61F9F1E-AB28-8E49-884A-F12C53BC2754}" type="slidenum">
              <a:rPr lang="en-US" smtClean="0"/>
              <a:pPr/>
              <a:t>‹#›</a:t>
            </a:fld>
            <a:endParaRPr lang="en-US"/>
          </a:p>
        </p:txBody>
      </p:sp>
      <p:sp>
        <p:nvSpPr>
          <p:cNvPr id="8" name="Title Placeholder 7">
            <a:extLst>
              <a:ext uri="{FF2B5EF4-FFF2-40B4-BE49-F238E27FC236}">
                <a16:creationId xmlns:a16="http://schemas.microsoft.com/office/drawing/2014/main" id="{34665015-CF33-48DD-BCC7-F3489960BF8D}"/>
              </a:ext>
            </a:extLst>
          </p:cNvPr>
          <p:cNvSpPr>
            <a:spLocks noGrp="1"/>
          </p:cNvSpPr>
          <p:nvPr>
            <p:ph type="title"/>
          </p:nvPr>
        </p:nvSpPr>
        <p:spPr>
          <a:xfrm>
            <a:off x="914400" y="365124"/>
            <a:ext cx="7315200" cy="630841"/>
          </a:xfrm>
          <a:prstGeom prst="rect">
            <a:avLst/>
          </a:prstGeom>
        </p:spPr>
        <p:txBody>
          <a:bodyPr vert="horz" lIns="0" tIns="45720" rIns="91440" bIns="0" rtlCol="0" anchor="b">
            <a:normAutofit/>
          </a:bodyPr>
          <a:lstStyle/>
          <a:p>
            <a:r>
              <a:rPr lang="en-US"/>
              <a:t>Click to edit Master title style</a:t>
            </a:r>
          </a:p>
        </p:txBody>
      </p:sp>
      <p:cxnSp>
        <p:nvCxnSpPr>
          <p:cNvPr id="10" name="Straight Connector 9">
            <a:extLst>
              <a:ext uri="{FF2B5EF4-FFF2-40B4-BE49-F238E27FC236}">
                <a16:creationId xmlns:a16="http://schemas.microsoft.com/office/drawing/2014/main" id="{91D624F7-A4D8-45C9-B083-8A9D701B31A2}"/>
              </a:ext>
            </a:extLst>
          </p:cNvPr>
          <p:cNvCxnSpPr/>
          <p:nvPr/>
        </p:nvCxnSpPr>
        <p:spPr>
          <a:xfrm flipH="1">
            <a:off x="0" y="914400"/>
            <a:ext cx="457200"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72847954"/>
      </p:ext>
    </p:extLst>
  </p:cSld>
  <p:clrMap bg1="lt1" tx1="dk1" bg2="lt2" tx2="dk2" accent1="accent1" accent2="accent2" accent3="accent3" accent4="accent4" accent5="accent5" accent6="accent6" hlink="hlink" folHlink="folHlink"/>
  <p:sldLayoutIdLst>
    <p:sldLayoutId id="2147483720" r:id="rId1"/>
  </p:sldLayoutIdLst>
  <p:hf hdr="0"/>
  <p:txStyles>
    <p:titleStyle>
      <a:lvl1pPr algn="l" defTabSz="914400" rtl="0" eaLnBrk="1" latinLnBrk="0" hangingPunct="1">
        <a:lnSpc>
          <a:spcPct val="83000"/>
        </a:lnSpc>
        <a:spcBef>
          <a:spcPct val="0"/>
        </a:spcBef>
        <a:buNone/>
        <a:defRPr sz="2400" b="1" kern="1200" spc="-20" baseline="0">
          <a:solidFill>
            <a:schemeClr val="tx1"/>
          </a:solidFill>
          <a:latin typeface="+mj-lt"/>
          <a:ea typeface="+mj-ea"/>
          <a:cs typeface="+mj-cs"/>
        </a:defRPr>
      </a:lvl1pPr>
    </p:titleStyle>
    <p:bodyStyle>
      <a:lvl1pPr marL="0" indent="0" algn="l" defTabSz="914400" rtl="0" eaLnBrk="1" latinLnBrk="0" hangingPunct="1">
        <a:lnSpc>
          <a:spcPct val="125000"/>
        </a:lnSpc>
        <a:spcBef>
          <a:spcPts val="0"/>
        </a:spcBef>
        <a:spcAft>
          <a:spcPts val="1200"/>
        </a:spcAft>
        <a:buFont typeface="Arial" panose="020B0604020202020204" pitchFamily="34" charset="0"/>
        <a:buNone/>
        <a:defRPr sz="1000" b="0" kern="1200" spc="-20" baseline="0">
          <a:solidFill>
            <a:schemeClr val="tx1"/>
          </a:solidFill>
          <a:latin typeface="+mn-lt"/>
          <a:ea typeface="+mn-ea"/>
          <a:cs typeface="+mn-cs"/>
        </a:defRPr>
      </a:lvl1pPr>
      <a:lvl2pPr marL="155448" indent="-155448" algn="l" defTabSz="914400" rtl="0" eaLnBrk="1" latinLnBrk="0" hangingPunct="1">
        <a:lnSpc>
          <a:spcPct val="125000"/>
        </a:lnSpc>
        <a:spcBef>
          <a:spcPts val="0"/>
        </a:spcBef>
        <a:spcAft>
          <a:spcPts val="1200"/>
        </a:spcAft>
        <a:buFont typeface="Arial" panose="020B0604020202020204" pitchFamily="34" charset="0"/>
        <a:buChar char="•"/>
        <a:defRPr lang="en-US" sz="1000" b="0" kern="1200" spc="-20" baseline="0" dirty="0">
          <a:solidFill>
            <a:schemeClr val="tx1"/>
          </a:solidFill>
          <a:latin typeface="+mn-lt"/>
          <a:ea typeface="+mn-ea"/>
          <a:cs typeface="+mn-cs"/>
        </a:defRPr>
      </a:lvl2pPr>
      <a:lvl3pPr marL="301752" indent="-155448" algn="l" defTabSz="914400" rtl="0" eaLnBrk="1" latinLnBrk="0" hangingPunct="1">
        <a:lnSpc>
          <a:spcPct val="125000"/>
        </a:lnSpc>
        <a:spcBef>
          <a:spcPts val="0"/>
        </a:spcBef>
        <a:spcAft>
          <a:spcPts val="1200"/>
        </a:spcAft>
        <a:buFont typeface="Arial" panose="020B0604020202020204" pitchFamily="34" charset="0"/>
        <a:buChar char="•"/>
        <a:defRPr lang="en-US" sz="1000" b="0" kern="1200" spc="-20" baseline="0" dirty="0">
          <a:solidFill>
            <a:schemeClr val="tx1"/>
          </a:solidFill>
          <a:latin typeface="+mn-lt"/>
          <a:ea typeface="+mn-ea"/>
          <a:cs typeface="+mn-cs"/>
        </a:defRPr>
      </a:lvl3pPr>
      <a:lvl4pPr marL="448056" indent="-155448" algn="l" defTabSz="914400" rtl="0" eaLnBrk="1" latinLnBrk="0" hangingPunct="1">
        <a:lnSpc>
          <a:spcPct val="125000"/>
        </a:lnSpc>
        <a:spcBef>
          <a:spcPts val="0"/>
        </a:spcBef>
        <a:spcAft>
          <a:spcPts val="1200"/>
        </a:spcAft>
        <a:buFont typeface="Arial" panose="020B0604020202020204" pitchFamily="34" charset="0"/>
        <a:buChar char="•"/>
        <a:defRPr sz="1000" kern="1200" spc="-20" baseline="0">
          <a:solidFill>
            <a:schemeClr val="tx1"/>
          </a:solidFill>
          <a:latin typeface="+mn-lt"/>
          <a:ea typeface="+mn-ea"/>
          <a:cs typeface="+mn-cs"/>
        </a:defRPr>
      </a:lvl4pPr>
      <a:lvl5pPr marL="594360" indent="-155448" algn="l" defTabSz="914400" rtl="0" eaLnBrk="1" latinLnBrk="0" hangingPunct="1">
        <a:lnSpc>
          <a:spcPct val="125000"/>
        </a:lnSpc>
        <a:spcBef>
          <a:spcPts val="0"/>
        </a:spcBef>
        <a:spcAft>
          <a:spcPts val="1200"/>
        </a:spcAft>
        <a:buFont typeface="Arial" panose="020B0604020202020204" pitchFamily="34" charset="0"/>
        <a:buChar char="•"/>
        <a:defRPr sz="1000" kern="1200" spc="-2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orient="horz" pos="744">
          <p15:clr>
            <a:srgbClr val="F26B43"/>
          </p15:clr>
        </p15:guide>
        <p15:guide id="32" orient="horz" pos="2160" userDrawn="1">
          <p15:clr>
            <a:srgbClr val="F26B43"/>
          </p15:clr>
        </p15:guide>
        <p15:guide id="33" pos="2880" userDrawn="1">
          <p15:clr>
            <a:srgbClr val="F26B43"/>
          </p15:clr>
        </p15:guide>
        <p15:guide id="34" pos="576" userDrawn="1">
          <p15:clr>
            <a:srgbClr val="F26B43"/>
          </p15:clr>
        </p15:guide>
        <p15:guide id="35" pos="5184" userDrawn="1">
          <p15:clr>
            <a:srgbClr val="F26B43"/>
          </p15:clr>
        </p15:guide>
        <p15:guide id="36" orient="horz" pos="576" userDrawn="1">
          <p15:clr>
            <a:srgbClr val="F26B43"/>
          </p15:clr>
        </p15:guide>
        <p15:guide id="37" orient="horz" pos="3744" userDrawn="1">
          <p15:clr>
            <a:srgbClr val="F26B43"/>
          </p15:clr>
        </p15:guide>
        <p15:guide id="38" pos="288" userDrawn="1">
          <p15:clr>
            <a:srgbClr val="F26B43"/>
          </p15:clr>
        </p15:guide>
        <p15:guide id="39" pos="2064" userDrawn="1">
          <p15:clr>
            <a:srgbClr val="F26B43"/>
          </p15:clr>
        </p15:guide>
        <p15:guide id="40" pos="1248" userDrawn="1">
          <p15:clr>
            <a:srgbClr val="F26B43"/>
          </p15:clr>
        </p15:guide>
        <p15:guide id="41" pos="4512" userDrawn="1">
          <p15:clr>
            <a:srgbClr val="F26B43"/>
          </p15:clr>
        </p15:guide>
        <p15:guide id="42" pos="3696" userDrawn="1">
          <p15:clr>
            <a:srgbClr val="F26B43"/>
          </p15:clr>
        </p15:guide>
        <p15:guide id="43" pos="1392" userDrawn="1">
          <p15:clr>
            <a:srgbClr val="F26B43"/>
          </p15:clr>
        </p15:guide>
        <p15:guide id="44" pos="1104" userDrawn="1">
          <p15:clr>
            <a:srgbClr val="F26B43"/>
          </p15:clr>
        </p15:guide>
        <p15:guide id="45" pos="1920" userDrawn="1">
          <p15:clr>
            <a:srgbClr val="F26B43"/>
          </p15:clr>
        </p15:guide>
        <p15:guide id="46" pos="2208" userDrawn="1">
          <p15:clr>
            <a:srgbClr val="F26B43"/>
          </p15:clr>
        </p15:guide>
        <p15:guide id="47" pos="2736" userDrawn="1">
          <p15:clr>
            <a:srgbClr val="F26B43"/>
          </p15:clr>
        </p15:guide>
        <p15:guide id="48" pos="3024" userDrawn="1">
          <p15:clr>
            <a:srgbClr val="F26B43"/>
          </p15:clr>
        </p15:guide>
        <p15:guide id="49" pos="3552" userDrawn="1">
          <p15:clr>
            <a:srgbClr val="F26B43"/>
          </p15:clr>
        </p15:guide>
        <p15:guide id="50" pos="3840" userDrawn="1">
          <p15:clr>
            <a:srgbClr val="F26B43"/>
          </p15:clr>
        </p15:guide>
        <p15:guide id="51" pos="4368" userDrawn="1">
          <p15:clr>
            <a:srgbClr val="F26B43"/>
          </p15:clr>
        </p15:guide>
        <p15:guide id="52" pos="4656" userDrawn="1">
          <p15:clr>
            <a:srgbClr val="F26B43"/>
          </p15:clr>
        </p15:guide>
      </p15:sldGuideLst>
    </p:ext>
  </p:extLst>
</p:sldMaster>
</file>

<file path=ppt/slideMasters/slideMaster2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FD0EB966-98A9-45FC-A2CB-079D98AD19C2}"/>
              </a:ext>
            </a:extLst>
          </p:cNvPr>
          <p:cNvGraphicFramePr>
            <a:graphicFrameLocks noChangeAspect="1"/>
          </p:cNvGraphicFramePr>
          <p:nvPr>
            <p:custDataLst>
              <p:tags r:id="rId3"/>
            </p:custDataLst>
            <p:extLst>
              <p:ext uri="{D42A27DB-BD31-4B8C-83A1-F6EECF244321}">
                <p14:modId xmlns:p14="http://schemas.microsoft.com/office/powerpoint/2010/main" val="244324031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95" imgH="394" progId="TCLayout.ActiveDocument.1">
                  <p:embed/>
                </p:oleObj>
              </mc:Choice>
              <mc:Fallback>
                <p:oleObj name="think-cell Slide" r:id="rId4" imgW="395" imgH="394" progId="TCLayout.ActiveDocument.1">
                  <p:embed/>
                  <p:pic>
                    <p:nvPicPr>
                      <p:cNvPr id="2" name="Object 1" hidden="1">
                        <a:extLst>
                          <a:ext uri="{FF2B5EF4-FFF2-40B4-BE49-F238E27FC236}">
                            <a16:creationId xmlns:a16="http://schemas.microsoft.com/office/drawing/2014/main" id="{FD0EB966-98A9-45FC-A2CB-079D98AD19C2}"/>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Text Placeholder 2"/>
          <p:cNvSpPr>
            <a:spLocks noGrp="1"/>
          </p:cNvSpPr>
          <p:nvPr>
            <p:ph type="body" idx="1"/>
          </p:nvPr>
        </p:nvSpPr>
        <p:spPr>
          <a:xfrm>
            <a:off x="914400" y="1150513"/>
            <a:ext cx="7315200" cy="4793087"/>
          </a:xfrm>
          <a:prstGeom prst="rect">
            <a:avLst/>
          </a:prstGeom>
        </p:spPr>
        <p:txBody>
          <a:bodyPr vert="horz" lIns="0" tIns="0" rIns="0" bIns="0" rtlCol="0" anchor="t">
            <a:noAutofit/>
          </a:body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rot="5400000">
            <a:off x="-2209800" y="3429000"/>
            <a:ext cx="4876800" cy="152399"/>
          </a:xfrm>
          <a:prstGeom prst="rect">
            <a:avLst/>
          </a:prstGeom>
        </p:spPr>
        <p:txBody>
          <a:bodyPr vert="horz" lIns="0" tIns="0" rIns="0" bIns="0" rtlCol="0" anchor="t">
            <a:noAutofit/>
          </a:bodyPr>
          <a:lstStyle>
            <a:lvl1pPr algn="l">
              <a:lnSpc>
                <a:spcPts val="1200"/>
              </a:lnSpc>
              <a:defRPr sz="800" spc="-20" baseline="0">
                <a:solidFill>
                  <a:schemeClr val="tx1"/>
                </a:solidFill>
              </a:defRPr>
            </a:lvl1pPr>
          </a:lstStyle>
          <a:p>
            <a:r>
              <a:rPr lang="en-US"/>
              <a:t>U.S. High Yield Overview</a:t>
            </a:r>
            <a:endParaRPr lang="en-US" dirty="0"/>
          </a:p>
        </p:txBody>
      </p:sp>
      <p:sp>
        <p:nvSpPr>
          <p:cNvPr id="5" name="Footer Placeholder 4"/>
          <p:cNvSpPr>
            <a:spLocks noGrp="1"/>
          </p:cNvSpPr>
          <p:nvPr>
            <p:ph type="ftr" sz="quarter" idx="3"/>
          </p:nvPr>
        </p:nvSpPr>
        <p:spPr>
          <a:xfrm rot="5400000">
            <a:off x="-2057400" y="3429001"/>
            <a:ext cx="4876801" cy="152399"/>
          </a:xfrm>
          <a:prstGeom prst="rect">
            <a:avLst/>
          </a:prstGeom>
        </p:spPr>
        <p:txBody>
          <a:bodyPr vert="horz" lIns="0" tIns="0" rIns="0" bIns="0" rtlCol="0" anchor="t">
            <a:noAutofit/>
          </a:bodyPr>
          <a:lstStyle>
            <a:lvl1pPr algn="l">
              <a:lnSpc>
                <a:spcPts val="1200"/>
              </a:lnSpc>
              <a:defRPr sz="800" b="1" spc="-20" baseline="0">
                <a:solidFill>
                  <a:schemeClr val="tx1"/>
                </a:solidFill>
              </a:defRPr>
            </a:lvl1pPr>
          </a:lstStyle>
          <a:p>
            <a:r>
              <a:rPr lang="en-US"/>
              <a:t>Polen Capital Credit</a:t>
            </a:r>
            <a:endParaRPr lang="en-US" dirty="0"/>
          </a:p>
        </p:txBody>
      </p:sp>
      <p:sp>
        <p:nvSpPr>
          <p:cNvPr id="6" name="Slide Number Placeholder 5"/>
          <p:cNvSpPr>
            <a:spLocks noGrp="1"/>
          </p:cNvSpPr>
          <p:nvPr>
            <p:ph type="sldNum" sz="quarter" idx="4"/>
          </p:nvPr>
        </p:nvSpPr>
        <p:spPr>
          <a:xfrm rot="5400000">
            <a:off x="-1" y="304800"/>
            <a:ext cx="762002" cy="152399"/>
          </a:xfrm>
          <a:prstGeom prst="rect">
            <a:avLst/>
          </a:prstGeom>
        </p:spPr>
        <p:txBody>
          <a:bodyPr vert="horz" lIns="0" tIns="0" rIns="0" bIns="0" rtlCol="0" anchor="t">
            <a:noAutofit/>
          </a:bodyPr>
          <a:lstStyle>
            <a:lvl1pPr algn="r">
              <a:lnSpc>
                <a:spcPts val="1200"/>
              </a:lnSpc>
              <a:defRPr sz="800" spc="-20" baseline="0">
                <a:solidFill>
                  <a:schemeClr val="tx1"/>
                </a:solidFill>
              </a:defRPr>
            </a:lvl1pPr>
          </a:lstStyle>
          <a:p>
            <a:fld id="{E61F9F1E-AB28-8E49-884A-F12C53BC2754}" type="slidenum">
              <a:rPr lang="en-US" smtClean="0"/>
              <a:pPr/>
              <a:t>‹#›</a:t>
            </a:fld>
            <a:endParaRPr lang="en-US"/>
          </a:p>
        </p:txBody>
      </p:sp>
      <p:sp>
        <p:nvSpPr>
          <p:cNvPr id="8" name="Title Placeholder 7">
            <a:extLst>
              <a:ext uri="{FF2B5EF4-FFF2-40B4-BE49-F238E27FC236}">
                <a16:creationId xmlns:a16="http://schemas.microsoft.com/office/drawing/2014/main" id="{34665015-CF33-48DD-BCC7-F3489960BF8D}"/>
              </a:ext>
            </a:extLst>
          </p:cNvPr>
          <p:cNvSpPr>
            <a:spLocks noGrp="1"/>
          </p:cNvSpPr>
          <p:nvPr>
            <p:ph type="title"/>
          </p:nvPr>
        </p:nvSpPr>
        <p:spPr>
          <a:xfrm>
            <a:off x="914400" y="365124"/>
            <a:ext cx="7315200" cy="630841"/>
          </a:xfrm>
          <a:prstGeom prst="rect">
            <a:avLst/>
          </a:prstGeom>
        </p:spPr>
        <p:txBody>
          <a:bodyPr vert="horz" lIns="0" tIns="45720" rIns="91440" bIns="0" rtlCol="0" anchor="b">
            <a:normAutofit/>
          </a:bodyPr>
          <a:lstStyle/>
          <a:p>
            <a:r>
              <a:rPr lang="en-US"/>
              <a:t>Click to edit Master title style</a:t>
            </a:r>
          </a:p>
        </p:txBody>
      </p:sp>
      <p:cxnSp>
        <p:nvCxnSpPr>
          <p:cNvPr id="10" name="Straight Connector 9">
            <a:extLst>
              <a:ext uri="{FF2B5EF4-FFF2-40B4-BE49-F238E27FC236}">
                <a16:creationId xmlns:a16="http://schemas.microsoft.com/office/drawing/2014/main" id="{91D624F7-A4D8-45C9-B083-8A9D701B31A2}"/>
              </a:ext>
            </a:extLst>
          </p:cNvPr>
          <p:cNvCxnSpPr/>
          <p:nvPr/>
        </p:nvCxnSpPr>
        <p:spPr>
          <a:xfrm flipH="1">
            <a:off x="0" y="914400"/>
            <a:ext cx="457200"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72847954"/>
      </p:ext>
    </p:extLst>
  </p:cSld>
  <p:clrMap bg1="lt1" tx1="dk1" bg2="lt2" tx2="dk2" accent1="accent1" accent2="accent2" accent3="accent3" accent4="accent4" accent5="accent5" accent6="accent6" hlink="hlink" folHlink="folHlink"/>
  <p:sldLayoutIdLst>
    <p:sldLayoutId id="2147483722" r:id="rId1"/>
  </p:sldLayoutIdLst>
  <p:hf hdr="0"/>
  <p:txStyles>
    <p:titleStyle>
      <a:lvl1pPr algn="l" defTabSz="914400" rtl="0" eaLnBrk="1" latinLnBrk="0" hangingPunct="1">
        <a:lnSpc>
          <a:spcPct val="83000"/>
        </a:lnSpc>
        <a:spcBef>
          <a:spcPct val="0"/>
        </a:spcBef>
        <a:buNone/>
        <a:defRPr sz="2400" b="1" kern="1200" spc="-20" baseline="0">
          <a:solidFill>
            <a:schemeClr val="tx1"/>
          </a:solidFill>
          <a:latin typeface="+mj-lt"/>
          <a:ea typeface="+mj-ea"/>
          <a:cs typeface="+mj-cs"/>
        </a:defRPr>
      </a:lvl1pPr>
    </p:titleStyle>
    <p:bodyStyle>
      <a:lvl1pPr marL="0" indent="0" algn="l" defTabSz="914400" rtl="0" eaLnBrk="1" latinLnBrk="0" hangingPunct="1">
        <a:lnSpc>
          <a:spcPct val="125000"/>
        </a:lnSpc>
        <a:spcBef>
          <a:spcPts val="0"/>
        </a:spcBef>
        <a:spcAft>
          <a:spcPts val="1200"/>
        </a:spcAft>
        <a:buFont typeface="Arial" panose="020B0604020202020204" pitchFamily="34" charset="0"/>
        <a:buNone/>
        <a:defRPr sz="1000" b="0" kern="1200" spc="-20" baseline="0">
          <a:solidFill>
            <a:schemeClr val="tx1"/>
          </a:solidFill>
          <a:latin typeface="+mn-lt"/>
          <a:ea typeface="+mn-ea"/>
          <a:cs typeface="+mn-cs"/>
        </a:defRPr>
      </a:lvl1pPr>
      <a:lvl2pPr marL="155448" indent="-155448" algn="l" defTabSz="914400" rtl="0" eaLnBrk="1" latinLnBrk="0" hangingPunct="1">
        <a:lnSpc>
          <a:spcPct val="125000"/>
        </a:lnSpc>
        <a:spcBef>
          <a:spcPts val="0"/>
        </a:spcBef>
        <a:spcAft>
          <a:spcPts val="1200"/>
        </a:spcAft>
        <a:buFont typeface="Arial" panose="020B0604020202020204" pitchFamily="34" charset="0"/>
        <a:buChar char="•"/>
        <a:defRPr lang="en-US" sz="1000" b="0" kern="1200" spc="-20" baseline="0" dirty="0">
          <a:solidFill>
            <a:schemeClr val="tx1"/>
          </a:solidFill>
          <a:latin typeface="+mn-lt"/>
          <a:ea typeface="+mn-ea"/>
          <a:cs typeface="+mn-cs"/>
        </a:defRPr>
      </a:lvl2pPr>
      <a:lvl3pPr marL="301752" indent="-155448" algn="l" defTabSz="914400" rtl="0" eaLnBrk="1" latinLnBrk="0" hangingPunct="1">
        <a:lnSpc>
          <a:spcPct val="125000"/>
        </a:lnSpc>
        <a:spcBef>
          <a:spcPts val="0"/>
        </a:spcBef>
        <a:spcAft>
          <a:spcPts val="1200"/>
        </a:spcAft>
        <a:buFont typeface="Arial" panose="020B0604020202020204" pitchFamily="34" charset="0"/>
        <a:buChar char="•"/>
        <a:defRPr lang="en-US" sz="1000" b="0" kern="1200" spc="-20" baseline="0" dirty="0">
          <a:solidFill>
            <a:schemeClr val="tx1"/>
          </a:solidFill>
          <a:latin typeface="+mn-lt"/>
          <a:ea typeface="+mn-ea"/>
          <a:cs typeface="+mn-cs"/>
        </a:defRPr>
      </a:lvl3pPr>
      <a:lvl4pPr marL="448056" indent="-155448" algn="l" defTabSz="914400" rtl="0" eaLnBrk="1" latinLnBrk="0" hangingPunct="1">
        <a:lnSpc>
          <a:spcPct val="125000"/>
        </a:lnSpc>
        <a:spcBef>
          <a:spcPts val="0"/>
        </a:spcBef>
        <a:spcAft>
          <a:spcPts val="1200"/>
        </a:spcAft>
        <a:buFont typeface="Arial" panose="020B0604020202020204" pitchFamily="34" charset="0"/>
        <a:buChar char="•"/>
        <a:defRPr sz="1000" kern="1200" spc="-20" baseline="0">
          <a:solidFill>
            <a:schemeClr val="tx1"/>
          </a:solidFill>
          <a:latin typeface="+mn-lt"/>
          <a:ea typeface="+mn-ea"/>
          <a:cs typeface="+mn-cs"/>
        </a:defRPr>
      </a:lvl4pPr>
      <a:lvl5pPr marL="594360" indent="-155448" algn="l" defTabSz="914400" rtl="0" eaLnBrk="1" latinLnBrk="0" hangingPunct="1">
        <a:lnSpc>
          <a:spcPct val="125000"/>
        </a:lnSpc>
        <a:spcBef>
          <a:spcPts val="0"/>
        </a:spcBef>
        <a:spcAft>
          <a:spcPts val="1200"/>
        </a:spcAft>
        <a:buFont typeface="Arial" panose="020B0604020202020204" pitchFamily="34" charset="0"/>
        <a:buChar char="•"/>
        <a:defRPr sz="1000" kern="1200" spc="-2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orient="horz" pos="744">
          <p15:clr>
            <a:srgbClr val="F26B43"/>
          </p15:clr>
        </p15:guide>
        <p15:guide id="32" orient="horz" pos="2160" userDrawn="1">
          <p15:clr>
            <a:srgbClr val="F26B43"/>
          </p15:clr>
        </p15:guide>
        <p15:guide id="33" pos="2880" userDrawn="1">
          <p15:clr>
            <a:srgbClr val="F26B43"/>
          </p15:clr>
        </p15:guide>
        <p15:guide id="34" pos="576" userDrawn="1">
          <p15:clr>
            <a:srgbClr val="F26B43"/>
          </p15:clr>
        </p15:guide>
        <p15:guide id="35" pos="5184" userDrawn="1">
          <p15:clr>
            <a:srgbClr val="F26B43"/>
          </p15:clr>
        </p15:guide>
        <p15:guide id="36" orient="horz" pos="576" userDrawn="1">
          <p15:clr>
            <a:srgbClr val="F26B43"/>
          </p15:clr>
        </p15:guide>
        <p15:guide id="37" orient="horz" pos="3744" userDrawn="1">
          <p15:clr>
            <a:srgbClr val="F26B43"/>
          </p15:clr>
        </p15:guide>
        <p15:guide id="38" pos="288" userDrawn="1">
          <p15:clr>
            <a:srgbClr val="F26B43"/>
          </p15:clr>
        </p15:guide>
        <p15:guide id="39" pos="2064" userDrawn="1">
          <p15:clr>
            <a:srgbClr val="F26B43"/>
          </p15:clr>
        </p15:guide>
        <p15:guide id="40" pos="1248" userDrawn="1">
          <p15:clr>
            <a:srgbClr val="F26B43"/>
          </p15:clr>
        </p15:guide>
        <p15:guide id="41" pos="4512" userDrawn="1">
          <p15:clr>
            <a:srgbClr val="F26B43"/>
          </p15:clr>
        </p15:guide>
        <p15:guide id="42" pos="3696" userDrawn="1">
          <p15:clr>
            <a:srgbClr val="F26B43"/>
          </p15:clr>
        </p15:guide>
        <p15:guide id="43" pos="1392" userDrawn="1">
          <p15:clr>
            <a:srgbClr val="F26B43"/>
          </p15:clr>
        </p15:guide>
        <p15:guide id="44" pos="1104" userDrawn="1">
          <p15:clr>
            <a:srgbClr val="F26B43"/>
          </p15:clr>
        </p15:guide>
        <p15:guide id="45" pos="1920" userDrawn="1">
          <p15:clr>
            <a:srgbClr val="F26B43"/>
          </p15:clr>
        </p15:guide>
        <p15:guide id="46" pos="2208" userDrawn="1">
          <p15:clr>
            <a:srgbClr val="F26B43"/>
          </p15:clr>
        </p15:guide>
        <p15:guide id="47" pos="2736" userDrawn="1">
          <p15:clr>
            <a:srgbClr val="F26B43"/>
          </p15:clr>
        </p15:guide>
        <p15:guide id="48" pos="3024" userDrawn="1">
          <p15:clr>
            <a:srgbClr val="F26B43"/>
          </p15:clr>
        </p15:guide>
        <p15:guide id="49" pos="3552" userDrawn="1">
          <p15:clr>
            <a:srgbClr val="F26B43"/>
          </p15:clr>
        </p15:guide>
        <p15:guide id="50" pos="3840" userDrawn="1">
          <p15:clr>
            <a:srgbClr val="F26B43"/>
          </p15:clr>
        </p15:guide>
        <p15:guide id="51" pos="4368" userDrawn="1">
          <p15:clr>
            <a:srgbClr val="F26B43"/>
          </p15:clr>
        </p15:guide>
        <p15:guide id="52" pos="4656" userDrawn="1">
          <p15:clr>
            <a:srgbClr val="F26B43"/>
          </p15:clr>
        </p15:guide>
      </p15:sldGuideLst>
    </p:ext>
  </p:extLst>
</p:sldMaster>
</file>

<file path=ppt/slideMasters/slideMaster2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FD0EB966-98A9-45FC-A2CB-079D98AD19C2}"/>
              </a:ext>
            </a:extLst>
          </p:cNvPr>
          <p:cNvGraphicFramePr>
            <a:graphicFrameLocks noChangeAspect="1"/>
          </p:cNvGraphicFramePr>
          <p:nvPr>
            <p:custDataLst>
              <p:tags r:id="rId3"/>
            </p:custDataLst>
            <p:extLst>
              <p:ext uri="{D42A27DB-BD31-4B8C-83A1-F6EECF244321}">
                <p14:modId xmlns:p14="http://schemas.microsoft.com/office/powerpoint/2010/main" val="244324031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95" imgH="394" progId="TCLayout.ActiveDocument.1">
                  <p:embed/>
                </p:oleObj>
              </mc:Choice>
              <mc:Fallback>
                <p:oleObj name="think-cell Slide" r:id="rId4" imgW="395" imgH="394" progId="TCLayout.ActiveDocument.1">
                  <p:embed/>
                  <p:pic>
                    <p:nvPicPr>
                      <p:cNvPr id="2" name="Object 1" hidden="1">
                        <a:extLst>
                          <a:ext uri="{FF2B5EF4-FFF2-40B4-BE49-F238E27FC236}">
                            <a16:creationId xmlns:a16="http://schemas.microsoft.com/office/drawing/2014/main" id="{FD0EB966-98A9-45FC-A2CB-079D98AD19C2}"/>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Text Placeholder 2"/>
          <p:cNvSpPr>
            <a:spLocks noGrp="1"/>
          </p:cNvSpPr>
          <p:nvPr>
            <p:ph type="body" idx="1"/>
          </p:nvPr>
        </p:nvSpPr>
        <p:spPr>
          <a:xfrm>
            <a:off x="914400" y="1150513"/>
            <a:ext cx="7315200" cy="4793087"/>
          </a:xfrm>
          <a:prstGeom prst="rect">
            <a:avLst/>
          </a:prstGeom>
        </p:spPr>
        <p:txBody>
          <a:bodyPr vert="horz" lIns="0" tIns="0" rIns="0" bIns="0" rtlCol="0" anchor="t">
            <a:noAutofit/>
          </a:body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rot="5400000">
            <a:off x="-2209800" y="3429000"/>
            <a:ext cx="4876800" cy="152399"/>
          </a:xfrm>
          <a:prstGeom prst="rect">
            <a:avLst/>
          </a:prstGeom>
        </p:spPr>
        <p:txBody>
          <a:bodyPr vert="horz" lIns="0" tIns="0" rIns="0" bIns="0" rtlCol="0" anchor="t">
            <a:noAutofit/>
          </a:bodyPr>
          <a:lstStyle>
            <a:lvl1pPr algn="l">
              <a:lnSpc>
                <a:spcPts val="1200"/>
              </a:lnSpc>
              <a:defRPr sz="800" spc="-20" baseline="0">
                <a:solidFill>
                  <a:schemeClr val="tx1"/>
                </a:solidFill>
              </a:defRPr>
            </a:lvl1pPr>
          </a:lstStyle>
          <a:p>
            <a:r>
              <a:rPr lang="en-US"/>
              <a:t>U.S. High Yield Overview</a:t>
            </a:r>
            <a:endParaRPr lang="en-US" dirty="0"/>
          </a:p>
        </p:txBody>
      </p:sp>
      <p:sp>
        <p:nvSpPr>
          <p:cNvPr id="5" name="Footer Placeholder 4"/>
          <p:cNvSpPr>
            <a:spLocks noGrp="1"/>
          </p:cNvSpPr>
          <p:nvPr>
            <p:ph type="ftr" sz="quarter" idx="3"/>
          </p:nvPr>
        </p:nvSpPr>
        <p:spPr>
          <a:xfrm rot="5400000">
            <a:off x="-2057400" y="3429001"/>
            <a:ext cx="4876801" cy="152399"/>
          </a:xfrm>
          <a:prstGeom prst="rect">
            <a:avLst/>
          </a:prstGeom>
        </p:spPr>
        <p:txBody>
          <a:bodyPr vert="horz" lIns="0" tIns="0" rIns="0" bIns="0" rtlCol="0" anchor="t">
            <a:noAutofit/>
          </a:bodyPr>
          <a:lstStyle>
            <a:lvl1pPr algn="l">
              <a:lnSpc>
                <a:spcPts val="1200"/>
              </a:lnSpc>
              <a:defRPr sz="800" b="1" spc="-20" baseline="0">
                <a:solidFill>
                  <a:schemeClr val="tx1"/>
                </a:solidFill>
              </a:defRPr>
            </a:lvl1pPr>
          </a:lstStyle>
          <a:p>
            <a:r>
              <a:rPr lang="en-US"/>
              <a:t>Polen Capital Credit</a:t>
            </a:r>
            <a:endParaRPr lang="en-US" dirty="0"/>
          </a:p>
        </p:txBody>
      </p:sp>
      <p:sp>
        <p:nvSpPr>
          <p:cNvPr id="6" name="Slide Number Placeholder 5"/>
          <p:cNvSpPr>
            <a:spLocks noGrp="1"/>
          </p:cNvSpPr>
          <p:nvPr>
            <p:ph type="sldNum" sz="quarter" idx="4"/>
          </p:nvPr>
        </p:nvSpPr>
        <p:spPr>
          <a:xfrm rot="5400000">
            <a:off x="-1" y="304800"/>
            <a:ext cx="762002" cy="152399"/>
          </a:xfrm>
          <a:prstGeom prst="rect">
            <a:avLst/>
          </a:prstGeom>
        </p:spPr>
        <p:txBody>
          <a:bodyPr vert="horz" lIns="0" tIns="0" rIns="0" bIns="0" rtlCol="0" anchor="t">
            <a:noAutofit/>
          </a:bodyPr>
          <a:lstStyle>
            <a:lvl1pPr algn="r">
              <a:lnSpc>
                <a:spcPts val="1200"/>
              </a:lnSpc>
              <a:defRPr sz="800" spc="-20" baseline="0">
                <a:solidFill>
                  <a:schemeClr val="tx1"/>
                </a:solidFill>
              </a:defRPr>
            </a:lvl1pPr>
          </a:lstStyle>
          <a:p>
            <a:fld id="{E61F9F1E-AB28-8E49-884A-F12C53BC2754}" type="slidenum">
              <a:rPr lang="en-US" smtClean="0"/>
              <a:pPr/>
              <a:t>‹#›</a:t>
            </a:fld>
            <a:endParaRPr lang="en-US"/>
          </a:p>
        </p:txBody>
      </p:sp>
      <p:sp>
        <p:nvSpPr>
          <p:cNvPr id="8" name="Title Placeholder 7">
            <a:extLst>
              <a:ext uri="{FF2B5EF4-FFF2-40B4-BE49-F238E27FC236}">
                <a16:creationId xmlns:a16="http://schemas.microsoft.com/office/drawing/2014/main" id="{34665015-CF33-48DD-BCC7-F3489960BF8D}"/>
              </a:ext>
            </a:extLst>
          </p:cNvPr>
          <p:cNvSpPr>
            <a:spLocks noGrp="1"/>
          </p:cNvSpPr>
          <p:nvPr>
            <p:ph type="title"/>
          </p:nvPr>
        </p:nvSpPr>
        <p:spPr>
          <a:xfrm>
            <a:off x="914400" y="365124"/>
            <a:ext cx="7315200" cy="630841"/>
          </a:xfrm>
          <a:prstGeom prst="rect">
            <a:avLst/>
          </a:prstGeom>
        </p:spPr>
        <p:txBody>
          <a:bodyPr vert="horz" lIns="0" tIns="45720" rIns="91440" bIns="0" rtlCol="0" anchor="b">
            <a:normAutofit/>
          </a:bodyPr>
          <a:lstStyle/>
          <a:p>
            <a:r>
              <a:rPr lang="en-US"/>
              <a:t>Click to edit Master title style</a:t>
            </a:r>
          </a:p>
        </p:txBody>
      </p:sp>
      <p:cxnSp>
        <p:nvCxnSpPr>
          <p:cNvPr id="10" name="Straight Connector 9">
            <a:extLst>
              <a:ext uri="{FF2B5EF4-FFF2-40B4-BE49-F238E27FC236}">
                <a16:creationId xmlns:a16="http://schemas.microsoft.com/office/drawing/2014/main" id="{91D624F7-A4D8-45C9-B083-8A9D701B31A2}"/>
              </a:ext>
            </a:extLst>
          </p:cNvPr>
          <p:cNvCxnSpPr/>
          <p:nvPr/>
        </p:nvCxnSpPr>
        <p:spPr>
          <a:xfrm flipH="1">
            <a:off x="0" y="914400"/>
            <a:ext cx="457200"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72847954"/>
      </p:ext>
    </p:extLst>
  </p:cSld>
  <p:clrMap bg1="lt1" tx1="dk1" bg2="lt2" tx2="dk2" accent1="accent1" accent2="accent2" accent3="accent3" accent4="accent4" accent5="accent5" accent6="accent6" hlink="hlink" folHlink="folHlink"/>
  <p:sldLayoutIdLst>
    <p:sldLayoutId id="2147483724" r:id="rId1"/>
  </p:sldLayoutIdLst>
  <p:hf hdr="0"/>
  <p:txStyles>
    <p:titleStyle>
      <a:lvl1pPr algn="l" defTabSz="914400" rtl="0" eaLnBrk="1" latinLnBrk="0" hangingPunct="1">
        <a:lnSpc>
          <a:spcPct val="83000"/>
        </a:lnSpc>
        <a:spcBef>
          <a:spcPct val="0"/>
        </a:spcBef>
        <a:buNone/>
        <a:defRPr sz="2400" b="1" kern="1200" spc="-20" baseline="0">
          <a:solidFill>
            <a:schemeClr val="tx1"/>
          </a:solidFill>
          <a:latin typeface="+mj-lt"/>
          <a:ea typeface="+mj-ea"/>
          <a:cs typeface="+mj-cs"/>
        </a:defRPr>
      </a:lvl1pPr>
    </p:titleStyle>
    <p:bodyStyle>
      <a:lvl1pPr marL="0" indent="0" algn="l" defTabSz="914400" rtl="0" eaLnBrk="1" latinLnBrk="0" hangingPunct="1">
        <a:lnSpc>
          <a:spcPct val="125000"/>
        </a:lnSpc>
        <a:spcBef>
          <a:spcPts val="0"/>
        </a:spcBef>
        <a:spcAft>
          <a:spcPts val="1200"/>
        </a:spcAft>
        <a:buFont typeface="Arial" panose="020B0604020202020204" pitchFamily="34" charset="0"/>
        <a:buNone/>
        <a:defRPr sz="1000" b="0" kern="1200" spc="-20" baseline="0">
          <a:solidFill>
            <a:schemeClr val="tx1"/>
          </a:solidFill>
          <a:latin typeface="+mn-lt"/>
          <a:ea typeface="+mn-ea"/>
          <a:cs typeface="+mn-cs"/>
        </a:defRPr>
      </a:lvl1pPr>
      <a:lvl2pPr marL="155448" indent="-155448" algn="l" defTabSz="914400" rtl="0" eaLnBrk="1" latinLnBrk="0" hangingPunct="1">
        <a:lnSpc>
          <a:spcPct val="125000"/>
        </a:lnSpc>
        <a:spcBef>
          <a:spcPts val="0"/>
        </a:spcBef>
        <a:spcAft>
          <a:spcPts val="1200"/>
        </a:spcAft>
        <a:buFont typeface="Arial" panose="020B0604020202020204" pitchFamily="34" charset="0"/>
        <a:buChar char="•"/>
        <a:defRPr lang="en-US" sz="1000" b="0" kern="1200" spc="-20" baseline="0" dirty="0">
          <a:solidFill>
            <a:schemeClr val="tx1"/>
          </a:solidFill>
          <a:latin typeface="+mn-lt"/>
          <a:ea typeface="+mn-ea"/>
          <a:cs typeface="+mn-cs"/>
        </a:defRPr>
      </a:lvl2pPr>
      <a:lvl3pPr marL="301752" indent="-155448" algn="l" defTabSz="914400" rtl="0" eaLnBrk="1" latinLnBrk="0" hangingPunct="1">
        <a:lnSpc>
          <a:spcPct val="125000"/>
        </a:lnSpc>
        <a:spcBef>
          <a:spcPts val="0"/>
        </a:spcBef>
        <a:spcAft>
          <a:spcPts val="1200"/>
        </a:spcAft>
        <a:buFont typeface="Arial" panose="020B0604020202020204" pitchFamily="34" charset="0"/>
        <a:buChar char="•"/>
        <a:defRPr lang="en-US" sz="1000" b="0" kern="1200" spc="-20" baseline="0" dirty="0">
          <a:solidFill>
            <a:schemeClr val="tx1"/>
          </a:solidFill>
          <a:latin typeface="+mn-lt"/>
          <a:ea typeface="+mn-ea"/>
          <a:cs typeface="+mn-cs"/>
        </a:defRPr>
      </a:lvl3pPr>
      <a:lvl4pPr marL="448056" indent="-155448" algn="l" defTabSz="914400" rtl="0" eaLnBrk="1" latinLnBrk="0" hangingPunct="1">
        <a:lnSpc>
          <a:spcPct val="125000"/>
        </a:lnSpc>
        <a:spcBef>
          <a:spcPts val="0"/>
        </a:spcBef>
        <a:spcAft>
          <a:spcPts val="1200"/>
        </a:spcAft>
        <a:buFont typeface="Arial" panose="020B0604020202020204" pitchFamily="34" charset="0"/>
        <a:buChar char="•"/>
        <a:defRPr sz="1000" kern="1200" spc="-20" baseline="0">
          <a:solidFill>
            <a:schemeClr val="tx1"/>
          </a:solidFill>
          <a:latin typeface="+mn-lt"/>
          <a:ea typeface="+mn-ea"/>
          <a:cs typeface="+mn-cs"/>
        </a:defRPr>
      </a:lvl4pPr>
      <a:lvl5pPr marL="594360" indent="-155448" algn="l" defTabSz="914400" rtl="0" eaLnBrk="1" latinLnBrk="0" hangingPunct="1">
        <a:lnSpc>
          <a:spcPct val="125000"/>
        </a:lnSpc>
        <a:spcBef>
          <a:spcPts val="0"/>
        </a:spcBef>
        <a:spcAft>
          <a:spcPts val="1200"/>
        </a:spcAft>
        <a:buFont typeface="Arial" panose="020B0604020202020204" pitchFamily="34" charset="0"/>
        <a:buChar char="•"/>
        <a:defRPr sz="1000" kern="1200" spc="-2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orient="horz" pos="744">
          <p15:clr>
            <a:srgbClr val="F26B43"/>
          </p15:clr>
        </p15:guide>
        <p15:guide id="32" orient="horz" pos="2160" userDrawn="1">
          <p15:clr>
            <a:srgbClr val="F26B43"/>
          </p15:clr>
        </p15:guide>
        <p15:guide id="33" pos="2880" userDrawn="1">
          <p15:clr>
            <a:srgbClr val="F26B43"/>
          </p15:clr>
        </p15:guide>
        <p15:guide id="34" pos="576" userDrawn="1">
          <p15:clr>
            <a:srgbClr val="F26B43"/>
          </p15:clr>
        </p15:guide>
        <p15:guide id="35" pos="5184" userDrawn="1">
          <p15:clr>
            <a:srgbClr val="F26B43"/>
          </p15:clr>
        </p15:guide>
        <p15:guide id="36" orient="horz" pos="576" userDrawn="1">
          <p15:clr>
            <a:srgbClr val="F26B43"/>
          </p15:clr>
        </p15:guide>
        <p15:guide id="37" orient="horz" pos="3744" userDrawn="1">
          <p15:clr>
            <a:srgbClr val="F26B43"/>
          </p15:clr>
        </p15:guide>
        <p15:guide id="38" pos="288" userDrawn="1">
          <p15:clr>
            <a:srgbClr val="F26B43"/>
          </p15:clr>
        </p15:guide>
        <p15:guide id="39" pos="2064" userDrawn="1">
          <p15:clr>
            <a:srgbClr val="F26B43"/>
          </p15:clr>
        </p15:guide>
        <p15:guide id="40" pos="1248" userDrawn="1">
          <p15:clr>
            <a:srgbClr val="F26B43"/>
          </p15:clr>
        </p15:guide>
        <p15:guide id="41" pos="4512" userDrawn="1">
          <p15:clr>
            <a:srgbClr val="F26B43"/>
          </p15:clr>
        </p15:guide>
        <p15:guide id="42" pos="3696" userDrawn="1">
          <p15:clr>
            <a:srgbClr val="F26B43"/>
          </p15:clr>
        </p15:guide>
        <p15:guide id="43" pos="1392" userDrawn="1">
          <p15:clr>
            <a:srgbClr val="F26B43"/>
          </p15:clr>
        </p15:guide>
        <p15:guide id="44" pos="1104" userDrawn="1">
          <p15:clr>
            <a:srgbClr val="F26B43"/>
          </p15:clr>
        </p15:guide>
        <p15:guide id="45" pos="1920" userDrawn="1">
          <p15:clr>
            <a:srgbClr val="F26B43"/>
          </p15:clr>
        </p15:guide>
        <p15:guide id="46" pos="2208" userDrawn="1">
          <p15:clr>
            <a:srgbClr val="F26B43"/>
          </p15:clr>
        </p15:guide>
        <p15:guide id="47" pos="2736" userDrawn="1">
          <p15:clr>
            <a:srgbClr val="F26B43"/>
          </p15:clr>
        </p15:guide>
        <p15:guide id="48" pos="3024" userDrawn="1">
          <p15:clr>
            <a:srgbClr val="F26B43"/>
          </p15:clr>
        </p15:guide>
        <p15:guide id="49" pos="3552" userDrawn="1">
          <p15:clr>
            <a:srgbClr val="F26B43"/>
          </p15:clr>
        </p15:guide>
        <p15:guide id="50" pos="3840" userDrawn="1">
          <p15:clr>
            <a:srgbClr val="F26B43"/>
          </p15:clr>
        </p15:guide>
        <p15:guide id="51" pos="4368" userDrawn="1">
          <p15:clr>
            <a:srgbClr val="F26B43"/>
          </p15:clr>
        </p15:guide>
        <p15:guide id="52" pos="4656" userDrawn="1">
          <p15:clr>
            <a:srgbClr val="F26B43"/>
          </p15:clr>
        </p15:guide>
      </p15:sldGuideLst>
    </p:ext>
  </p:extLst>
</p:sldMaster>
</file>

<file path=ppt/slideMasters/slideMaster2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FD0EB966-98A9-45FC-A2CB-079D98AD19C2}"/>
              </a:ext>
            </a:extLst>
          </p:cNvPr>
          <p:cNvGraphicFramePr>
            <a:graphicFrameLocks noChangeAspect="1"/>
          </p:cNvGraphicFramePr>
          <p:nvPr>
            <p:custDataLst>
              <p:tags r:id="rId3"/>
            </p:custDataLst>
            <p:extLst>
              <p:ext uri="{D42A27DB-BD31-4B8C-83A1-F6EECF244321}">
                <p14:modId xmlns:p14="http://schemas.microsoft.com/office/powerpoint/2010/main" val="244324031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95" imgH="394" progId="TCLayout.ActiveDocument.1">
                  <p:embed/>
                </p:oleObj>
              </mc:Choice>
              <mc:Fallback>
                <p:oleObj name="think-cell Slide" r:id="rId4" imgW="395" imgH="394" progId="TCLayout.ActiveDocument.1">
                  <p:embed/>
                  <p:pic>
                    <p:nvPicPr>
                      <p:cNvPr id="2" name="Object 1" hidden="1">
                        <a:extLst>
                          <a:ext uri="{FF2B5EF4-FFF2-40B4-BE49-F238E27FC236}">
                            <a16:creationId xmlns:a16="http://schemas.microsoft.com/office/drawing/2014/main" id="{FD0EB966-98A9-45FC-A2CB-079D98AD19C2}"/>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Text Placeholder 2"/>
          <p:cNvSpPr>
            <a:spLocks noGrp="1"/>
          </p:cNvSpPr>
          <p:nvPr>
            <p:ph type="body" idx="1"/>
          </p:nvPr>
        </p:nvSpPr>
        <p:spPr>
          <a:xfrm>
            <a:off x="914400" y="1150513"/>
            <a:ext cx="7315200" cy="4793087"/>
          </a:xfrm>
          <a:prstGeom prst="rect">
            <a:avLst/>
          </a:prstGeom>
        </p:spPr>
        <p:txBody>
          <a:bodyPr vert="horz" lIns="0" tIns="0" rIns="0" bIns="0" rtlCol="0" anchor="t">
            <a:noAutofit/>
          </a:body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rot="5400000">
            <a:off x="-2209800" y="3429000"/>
            <a:ext cx="4876800" cy="152399"/>
          </a:xfrm>
          <a:prstGeom prst="rect">
            <a:avLst/>
          </a:prstGeom>
        </p:spPr>
        <p:txBody>
          <a:bodyPr vert="horz" lIns="0" tIns="0" rIns="0" bIns="0" rtlCol="0" anchor="t">
            <a:noAutofit/>
          </a:bodyPr>
          <a:lstStyle>
            <a:lvl1pPr algn="l">
              <a:lnSpc>
                <a:spcPts val="1200"/>
              </a:lnSpc>
              <a:defRPr sz="800" spc="-20" baseline="0">
                <a:solidFill>
                  <a:schemeClr val="tx1"/>
                </a:solidFill>
              </a:defRPr>
            </a:lvl1pPr>
          </a:lstStyle>
          <a:p>
            <a:r>
              <a:rPr lang="en-US"/>
              <a:t>U.S. High Yield Overview</a:t>
            </a:r>
            <a:endParaRPr lang="en-US" dirty="0"/>
          </a:p>
        </p:txBody>
      </p:sp>
      <p:sp>
        <p:nvSpPr>
          <p:cNvPr id="5" name="Footer Placeholder 4"/>
          <p:cNvSpPr>
            <a:spLocks noGrp="1"/>
          </p:cNvSpPr>
          <p:nvPr>
            <p:ph type="ftr" sz="quarter" idx="3"/>
          </p:nvPr>
        </p:nvSpPr>
        <p:spPr>
          <a:xfrm rot="5400000">
            <a:off x="-2057400" y="3429001"/>
            <a:ext cx="4876801" cy="152399"/>
          </a:xfrm>
          <a:prstGeom prst="rect">
            <a:avLst/>
          </a:prstGeom>
        </p:spPr>
        <p:txBody>
          <a:bodyPr vert="horz" lIns="0" tIns="0" rIns="0" bIns="0" rtlCol="0" anchor="t">
            <a:noAutofit/>
          </a:bodyPr>
          <a:lstStyle>
            <a:lvl1pPr algn="l">
              <a:lnSpc>
                <a:spcPts val="1200"/>
              </a:lnSpc>
              <a:defRPr sz="800" b="1" spc="-20" baseline="0">
                <a:solidFill>
                  <a:schemeClr val="tx1"/>
                </a:solidFill>
              </a:defRPr>
            </a:lvl1pPr>
          </a:lstStyle>
          <a:p>
            <a:r>
              <a:rPr lang="en-US"/>
              <a:t>Polen Capital Credit</a:t>
            </a:r>
            <a:endParaRPr lang="en-US" dirty="0"/>
          </a:p>
        </p:txBody>
      </p:sp>
      <p:sp>
        <p:nvSpPr>
          <p:cNvPr id="6" name="Slide Number Placeholder 5"/>
          <p:cNvSpPr>
            <a:spLocks noGrp="1"/>
          </p:cNvSpPr>
          <p:nvPr>
            <p:ph type="sldNum" sz="quarter" idx="4"/>
          </p:nvPr>
        </p:nvSpPr>
        <p:spPr>
          <a:xfrm rot="5400000">
            <a:off x="-1" y="304800"/>
            <a:ext cx="762002" cy="152399"/>
          </a:xfrm>
          <a:prstGeom prst="rect">
            <a:avLst/>
          </a:prstGeom>
        </p:spPr>
        <p:txBody>
          <a:bodyPr vert="horz" lIns="0" tIns="0" rIns="0" bIns="0" rtlCol="0" anchor="t">
            <a:noAutofit/>
          </a:bodyPr>
          <a:lstStyle>
            <a:lvl1pPr algn="r">
              <a:lnSpc>
                <a:spcPts val="1200"/>
              </a:lnSpc>
              <a:defRPr sz="800" spc="-20" baseline="0">
                <a:solidFill>
                  <a:schemeClr val="tx1"/>
                </a:solidFill>
              </a:defRPr>
            </a:lvl1pPr>
          </a:lstStyle>
          <a:p>
            <a:fld id="{E61F9F1E-AB28-8E49-884A-F12C53BC2754}" type="slidenum">
              <a:rPr lang="en-US" smtClean="0"/>
              <a:pPr/>
              <a:t>‹#›</a:t>
            </a:fld>
            <a:endParaRPr lang="en-US"/>
          </a:p>
        </p:txBody>
      </p:sp>
      <p:sp>
        <p:nvSpPr>
          <p:cNvPr id="8" name="Title Placeholder 7">
            <a:extLst>
              <a:ext uri="{FF2B5EF4-FFF2-40B4-BE49-F238E27FC236}">
                <a16:creationId xmlns:a16="http://schemas.microsoft.com/office/drawing/2014/main" id="{34665015-CF33-48DD-BCC7-F3489960BF8D}"/>
              </a:ext>
            </a:extLst>
          </p:cNvPr>
          <p:cNvSpPr>
            <a:spLocks noGrp="1"/>
          </p:cNvSpPr>
          <p:nvPr>
            <p:ph type="title"/>
          </p:nvPr>
        </p:nvSpPr>
        <p:spPr>
          <a:xfrm>
            <a:off x="914400" y="365124"/>
            <a:ext cx="7315200" cy="630841"/>
          </a:xfrm>
          <a:prstGeom prst="rect">
            <a:avLst/>
          </a:prstGeom>
        </p:spPr>
        <p:txBody>
          <a:bodyPr vert="horz" lIns="0" tIns="45720" rIns="91440" bIns="0" rtlCol="0" anchor="b">
            <a:normAutofit/>
          </a:bodyPr>
          <a:lstStyle/>
          <a:p>
            <a:r>
              <a:rPr lang="en-US"/>
              <a:t>Click to edit Master title style</a:t>
            </a:r>
          </a:p>
        </p:txBody>
      </p:sp>
      <p:cxnSp>
        <p:nvCxnSpPr>
          <p:cNvPr id="10" name="Straight Connector 9">
            <a:extLst>
              <a:ext uri="{FF2B5EF4-FFF2-40B4-BE49-F238E27FC236}">
                <a16:creationId xmlns:a16="http://schemas.microsoft.com/office/drawing/2014/main" id="{91D624F7-A4D8-45C9-B083-8A9D701B31A2}"/>
              </a:ext>
            </a:extLst>
          </p:cNvPr>
          <p:cNvCxnSpPr/>
          <p:nvPr/>
        </p:nvCxnSpPr>
        <p:spPr>
          <a:xfrm flipH="1">
            <a:off x="0" y="914400"/>
            <a:ext cx="457200"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72847954"/>
      </p:ext>
    </p:extLst>
  </p:cSld>
  <p:clrMap bg1="lt1" tx1="dk1" bg2="lt2" tx2="dk2" accent1="accent1" accent2="accent2" accent3="accent3" accent4="accent4" accent5="accent5" accent6="accent6" hlink="hlink" folHlink="folHlink"/>
  <p:sldLayoutIdLst>
    <p:sldLayoutId id="2147483726" r:id="rId1"/>
  </p:sldLayoutIdLst>
  <p:hf hdr="0"/>
  <p:txStyles>
    <p:titleStyle>
      <a:lvl1pPr algn="l" defTabSz="914400" rtl="0" eaLnBrk="1" latinLnBrk="0" hangingPunct="1">
        <a:lnSpc>
          <a:spcPct val="83000"/>
        </a:lnSpc>
        <a:spcBef>
          <a:spcPct val="0"/>
        </a:spcBef>
        <a:buNone/>
        <a:defRPr sz="2400" b="1" kern="1200" spc="-20" baseline="0">
          <a:solidFill>
            <a:schemeClr val="tx1"/>
          </a:solidFill>
          <a:latin typeface="+mj-lt"/>
          <a:ea typeface="+mj-ea"/>
          <a:cs typeface="+mj-cs"/>
        </a:defRPr>
      </a:lvl1pPr>
    </p:titleStyle>
    <p:bodyStyle>
      <a:lvl1pPr marL="0" indent="0" algn="l" defTabSz="914400" rtl="0" eaLnBrk="1" latinLnBrk="0" hangingPunct="1">
        <a:lnSpc>
          <a:spcPct val="125000"/>
        </a:lnSpc>
        <a:spcBef>
          <a:spcPts val="0"/>
        </a:spcBef>
        <a:spcAft>
          <a:spcPts val="1200"/>
        </a:spcAft>
        <a:buFont typeface="Arial" panose="020B0604020202020204" pitchFamily="34" charset="0"/>
        <a:buNone/>
        <a:defRPr sz="1000" b="0" kern="1200" spc="-20" baseline="0">
          <a:solidFill>
            <a:schemeClr val="tx1"/>
          </a:solidFill>
          <a:latin typeface="+mn-lt"/>
          <a:ea typeface="+mn-ea"/>
          <a:cs typeface="+mn-cs"/>
        </a:defRPr>
      </a:lvl1pPr>
      <a:lvl2pPr marL="155448" indent="-155448" algn="l" defTabSz="914400" rtl="0" eaLnBrk="1" latinLnBrk="0" hangingPunct="1">
        <a:lnSpc>
          <a:spcPct val="125000"/>
        </a:lnSpc>
        <a:spcBef>
          <a:spcPts val="0"/>
        </a:spcBef>
        <a:spcAft>
          <a:spcPts val="1200"/>
        </a:spcAft>
        <a:buFont typeface="Arial" panose="020B0604020202020204" pitchFamily="34" charset="0"/>
        <a:buChar char="•"/>
        <a:defRPr lang="en-US" sz="1000" b="0" kern="1200" spc="-20" baseline="0" dirty="0">
          <a:solidFill>
            <a:schemeClr val="tx1"/>
          </a:solidFill>
          <a:latin typeface="+mn-lt"/>
          <a:ea typeface="+mn-ea"/>
          <a:cs typeface="+mn-cs"/>
        </a:defRPr>
      </a:lvl2pPr>
      <a:lvl3pPr marL="301752" indent="-155448" algn="l" defTabSz="914400" rtl="0" eaLnBrk="1" latinLnBrk="0" hangingPunct="1">
        <a:lnSpc>
          <a:spcPct val="125000"/>
        </a:lnSpc>
        <a:spcBef>
          <a:spcPts val="0"/>
        </a:spcBef>
        <a:spcAft>
          <a:spcPts val="1200"/>
        </a:spcAft>
        <a:buFont typeface="Arial" panose="020B0604020202020204" pitchFamily="34" charset="0"/>
        <a:buChar char="•"/>
        <a:defRPr lang="en-US" sz="1000" b="0" kern="1200" spc="-20" baseline="0" dirty="0">
          <a:solidFill>
            <a:schemeClr val="tx1"/>
          </a:solidFill>
          <a:latin typeface="+mn-lt"/>
          <a:ea typeface="+mn-ea"/>
          <a:cs typeface="+mn-cs"/>
        </a:defRPr>
      </a:lvl3pPr>
      <a:lvl4pPr marL="448056" indent="-155448" algn="l" defTabSz="914400" rtl="0" eaLnBrk="1" latinLnBrk="0" hangingPunct="1">
        <a:lnSpc>
          <a:spcPct val="125000"/>
        </a:lnSpc>
        <a:spcBef>
          <a:spcPts val="0"/>
        </a:spcBef>
        <a:spcAft>
          <a:spcPts val="1200"/>
        </a:spcAft>
        <a:buFont typeface="Arial" panose="020B0604020202020204" pitchFamily="34" charset="0"/>
        <a:buChar char="•"/>
        <a:defRPr sz="1000" kern="1200" spc="-20" baseline="0">
          <a:solidFill>
            <a:schemeClr val="tx1"/>
          </a:solidFill>
          <a:latin typeface="+mn-lt"/>
          <a:ea typeface="+mn-ea"/>
          <a:cs typeface="+mn-cs"/>
        </a:defRPr>
      </a:lvl4pPr>
      <a:lvl5pPr marL="594360" indent="-155448" algn="l" defTabSz="914400" rtl="0" eaLnBrk="1" latinLnBrk="0" hangingPunct="1">
        <a:lnSpc>
          <a:spcPct val="125000"/>
        </a:lnSpc>
        <a:spcBef>
          <a:spcPts val="0"/>
        </a:spcBef>
        <a:spcAft>
          <a:spcPts val="1200"/>
        </a:spcAft>
        <a:buFont typeface="Arial" panose="020B0604020202020204" pitchFamily="34" charset="0"/>
        <a:buChar char="•"/>
        <a:defRPr sz="1000" kern="1200" spc="-2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orient="horz" pos="744">
          <p15:clr>
            <a:srgbClr val="F26B43"/>
          </p15:clr>
        </p15:guide>
        <p15:guide id="32" orient="horz" pos="2160" userDrawn="1">
          <p15:clr>
            <a:srgbClr val="F26B43"/>
          </p15:clr>
        </p15:guide>
        <p15:guide id="33" pos="2880" userDrawn="1">
          <p15:clr>
            <a:srgbClr val="F26B43"/>
          </p15:clr>
        </p15:guide>
        <p15:guide id="34" pos="576" userDrawn="1">
          <p15:clr>
            <a:srgbClr val="F26B43"/>
          </p15:clr>
        </p15:guide>
        <p15:guide id="35" pos="5184" userDrawn="1">
          <p15:clr>
            <a:srgbClr val="F26B43"/>
          </p15:clr>
        </p15:guide>
        <p15:guide id="36" orient="horz" pos="576" userDrawn="1">
          <p15:clr>
            <a:srgbClr val="F26B43"/>
          </p15:clr>
        </p15:guide>
        <p15:guide id="37" orient="horz" pos="3744" userDrawn="1">
          <p15:clr>
            <a:srgbClr val="F26B43"/>
          </p15:clr>
        </p15:guide>
        <p15:guide id="38" pos="288" userDrawn="1">
          <p15:clr>
            <a:srgbClr val="F26B43"/>
          </p15:clr>
        </p15:guide>
        <p15:guide id="39" pos="2064" userDrawn="1">
          <p15:clr>
            <a:srgbClr val="F26B43"/>
          </p15:clr>
        </p15:guide>
        <p15:guide id="40" pos="1248" userDrawn="1">
          <p15:clr>
            <a:srgbClr val="F26B43"/>
          </p15:clr>
        </p15:guide>
        <p15:guide id="41" pos="4512" userDrawn="1">
          <p15:clr>
            <a:srgbClr val="F26B43"/>
          </p15:clr>
        </p15:guide>
        <p15:guide id="42" pos="3696" userDrawn="1">
          <p15:clr>
            <a:srgbClr val="F26B43"/>
          </p15:clr>
        </p15:guide>
        <p15:guide id="43" pos="1392" userDrawn="1">
          <p15:clr>
            <a:srgbClr val="F26B43"/>
          </p15:clr>
        </p15:guide>
        <p15:guide id="44" pos="1104" userDrawn="1">
          <p15:clr>
            <a:srgbClr val="F26B43"/>
          </p15:clr>
        </p15:guide>
        <p15:guide id="45" pos="1920" userDrawn="1">
          <p15:clr>
            <a:srgbClr val="F26B43"/>
          </p15:clr>
        </p15:guide>
        <p15:guide id="46" pos="2208" userDrawn="1">
          <p15:clr>
            <a:srgbClr val="F26B43"/>
          </p15:clr>
        </p15:guide>
        <p15:guide id="47" pos="2736" userDrawn="1">
          <p15:clr>
            <a:srgbClr val="F26B43"/>
          </p15:clr>
        </p15:guide>
        <p15:guide id="48" pos="3024" userDrawn="1">
          <p15:clr>
            <a:srgbClr val="F26B43"/>
          </p15:clr>
        </p15:guide>
        <p15:guide id="49" pos="3552" userDrawn="1">
          <p15:clr>
            <a:srgbClr val="F26B43"/>
          </p15:clr>
        </p15:guide>
        <p15:guide id="50" pos="3840" userDrawn="1">
          <p15:clr>
            <a:srgbClr val="F26B43"/>
          </p15:clr>
        </p15:guide>
        <p15:guide id="51" pos="4368" userDrawn="1">
          <p15:clr>
            <a:srgbClr val="F26B43"/>
          </p15:clr>
        </p15:guide>
        <p15:guide id="52" pos="4656" userDrawn="1">
          <p15:clr>
            <a:srgbClr val="F26B43"/>
          </p15:clr>
        </p15:guide>
      </p15:sldGuideLst>
    </p:ext>
  </p:extLst>
</p:sldMaster>
</file>

<file path=ppt/slideMasters/slideMaster2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FD0EB966-98A9-45FC-A2CB-079D98AD19C2}"/>
              </a:ext>
            </a:extLst>
          </p:cNvPr>
          <p:cNvGraphicFramePr>
            <a:graphicFrameLocks noChangeAspect="1"/>
          </p:cNvGraphicFramePr>
          <p:nvPr>
            <p:custDataLst>
              <p:tags r:id="rId3"/>
            </p:custDataLst>
            <p:extLst>
              <p:ext uri="{D42A27DB-BD31-4B8C-83A1-F6EECF244321}">
                <p14:modId xmlns:p14="http://schemas.microsoft.com/office/powerpoint/2010/main" val="244324031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95" imgH="394" progId="TCLayout.ActiveDocument.1">
                  <p:embed/>
                </p:oleObj>
              </mc:Choice>
              <mc:Fallback>
                <p:oleObj name="think-cell Slide" r:id="rId4" imgW="395" imgH="394" progId="TCLayout.ActiveDocument.1">
                  <p:embed/>
                  <p:pic>
                    <p:nvPicPr>
                      <p:cNvPr id="2" name="Object 1" hidden="1">
                        <a:extLst>
                          <a:ext uri="{FF2B5EF4-FFF2-40B4-BE49-F238E27FC236}">
                            <a16:creationId xmlns:a16="http://schemas.microsoft.com/office/drawing/2014/main" id="{FD0EB966-98A9-45FC-A2CB-079D98AD19C2}"/>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Text Placeholder 2"/>
          <p:cNvSpPr>
            <a:spLocks noGrp="1"/>
          </p:cNvSpPr>
          <p:nvPr>
            <p:ph type="body" idx="1"/>
          </p:nvPr>
        </p:nvSpPr>
        <p:spPr>
          <a:xfrm>
            <a:off x="914400" y="1150513"/>
            <a:ext cx="7315200" cy="4793087"/>
          </a:xfrm>
          <a:prstGeom prst="rect">
            <a:avLst/>
          </a:prstGeom>
        </p:spPr>
        <p:txBody>
          <a:bodyPr vert="horz" lIns="0" tIns="0" rIns="0" bIns="0" rtlCol="0" anchor="t">
            <a:noAutofit/>
          </a:body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rot="5400000">
            <a:off x="-2209800" y="3429000"/>
            <a:ext cx="4876800" cy="152399"/>
          </a:xfrm>
          <a:prstGeom prst="rect">
            <a:avLst/>
          </a:prstGeom>
        </p:spPr>
        <p:txBody>
          <a:bodyPr vert="horz" lIns="0" tIns="0" rIns="0" bIns="0" rtlCol="0" anchor="t">
            <a:noAutofit/>
          </a:bodyPr>
          <a:lstStyle>
            <a:lvl1pPr algn="l">
              <a:lnSpc>
                <a:spcPts val="1200"/>
              </a:lnSpc>
              <a:defRPr sz="800" spc="-20" baseline="0">
                <a:solidFill>
                  <a:schemeClr val="tx1"/>
                </a:solidFill>
              </a:defRPr>
            </a:lvl1pPr>
          </a:lstStyle>
          <a:p>
            <a:r>
              <a:rPr lang="en-US"/>
              <a:t>U.S. High Yield Overview</a:t>
            </a:r>
          </a:p>
        </p:txBody>
      </p:sp>
      <p:sp>
        <p:nvSpPr>
          <p:cNvPr id="5" name="Footer Placeholder 4"/>
          <p:cNvSpPr>
            <a:spLocks noGrp="1"/>
          </p:cNvSpPr>
          <p:nvPr>
            <p:ph type="ftr" sz="quarter" idx="3"/>
          </p:nvPr>
        </p:nvSpPr>
        <p:spPr>
          <a:xfrm rot="5400000">
            <a:off x="-2057400" y="3429001"/>
            <a:ext cx="4876801" cy="152399"/>
          </a:xfrm>
          <a:prstGeom prst="rect">
            <a:avLst/>
          </a:prstGeom>
        </p:spPr>
        <p:txBody>
          <a:bodyPr vert="horz" lIns="0" tIns="0" rIns="0" bIns="0" rtlCol="0" anchor="t">
            <a:noAutofit/>
          </a:bodyPr>
          <a:lstStyle>
            <a:lvl1pPr algn="l">
              <a:lnSpc>
                <a:spcPts val="1200"/>
              </a:lnSpc>
              <a:defRPr sz="800" b="1" spc="-20" baseline="0">
                <a:solidFill>
                  <a:schemeClr val="tx1"/>
                </a:solidFill>
              </a:defRPr>
            </a:lvl1pPr>
          </a:lstStyle>
          <a:p>
            <a:r>
              <a:rPr lang="en-US"/>
              <a:t>Polen Capital Credit</a:t>
            </a:r>
          </a:p>
        </p:txBody>
      </p:sp>
      <p:sp>
        <p:nvSpPr>
          <p:cNvPr id="6" name="Slide Number Placeholder 5"/>
          <p:cNvSpPr>
            <a:spLocks noGrp="1"/>
          </p:cNvSpPr>
          <p:nvPr>
            <p:ph type="sldNum" sz="quarter" idx="4"/>
          </p:nvPr>
        </p:nvSpPr>
        <p:spPr>
          <a:xfrm rot="5400000">
            <a:off x="-1" y="304800"/>
            <a:ext cx="762002" cy="152399"/>
          </a:xfrm>
          <a:prstGeom prst="rect">
            <a:avLst/>
          </a:prstGeom>
        </p:spPr>
        <p:txBody>
          <a:bodyPr vert="horz" lIns="0" tIns="0" rIns="0" bIns="0" rtlCol="0" anchor="t">
            <a:noAutofit/>
          </a:bodyPr>
          <a:lstStyle>
            <a:lvl1pPr algn="r">
              <a:lnSpc>
                <a:spcPts val="1200"/>
              </a:lnSpc>
              <a:defRPr sz="800" spc="-20" baseline="0">
                <a:solidFill>
                  <a:schemeClr val="tx1"/>
                </a:solidFill>
              </a:defRPr>
            </a:lvl1pPr>
          </a:lstStyle>
          <a:p>
            <a:fld id="{E61F9F1E-AB28-8E49-884A-F12C53BC2754}" type="slidenum">
              <a:rPr lang="en-US" smtClean="0"/>
              <a:pPr/>
              <a:t>‹#›</a:t>
            </a:fld>
            <a:endParaRPr lang="en-US"/>
          </a:p>
        </p:txBody>
      </p:sp>
      <p:sp>
        <p:nvSpPr>
          <p:cNvPr id="8" name="Title Placeholder 7">
            <a:extLst>
              <a:ext uri="{FF2B5EF4-FFF2-40B4-BE49-F238E27FC236}">
                <a16:creationId xmlns:a16="http://schemas.microsoft.com/office/drawing/2014/main" id="{34665015-CF33-48DD-BCC7-F3489960BF8D}"/>
              </a:ext>
            </a:extLst>
          </p:cNvPr>
          <p:cNvSpPr>
            <a:spLocks noGrp="1"/>
          </p:cNvSpPr>
          <p:nvPr>
            <p:ph type="title"/>
          </p:nvPr>
        </p:nvSpPr>
        <p:spPr>
          <a:xfrm>
            <a:off x="914400" y="365124"/>
            <a:ext cx="7315200" cy="630841"/>
          </a:xfrm>
          <a:prstGeom prst="rect">
            <a:avLst/>
          </a:prstGeom>
        </p:spPr>
        <p:txBody>
          <a:bodyPr vert="horz" lIns="0" tIns="45720" rIns="91440" bIns="0" rtlCol="0" anchor="b">
            <a:normAutofit/>
          </a:bodyPr>
          <a:lstStyle/>
          <a:p>
            <a:r>
              <a:rPr lang="en-US"/>
              <a:t>Click to edit Master title style</a:t>
            </a:r>
          </a:p>
        </p:txBody>
      </p:sp>
      <p:cxnSp>
        <p:nvCxnSpPr>
          <p:cNvPr id="10" name="Straight Connector 9">
            <a:extLst>
              <a:ext uri="{FF2B5EF4-FFF2-40B4-BE49-F238E27FC236}">
                <a16:creationId xmlns:a16="http://schemas.microsoft.com/office/drawing/2014/main" id="{91D624F7-A4D8-45C9-B083-8A9D701B31A2}"/>
              </a:ext>
            </a:extLst>
          </p:cNvPr>
          <p:cNvCxnSpPr/>
          <p:nvPr/>
        </p:nvCxnSpPr>
        <p:spPr>
          <a:xfrm flipH="1">
            <a:off x="0" y="914400"/>
            <a:ext cx="457200"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72847954"/>
      </p:ext>
    </p:extLst>
  </p:cSld>
  <p:clrMap bg1="lt1" tx1="dk1" bg2="lt2" tx2="dk2" accent1="accent1" accent2="accent2" accent3="accent3" accent4="accent4" accent5="accent5" accent6="accent6" hlink="hlink" folHlink="folHlink"/>
  <p:sldLayoutIdLst>
    <p:sldLayoutId id="2147483736" r:id="rId1"/>
  </p:sldLayoutIdLst>
  <p:hf hdr="0"/>
  <p:txStyles>
    <p:titleStyle>
      <a:lvl1pPr algn="l" defTabSz="914400" rtl="0" eaLnBrk="1" latinLnBrk="0" hangingPunct="1">
        <a:lnSpc>
          <a:spcPct val="83000"/>
        </a:lnSpc>
        <a:spcBef>
          <a:spcPct val="0"/>
        </a:spcBef>
        <a:buNone/>
        <a:defRPr sz="2400" b="1" kern="1200" spc="-20" baseline="0">
          <a:solidFill>
            <a:schemeClr val="tx1"/>
          </a:solidFill>
          <a:latin typeface="+mj-lt"/>
          <a:ea typeface="+mj-ea"/>
          <a:cs typeface="+mj-cs"/>
        </a:defRPr>
      </a:lvl1pPr>
    </p:titleStyle>
    <p:bodyStyle>
      <a:lvl1pPr marL="0" indent="0" algn="l" defTabSz="914400" rtl="0" eaLnBrk="1" latinLnBrk="0" hangingPunct="1">
        <a:lnSpc>
          <a:spcPct val="125000"/>
        </a:lnSpc>
        <a:spcBef>
          <a:spcPts val="0"/>
        </a:spcBef>
        <a:spcAft>
          <a:spcPts val="1200"/>
        </a:spcAft>
        <a:buFont typeface="Arial" panose="020B0604020202020204" pitchFamily="34" charset="0"/>
        <a:buNone/>
        <a:defRPr sz="1000" b="0" kern="1200" spc="-20" baseline="0">
          <a:solidFill>
            <a:schemeClr val="tx1"/>
          </a:solidFill>
          <a:latin typeface="+mn-lt"/>
          <a:ea typeface="+mn-ea"/>
          <a:cs typeface="+mn-cs"/>
        </a:defRPr>
      </a:lvl1pPr>
      <a:lvl2pPr marL="155448" indent="-155448" algn="l" defTabSz="914400" rtl="0" eaLnBrk="1" latinLnBrk="0" hangingPunct="1">
        <a:lnSpc>
          <a:spcPct val="125000"/>
        </a:lnSpc>
        <a:spcBef>
          <a:spcPts val="0"/>
        </a:spcBef>
        <a:spcAft>
          <a:spcPts val="1200"/>
        </a:spcAft>
        <a:buFont typeface="Arial" panose="020B0604020202020204" pitchFamily="34" charset="0"/>
        <a:buChar char="•"/>
        <a:defRPr lang="en-US" sz="1000" b="0" kern="1200" spc="-20" baseline="0" dirty="0">
          <a:solidFill>
            <a:schemeClr val="tx1"/>
          </a:solidFill>
          <a:latin typeface="+mn-lt"/>
          <a:ea typeface="+mn-ea"/>
          <a:cs typeface="+mn-cs"/>
        </a:defRPr>
      </a:lvl2pPr>
      <a:lvl3pPr marL="301752" indent="-155448" algn="l" defTabSz="914400" rtl="0" eaLnBrk="1" latinLnBrk="0" hangingPunct="1">
        <a:lnSpc>
          <a:spcPct val="125000"/>
        </a:lnSpc>
        <a:spcBef>
          <a:spcPts val="0"/>
        </a:spcBef>
        <a:spcAft>
          <a:spcPts val="1200"/>
        </a:spcAft>
        <a:buFont typeface="Arial" panose="020B0604020202020204" pitchFamily="34" charset="0"/>
        <a:buChar char="•"/>
        <a:defRPr lang="en-US" sz="1000" b="0" kern="1200" spc="-20" baseline="0" dirty="0">
          <a:solidFill>
            <a:schemeClr val="tx1"/>
          </a:solidFill>
          <a:latin typeface="+mn-lt"/>
          <a:ea typeface="+mn-ea"/>
          <a:cs typeface="+mn-cs"/>
        </a:defRPr>
      </a:lvl3pPr>
      <a:lvl4pPr marL="448056" indent="-155448" algn="l" defTabSz="914400" rtl="0" eaLnBrk="1" latinLnBrk="0" hangingPunct="1">
        <a:lnSpc>
          <a:spcPct val="125000"/>
        </a:lnSpc>
        <a:spcBef>
          <a:spcPts val="0"/>
        </a:spcBef>
        <a:spcAft>
          <a:spcPts val="1200"/>
        </a:spcAft>
        <a:buFont typeface="Arial" panose="020B0604020202020204" pitchFamily="34" charset="0"/>
        <a:buChar char="•"/>
        <a:defRPr sz="1000" kern="1200" spc="-20" baseline="0">
          <a:solidFill>
            <a:schemeClr val="tx1"/>
          </a:solidFill>
          <a:latin typeface="+mn-lt"/>
          <a:ea typeface="+mn-ea"/>
          <a:cs typeface="+mn-cs"/>
        </a:defRPr>
      </a:lvl4pPr>
      <a:lvl5pPr marL="594360" indent="-155448" algn="l" defTabSz="914400" rtl="0" eaLnBrk="1" latinLnBrk="0" hangingPunct="1">
        <a:lnSpc>
          <a:spcPct val="125000"/>
        </a:lnSpc>
        <a:spcBef>
          <a:spcPts val="0"/>
        </a:spcBef>
        <a:spcAft>
          <a:spcPts val="1200"/>
        </a:spcAft>
        <a:buFont typeface="Arial" panose="020B0604020202020204" pitchFamily="34" charset="0"/>
        <a:buChar char="•"/>
        <a:defRPr sz="1000" kern="1200" spc="-2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orient="horz" pos="744">
          <p15:clr>
            <a:srgbClr val="F26B43"/>
          </p15:clr>
        </p15:guide>
        <p15:guide id="32" orient="horz" pos="2160" userDrawn="1">
          <p15:clr>
            <a:srgbClr val="F26B43"/>
          </p15:clr>
        </p15:guide>
        <p15:guide id="33" pos="2880" userDrawn="1">
          <p15:clr>
            <a:srgbClr val="F26B43"/>
          </p15:clr>
        </p15:guide>
        <p15:guide id="34" pos="576" userDrawn="1">
          <p15:clr>
            <a:srgbClr val="F26B43"/>
          </p15:clr>
        </p15:guide>
        <p15:guide id="35" pos="5184" userDrawn="1">
          <p15:clr>
            <a:srgbClr val="F26B43"/>
          </p15:clr>
        </p15:guide>
        <p15:guide id="36" orient="horz" pos="576" userDrawn="1">
          <p15:clr>
            <a:srgbClr val="F26B43"/>
          </p15:clr>
        </p15:guide>
        <p15:guide id="37" orient="horz" pos="3744" userDrawn="1">
          <p15:clr>
            <a:srgbClr val="F26B43"/>
          </p15:clr>
        </p15:guide>
        <p15:guide id="38" pos="288" userDrawn="1">
          <p15:clr>
            <a:srgbClr val="F26B43"/>
          </p15:clr>
        </p15:guide>
        <p15:guide id="39" pos="2064" userDrawn="1">
          <p15:clr>
            <a:srgbClr val="F26B43"/>
          </p15:clr>
        </p15:guide>
        <p15:guide id="40" pos="1248" userDrawn="1">
          <p15:clr>
            <a:srgbClr val="F26B43"/>
          </p15:clr>
        </p15:guide>
        <p15:guide id="41" pos="4512" userDrawn="1">
          <p15:clr>
            <a:srgbClr val="F26B43"/>
          </p15:clr>
        </p15:guide>
        <p15:guide id="42" pos="3696" userDrawn="1">
          <p15:clr>
            <a:srgbClr val="F26B43"/>
          </p15:clr>
        </p15:guide>
        <p15:guide id="43" pos="1392" userDrawn="1">
          <p15:clr>
            <a:srgbClr val="F26B43"/>
          </p15:clr>
        </p15:guide>
        <p15:guide id="44" pos="1104" userDrawn="1">
          <p15:clr>
            <a:srgbClr val="F26B43"/>
          </p15:clr>
        </p15:guide>
        <p15:guide id="45" pos="1920" userDrawn="1">
          <p15:clr>
            <a:srgbClr val="F26B43"/>
          </p15:clr>
        </p15:guide>
        <p15:guide id="46" pos="2208" userDrawn="1">
          <p15:clr>
            <a:srgbClr val="F26B43"/>
          </p15:clr>
        </p15:guide>
        <p15:guide id="47" pos="2736" userDrawn="1">
          <p15:clr>
            <a:srgbClr val="F26B43"/>
          </p15:clr>
        </p15:guide>
        <p15:guide id="48" pos="3024" userDrawn="1">
          <p15:clr>
            <a:srgbClr val="F26B43"/>
          </p15:clr>
        </p15:guide>
        <p15:guide id="49" pos="3552" userDrawn="1">
          <p15:clr>
            <a:srgbClr val="F26B43"/>
          </p15:clr>
        </p15:guide>
        <p15:guide id="50" pos="3840" userDrawn="1">
          <p15:clr>
            <a:srgbClr val="F26B43"/>
          </p15:clr>
        </p15:guide>
        <p15:guide id="51" pos="4368" userDrawn="1">
          <p15:clr>
            <a:srgbClr val="F26B43"/>
          </p15:clr>
        </p15:guide>
        <p15:guide id="52" pos="4656"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FD0EB966-98A9-45FC-A2CB-079D98AD19C2}"/>
              </a:ext>
            </a:extLst>
          </p:cNvPr>
          <p:cNvGraphicFramePr>
            <a:graphicFrameLocks noChangeAspect="1"/>
          </p:cNvGraphicFramePr>
          <p:nvPr>
            <p:custDataLst>
              <p:tags r:id="rId3"/>
            </p:custDataLst>
            <p:extLst>
              <p:ext uri="{D42A27DB-BD31-4B8C-83A1-F6EECF244321}">
                <p14:modId xmlns:p14="http://schemas.microsoft.com/office/powerpoint/2010/main" val="364111024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395" imgH="394" progId="TCLayout.ActiveDocument.1">
                  <p:embed/>
                </p:oleObj>
              </mc:Choice>
              <mc:Fallback>
                <p:oleObj name="think-cell Slide" r:id="rId5" imgW="395" imgH="394" progId="TCLayout.ActiveDocument.1">
                  <p:embed/>
                  <p:pic>
                    <p:nvPicPr>
                      <p:cNvPr id="2" name="Object 1" hidden="1">
                        <a:extLst>
                          <a:ext uri="{FF2B5EF4-FFF2-40B4-BE49-F238E27FC236}">
                            <a16:creationId xmlns:a16="http://schemas.microsoft.com/office/drawing/2014/main" id="{FD0EB966-98A9-45FC-A2CB-079D98AD19C2}"/>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3" name="Text Placeholder 2"/>
          <p:cNvSpPr>
            <a:spLocks noGrp="1"/>
          </p:cNvSpPr>
          <p:nvPr>
            <p:ph type="body" idx="1"/>
          </p:nvPr>
        </p:nvSpPr>
        <p:spPr>
          <a:xfrm>
            <a:off x="914400" y="1150513"/>
            <a:ext cx="7315200" cy="4793087"/>
          </a:xfrm>
          <a:prstGeom prst="rect">
            <a:avLst/>
          </a:prstGeom>
        </p:spPr>
        <p:txBody>
          <a:bodyPr vert="horz" lIns="0" tIns="0" rIns="0" bIns="0" rtlCol="0" anchor="t">
            <a:noAutofit/>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rot="5400000">
            <a:off x="-2209800" y="3429000"/>
            <a:ext cx="4876800" cy="152399"/>
          </a:xfrm>
          <a:prstGeom prst="rect">
            <a:avLst/>
          </a:prstGeom>
        </p:spPr>
        <p:txBody>
          <a:bodyPr vert="horz" lIns="0" tIns="0" rIns="0" bIns="0" rtlCol="0" anchor="t">
            <a:noAutofit/>
          </a:bodyPr>
          <a:lstStyle>
            <a:lvl1pPr algn="l">
              <a:lnSpc>
                <a:spcPts val="1200"/>
              </a:lnSpc>
              <a:defRPr sz="800" spc="-20" baseline="0">
                <a:solidFill>
                  <a:schemeClr val="tx1"/>
                </a:solidFill>
              </a:defRPr>
            </a:lvl1pPr>
          </a:lstStyle>
          <a:p>
            <a:r>
              <a:rPr lang="en-US"/>
              <a:t>Focus Growth </a:t>
            </a:r>
          </a:p>
        </p:txBody>
      </p:sp>
      <p:sp>
        <p:nvSpPr>
          <p:cNvPr id="5" name="Footer Placeholder 4"/>
          <p:cNvSpPr>
            <a:spLocks noGrp="1"/>
          </p:cNvSpPr>
          <p:nvPr>
            <p:ph type="ftr" sz="quarter" idx="3"/>
          </p:nvPr>
        </p:nvSpPr>
        <p:spPr>
          <a:xfrm rot="5400000">
            <a:off x="-2057400" y="3429001"/>
            <a:ext cx="4876801" cy="152399"/>
          </a:xfrm>
          <a:prstGeom prst="rect">
            <a:avLst/>
          </a:prstGeom>
        </p:spPr>
        <p:txBody>
          <a:bodyPr vert="horz" lIns="0" tIns="0" rIns="0" bIns="0" rtlCol="0" anchor="t">
            <a:noAutofit/>
          </a:bodyPr>
          <a:lstStyle>
            <a:lvl1pPr algn="l">
              <a:lnSpc>
                <a:spcPts val="1200"/>
              </a:lnSpc>
              <a:defRPr sz="800" b="1" spc="-20" baseline="0">
                <a:solidFill>
                  <a:schemeClr val="tx1"/>
                </a:solidFill>
              </a:defRPr>
            </a:lvl1pPr>
          </a:lstStyle>
          <a:p>
            <a:r>
              <a:rPr lang="en-US"/>
              <a:t>Polen Capital</a:t>
            </a:r>
          </a:p>
        </p:txBody>
      </p:sp>
      <p:sp>
        <p:nvSpPr>
          <p:cNvPr id="6" name="Slide Number Placeholder 5"/>
          <p:cNvSpPr>
            <a:spLocks noGrp="1"/>
          </p:cNvSpPr>
          <p:nvPr>
            <p:ph type="sldNum" sz="quarter" idx="4"/>
          </p:nvPr>
        </p:nvSpPr>
        <p:spPr>
          <a:xfrm rot="5400000">
            <a:off x="-1" y="304800"/>
            <a:ext cx="762002" cy="152399"/>
          </a:xfrm>
          <a:prstGeom prst="rect">
            <a:avLst/>
          </a:prstGeom>
        </p:spPr>
        <p:txBody>
          <a:bodyPr vert="horz" lIns="0" tIns="0" rIns="0" bIns="0" rtlCol="0" anchor="t">
            <a:noAutofit/>
          </a:bodyPr>
          <a:lstStyle>
            <a:lvl1pPr algn="r">
              <a:lnSpc>
                <a:spcPts val="1200"/>
              </a:lnSpc>
              <a:defRPr sz="800" spc="-20" baseline="0">
                <a:solidFill>
                  <a:schemeClr val="tx1"/>
                </a:solidFill>
              </a:defRPr>
            </a:lvl1pPr>
          </a:lstStyle>
          <a:p>
            <a:fld id="{E61F9F1E-AB28-8E49-884A-F12C53BC2754}" type="slidenum">
              <a:rPr lang="en-US" smtClean="0"/>
              <a:pPr/>
              <a:t>‹#›</a:t>
            </a:fld>
            <a:endParaRPr lang="en-US"/>
          </a:p>
        </p:txBody>
      </p:sp>
      <p:sp>
        <p:nvSpPr>
          <p:cNvPr id="8" name="Title Placeholder 7">
            <a:extLst>
              <a:ext uri="{FF2B5EF4-FFF2-40B4-BE49-F238E27FC236}">
                <a16:creationId xmlns:a16="http://schemas.microsoft.com/office/drawing/2014/main" id="{34665015-CF33-48DD-BCC7-F3489960BF8D}"/>
              </a:ext>
            </a:extLst>
          </p:cNvPr>
          <p:cNvSpPr>
            <a:spLocks noGrp="1"/>
          </p:cNvSpPr>
          <p:nvPr>
            <p:ph type="title"/>
          </p:nvPr>
        </p:nvSpPr>
        <p:spPr>
          <a:xfrm>
            <a:off x="914400" y="365124"/>
            <a:ext cx="7315200" cy="630841"/>
          </a:xfrm>
          <a:prstGeom prst="rect">
            <a:avLst/>
          </a:prstGeom>
        </p:spPr>
        <p:txBody>
          <a:bodyPr vert="horz" lIns="0" tIns="45720" rIns="91440" bIns="0" rtlCol="0" anchor="b">
            <a:normAutofit/>
          </a:bodyPr>
          <a:lstStyle/>
          <a:p>
            <a:r>
              <a:rPr lang="en-US"/>
              <a:t>Click to edit Master title style</a:t>
            </a:r>
            <a:endParaRPr lang="en-US" dirty="0"/>
          </a:p>
        </p:txBody>
      </p:sp>
      <p:cxnSp>
        <p:nvCxnSpPr>
          <p:cNvPr id="10" name="Straight Connector 9">
            <a:extLst>
              <a:ext uri="{FF2B5EF4-FFF2-40B4-BE49-F238E27FC236}">
                <a16:creationId xmlns:a16="http://schemas.microsoft.com/office/drawing/2014/main" id="{91D624F7-A4D8-45C9-B083-8A9D701B31A2}"/>
              </a:ext>
            </a:extLst>
          </p:cNvPr>
          <p:cNvCxnSpPr/>
          <p:nvPr/>
        </p:nvCxnSpPr>
        <p:spPr>
          <a:xfrm flipH="1">
            <a:off x="0" y="914400"/>
            <a:ext cx="457200"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graphicFrame>
        <p:nvGraphicFramePr>
          <p:cNvPr id="9" name="Object 8" hidden="1">
            <a:extLst>
              <a:ext uri="{FF2B5EF4-FFF2-40B4-BE49-F238E27FC236}">
                <a16:creationId xmlns:a16="http://schemas.microsoft.com/office/drawing/2014/main" id="{72B49962-BDF6-4EA5-9075-A987C5E6B547}"/>
              </a:ext>
            </a:extLst>
          </p:cNvPr>
          <p:cNvGraphicFramePr>
            <a:graphicFrameLocks noChangeAspect="1"/>
          </p:cNvGraphicFramePr>
          <p:nvPr userDrawn="1">
            <p:custDataLst>
              <p:tags r:id="rId4"/>
            </p:custDataLst>
            <p:extLst>
              <p:ext uri="{D42A27DB-BD31-4B8C-83A1-F6EECF244321}">
                <p14:modId xmlns:p14="http://schemas.microsoft.com/office/powerpoint/2010/main" val="141960362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7" imgW="395" imgH="394" progId="TCLayout.ActiveDocument.1">
                  <p:embed/>
                </p:oleObj>
              </mc:Choice>
              <mc:Fallback>
                <p:oleObj name="think-cell Slide" r:id="rId7" imgW="395" imgH="394" progId="TCLayout.ActiveDocument.1">
                  <p:embed/>
                  <p:pic>
                    <p:nvPicPr>
                      <p:cNvPr id="9" name="Object 8" hidden="1">
                        <a:extLst>
                          <a:ext uri="{FF2B5EF4-FFF2-40B4-BE49-F238E27FC236}">
                            <a16:creationId xmlns:a16="http://schemas.microsoft.com/office/drawing/2014/main" id="{72B49962-BDF6-4EA5-9075-A987C5E6B547}"/>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Tree>
    <p:extLst>
      <p:ext uri="{BB962C8B-B14F-4D97-AF65-F5344CB8AC3E}">
        <p14:creationId xmlns:p14="http://schemas.microsoft.com/office/powerpoint/2010/main" val="2834843087"/>
      </p:ext>
    </p:extLst>
  </p:cSld>
  <p:clrMap bg1="lt1" tx1="dk1" bg2="lt2" tx2="dk2" accent1="accent1" accent2="accent2" accent3="accent3" accent4="accent4" accent5="accent5" accent6="accent6" hlink="hlink" folHlink="folHlink"/>
  <p:sldLayoutIdLst>
    <p:sldLayoutId id="2147483658" r:id="rId1"/>
  </p:sldLayoutIdLst>
  <p:hf hdr="0"/>
  <p:txStyles>
    <p:titleStyle>
      <a:lvl1pPr algn="l" defTabSz="914400" rtl="0" eaLnBrk="1" latinLnBrk="0" hangingPunct="1">
        <a:lnSpc>
          <a:spcPct val="83000"/>
        </a:lnSpc>
        <a:spcBef>
          <a:spcPct val="0"/>
        </a:spcBef>
        <a:buNone/>
        <a:defRPr sz="2400" b="1" kern="1200" spc="-20" baseline="0">
          <a:solidFill>
            <a:schemeClr val="tx1"/>
          </a:solidFill>
          <a:latin typeface="+mj-lt"/>
          <a:ea typeface="+mj-ea"/>
          <a:cs typeface="+mj-cs"/>
        </a:defRPr>
      </a:lvl1pPr>
    </p:titleStyle>
    <p:bodyStyle>
      <a:lvl1pPr marL="0" indent="0" algn="l" defTabSz="914400" rtl="0" eaLnBrk="1" latinLnBrk="0" hangingPunct="1">
        <a:lnSpc>
          <a:spcPct val="125000"/>
        </a:lnSpc>
        <a:spcBef>
          <a:spcPts val="0"/>
        </a:spcBef>
        <a:spcAft>
          <a:spcPts val="1200"/>
        </a:spcAft>
        <a:buFont typeface="Arial" panose="020B0604020202020204" pitchFamily="34" charset="0"/>
        <a:buNone/>
        <a:defRPr sz="1000" b="0" kern="1200" spc="-20" baseline="0">
          <a:solidFill>
            <a:schemeClr val="tx1"/>
          </a:solidFill>
          <a:latin typeface="+mn-lt"/>
          <a:ea typeface="+mn-ea"/>
          <a:cs typeface="+mn-cs"/>
        </a:defRPr>
      </a:lvl1pPr>
      <a:lvl2pPr marL="155448" indent="-155448" algn="l" defTabSz="914400" rtl="0" eaLnBrk="1" latinLnBrk="0" hangingPunct="1">
        <a:lnSpc>
          <a:spcPct val="125000"/>
        </a:lnSpc>
        <a:spcBef>
          <a:spcPts val="0"/>
        </a:spcBef>
        <a:spcAft>
          <a:spcPts val="1200"/>
        </a:spcAft>
        <a:buFont typeface="Arial" panose="020B0604020202020204" pitchFamily="34" charset="0"/>
        <a:buChar char="•"/>
        <a:defRPr lang="en-US" sz="1000" b="0" kern="1200" spc="-20" baseline="0" dirty="0">
          <a:solidFill>
            <a:schemeClr val="tx1"/>
          </a:solidFill>
          <a:latin typeface="+mn-lt"/>
          <a:ea typeface="+mn-ea"/>
          <a:cs typeface="+mn-cs"/>
        </a:defRPr>
      </a:lvl2pPr>
      <a:lvl3pPr marL="301752" indent="-155448" algn="l" defTabSz="914400" rtl="0" eaLnBrk="1" latinLnBrk="0" hangingPunct="1">
        <a:lnSpc>
          <a:spcPct val="125000"/>
        </a:lnSpc>
        <a:spcBef>
          <a:spcPts val="0"/>
        </a:spcBef>
        <a:spcAft>
          <a:spcPts val="1200"/>
        </a:spcAft>
        <a:buFont typeface="Arial" panose="020B0604020202020204" pitchFamily="34" charset="0"/>
        <a:buChar char="•"/>
        <a:defRPr lang="en-US" sz="1000" b="0" kern="1200" spc="-20" baseline="0" dirty="0">
          <a:solidFill>
            <a:schemeClr val="tx1"/>
          </a:solidFill>
          <a:latin typeface="+mn-lt"/>
          <a:ea typeface="+mn-ea"/>
          <a:cs typeface="+mn-cs"/>
        </a:defRPr>
      </a:lvl3pPr>
      <a:lvl4pPr marL="448056" indent="-155448" algn="l" defTabSz="914400" rtl="0" eaLnBrk="1" latinLnBrk="0" hangingPunct="1">
        <a:lnSpc>
          <a:spcPct val="125000"/>
        </a:lnSpc>
        <a:spcBef>
          <a:spcPts val="0"/>
        </a:spcBef>
        <a:spcAft>
          <a:spcPts val="1200"/>
        </a:spcAft>
        <a:buFont typeface="Arial" panose="020B0604020202020204" pitchFamily="34" charset="0"/>
        <a:buChar char="•"/>
        <a:defRPr sz="1000" kern="1200" spc="-20" baseline="0">
          <a:solidFill>
            <a:schemeClr val="tx1"/>
          </a:solidFill>
          <a:latin typeface="+mn-lt"/>
          <a:ea typeface="+mn-ea"/>
          <a:cs typeface="+mn-cs"/>
        </a:defRPr>
      </a:lvl4pPr>
      <a:lvl5pPr marL="594360" indent="-155448" algn="l" defTabSz="914400" rtl="0" eaLnBrk="1" latinLnBrk="0" hangingPunct="1">
        <a:lnSpc>
          <a:spcPct val="125000"/>
        </a:lnSpc>
        <a:spcBef>
          <a:spcPts val="0"/>
        </a:spcBef>
        <a:spcAft>
          <a:spcPts val="1200"/>
        </a:spcAft>
        <a:buFont typeface="Arial" panose="020B0604020202020204" pitchFamily="34" charset="0"/>
        <a:buChar char="•"/>
        <a:defRPr sz="1000" kern="1200" spc="-2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orient="horz" pos="744">
          <p15:clr>
            <a:srgbClr val="F26B43"/>
          </p15:clr>
        </p15:guide>
        <p15:guide id="32" orient="horz" pos="2160" userDrawn="1">
          <p15:clr>
            <a:srgbClr val="F26B43"/>
          </p15:clr>
        </p15:guide>
        <p15:guide id="33" pos="2880" userDrawn="1">
          <p15:clr>
            <a:srgbClr val="F26B43"/>
          </p15:clr>
        </p15:guide>
        <p15:guide id="34" pos="576" userDrawn="1">
          <p15:clr>
            <a:srgbClr val="F26B43"/>
          </p15:clr>
        </p15:guide>
        <p15:guide id="35" pos="5184" userDrawn="1">
          <p15:clr>
            <a:srgbClr val="F26B43"/>
          </p15:clr>
        </p15:guide>
        <p15:guide id="36" orient="horz" pos="576" userDrawn="1">
          <p15:clr>
            <a:srgbClr val="F26B43"/>
          </p15:clr>
        </p15:guide>
        <p15:guide id="37" orient="horz" pos="3744" userDrawn="1">
          <p15:clr>
            <a:srgbClr val="F26B43"/>
          </p15:clr>
        </p15:guide>
        <p15:guide id="38" pos="288" userDrawn="1">
          <p15:clr>
            <a:srgbClr val="F26B43"/>
          </p15:clr>
        </p15:guide>
        <p15:guide id="39" pos="2064" userDrawn="1">
          <p15:clr>
            <a:srgbClr val="F26B43"/>
          </p15:clr>
        </p15:guide>
        <p15:guide id="40" pos="1248" userDrawn="1">
          <p15:clr>
            <a:srgbClr val="F26B43"/>
          </p15:clr>
        </p15:guide>
        <p15:guide id="41" pos="4512" userDrawn="1">
          <p15:clr>
            <a:srgbClr val="F26B43"/>
          </p15:clr>
        </p15:guide>
        <p15:guide id="42" pos="3696" userDrawn="1">
          <p15:clr>
            <a:srgbClr val="F26B43"/>
          </p15:clr>
        </p15:guide>
        <p15:guide id="43" pos="1392" userDrawn="1">
          <p15:clr>
            <a:srgbClr val="F26B43"/>
          </p15:clr>
        </p15:guide>
        <p15:guide id="44" pos="1104" userDrawn="1">
          <p15:clr>
            <a:srgbClr val="F26B43"/>
          </p15:clr>
        </p15:guide>
        <p15:guide id="45" pos="1920" userDrawn="1">
          <p15:clr>
            <a:srgbClr val="F26B43"/>
          </p15:clr>
        </p15:guide>
        <p15:guide id="46" pos="2208" userDrawn="1">
          <p15:clr>
            <a:srgbClr val="F26B43"/>
          </p15:clr>
        </p15:guide>
        <p15:guide id="47" pos="2736" userDrawn="1">
          <p15:clr>
            <a:srgbClr val="F26B43"/>
          </p15:clr>
        </p15:guide>
        <p15:guide id="48" pos="3024" userDrawn="1">
          <p15:clr>
            <a:srgbClr val="F26B43"/>
          </p15:clr>
        </p15:guide>
        <p15:guide id="49" pos="3552" userDrawn="1">
          <p15:clr>
            <a:srgbClr val="F26B43"/>
          </p15:clr>
        </p15:guide>
        <p15:guide id="50" pos="3840" userDrawn="1">
          <p15:clr>
            <a:srgbClr val="F26B43"/>
          </p15:clr>
        </p15:guide>
        <p15:guide id="51" pos="4368" userDrawn="1">
          <p15:clr>
            <a:srgbClr val="F26B43"/>
          </p15:clr>
        </p15:guide>
        <p15:guide id="52" pos="4656" userDrawn="1">
          <p15:clr>
            <a:srgbClr val="F26B43"/>
          </p15:clr>
        </p15:guide>
      </p15:sldGuideLst>
    </p:ext>
  </p:extLst>
</p:sldMaster>
</file>

<file path=ppt/slideMasters/slideMaster30.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FD0EB966-98A9-45FC-A2CB-079D98AD19C2}"/>
              </a:ext>
            </a:extLst>
          </p:cNvPr>
          <p:cNvGraphicFramePr>
            <a:graphicFrameLocks noChangeAspect="1"/>
          </p:cNvGraphicFramePr>
          <p:nvPr>
            <p:custDataLst>
              <p:tags r:id="rId3"/>
            </p:custDataLst>
            <p:extLst>
              <p:ext uri="{D42A27DB-BD31-4B8C-83A1-F6EECF244321}">
                <p14:modId xmlns:p14="http://schemas.microsoft.com/office/powerpoint/2010/main" val="244324031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95" imgH="394" progId="TCLayout.ActiveDocument.1">
                  <p:embed/>
                </p:oleObj>
              </mc:Choice>
              <mc:Fallback>
                <p:oleObj name="think-cell Slide" r:id="rId4" imgW="395" imgH="394" progId="TCLayout.ActiveDocument.1">
                  <p:embed/>
                  <p:pic>
                    <p:nvPicPr>
                      <p:cNvPr id="2" name="Object 1" hidden="1">
                        <a:extLst>
                          <a:ext uri="{FF2B5EF4-FFF2-40B4-BE49-F238E27FC236}">
                            <a16:creationId xmlns:a16="http://schemas.microsoft.com/office/drawing/2014/main" id="{FD0EB966-98A9-45FC-A2CB-079D98AD19C2}"/>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Text Placeholder 2"/>
          <p:cNvSpPr>
            <a:spLocks noGrp="1"/>
          </p:cNvSpPr>
          <p:nvPr>
            <p:ph type="body" idx="1"/>
          </p:nvPr>
        </p:nvSpPr>
        <p:spPr>
          <a:xfrm>
            <a:off x="914400" y="1150513"/>
            <a:ext cx="7315200" cy="4793087"/>
          </a:xfrm>
          <a:prstGeom prst="rect">
            <a:avLst/>
          </a:prstGeom>
        </p:spPr>
        <p:txBody>
          <a:bodyPr vert="horz" lIns="0" tIns="0" rIns="0" bIns="0" rtlCol="0" anchor="t">
            <a:noAutofit/>
          </a:body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rot="5400000">
            <a:off x="-2209800" y="3429000"/>
            <a:ext cx="4876800" cy="152399"/>
          </a:xfrm>
          <a:prstGeom prst="rect">
            <a:avLst/>
          </a:prstGeom>
        </p:spPr>
        <p:txBody>
          <a:bodyPr vert="horz" lIns="0" tIns="0" rIns="0" bIns="0" rtlCol="0" anchor="t">
            <a:noAutofit/>
          </a:bodyPr>
          <a:lstStyle>
            <a:lvl1pPr algn="l">
              <a:lnSpc>
                <a:spcPts val="1200"/>
              </a:lnSpc>
              <a:defRPr sz="800" spc="-20" baseline="0">
                <a:solidFill>
                  <a:schemeClr val="tx1"/>
                </a:solidFill>
              </a:defRPr>
            </a:lvl1pPr>
          </a:lstStyle>
          <a:p>
            <a:r>
              <a:rPr lang="en-US"/>
              <a:t>U.S. High Yield Overview</a:t>
            </a:r>
            <a:endParaRPr lang="en-US" dirty="0"/>
          </a:p>
        </p:txBody>
      </p:sp>
      <p:sp>
        <p:nvSpPr>
          <p:cNvPr id="5" name="Footer Placeholder 4"/>
          <p:cNvSpPr>
            <a:spLocks noGrp="1"/>
          </p:cNvSpPr>
          <p:nvPr>
            <p:ph type="ftr" sz="quarter" idx="3"/>
          </p:nvPr>
        </p:nvSpPr>
        <p:spPr>
          <a:xfrm rot="5400000">
            <a:off x="-2057400" y="3429001"/>
            <a:ext cx="4876801" cy="152399"/>
          </a:xfrm>
          <a:prstGeom prst="rect">
            <a:avLst/>
          </a:prstGeom>
        </p:spPr>
        <p:txBody>
          <a:bodyPr vert="horz" lIns="0" tIns="0" rIns="0" bIns="0" rtlCol="0" anchor="t">
            <a:noAutofit/>
          </a:bodyPr>
          <a:lstStyle>
            <a:lvl1pPr algn="l">
              <a:lnSpc>
                <a:spcPts val="1200"/>
              </a:lnSpc>
              <a:defRPr sz="800" b="1" spc="-20" baseline="0">
                <a:solidFill>
                  <a:schemeClr val="tx1"/>
                </a:solidFill>
              </a:defRPr>
            </a:lvl1pPr>
          </a:lstStyle>
          <a:p>
            <a:r>
              <a:rPr lang="en-US"/>
              <a:t>Polen Capital Credit</a:t>
            </a:r>
            <a:endParaRPr lang="en-US" dirty="0"/>
          </a:p>
        </p:txBody>
      </p:sp>
      <p:sp>
        <p:nvSpPr>
          <p:cNvPr id="6" name="Slide Number Placeholder 5"/>
          <p:cNvSpPr>
            <a:spLocks noGrp="1"/>
          </p:cNvSpPr>
          <p:nvPr>
            <p:ph type="sldNum" sz="quarter" idx="4"/>
          </p:nvPr>
        </p:nvSpPr>
        <p:spPr>
          <a:xfrm rot="5400000">
            <a:off x="-1" y="304800"/>
            <a:ext cx="762002" cy="152399"/>
          </a:xfrm>
          <a:prstGeom prst="rect">
            <a:avLst/>
          </a:prstGeom>
        </p:spPr>
        <p:txBody>
          <a:bodyPr vert="horz" lIns="0" tIns="0" rIns="0" bIns="0" rtlCol="0" anchor="t">
            <a:noAutofit/>
          </a:bodyPr>
          <a:lstStyle>
            <a:lvl1pPr algn="r">
              <a:lnSpc>
                <a:spcPts val="1200"/>
              </a:lnSpc>
              <a:defRPr sz="800" spc="-20" baseline="0">
                <a:solidFill>
                  <a:schemeClr val="tx1"/>
                </a:solidFill>
              </a:defRPr>
            </a:lvl1pPr>
          </a:lstStyle>
          <a:p>
            <a:fld id="{E61F9F1E-AB28-8E49-884A-F12C53BC2754}" type="slidenum">
              <a:rPr lang="en-US" smtClean="0"/>
              <a:pPr/>
              <a:t>‹#›</a:t>
            </a:fld>
            <a:endParaRPr lang="en-US"/>
          </a:p>
        </p:txBody>
      </p:sp>
      <p:sp>
        <p:nvSpPr>
          <p:cNvPr id="8" name="Title Placeholder 7">
            <a:extLst>
              <a:ext uri="{FF2B5EF4-FFF2-40B4-BE49-F238E27FC236}">
                <a16:creationId xmlns:a16="http://schemas.microsoft.com/office/drawing/2014/main" id="{34665015-CF33-48DD-BCC7-F3489960BF8D}"/>
              </a:ext>
            </a:extLst>
          </p:cNvPr>
          <p:cNvSpPr>
            <a:spLocks noGrp="1"/>
          </p:cNvSpPr>
          <p:nvPr>
            <p:ph type="title"/>
          </p:nvPr>
        </p:nvSpPr>
        <p:spPr>
          <a:xfrm>
            <a:off x="914400" y="365124"/>
            <a:ext cx="7315200" cy="630841"/>
          </a:xfrm>
          <a:prstGeom prst="rect">
            <a:avLst/>
          </a:prstGeom>
        </p:spPr>
        <p:txBody>
          <a:bodyPr vert="horz" lIns="0" tIns="45720" rIns="91440" bIns="0" rtlCol="0" anchor="b">
            <a:normAutofit/>
          </a:bodyPr>
          <a:lstStyle/>
          <a:p>
            <a:r>
              <a:rPr lang="en-US"/>
              <a:t>Click to edit Master title style</a:t>
            </a:r>
          </a:p>
        </p:txBody>
      </p:sp>
      <p:cxnSp>
        <p:nvCxnSpPr>
          <p:cNvPr id="10" name="Straight Connector 9">
            <a:extLst>
              <a:ext uri="{FF2B5EF4-FFF2-40B4-BE49-F238E27FC236}">
                <a16:creationId xmlns:a16="http://schemas.microsoft.com/office/drawing/2014/main" id="{91D624F7-A4D8-45C9-B083-8A9D701B31A2}"/>
              </a:ext>
            </a:extLst>
          </p:cNvPr>
          <p:cNvCxnSpPr/>
          <p:nvPr/>
        </p:nvCxnSpPr>
        <p:spPr>
          <a:xfrm flipH="1">
            <a:off x="0" y="914400"/>
            <a:ext cx="457200"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72847954"/>
      </p:ext>
    </p:extLst>
  </p:cSld>
  <p:clrMap bg1="lt1" tx1="dk1" bg2="lt2" tx2="dk2" accent1="accent1" accent2="accent2" accent3="accent3" accent4="accent4" accent5="accent5" accent6="accent6" hlink="hlink" folHlink="folHlink"/>
  <p:sldLayoutIdLst>
    <p:sldLayoutId id="2147483738" r:id="rId1"/>
  </p:sldLayoutIdLst>
  <p:hf hdr="0"/>
  <p:txStyles>
    <p:titleStyle>
      <a:lvl1pPr algn="l" defTabSz="914400" rtl="0" eaLnBrk="1" latinLnBrk="0" hangingPunct="1">
        <a:lnSpc>
          <a:spcPct val="83000"/>
        </a:lnSpc>
        <a:spcBef>
          <a:spcPct val="0"/>
        </a:spcBef>
        <a:buNone/>
        <a:defRPr sz="2400" b="1" kern="1200" spc="-20" baseline="0">
          <a:solidFill>
            <a:schemeClr val="tx1"/>
          </a:solidFill>
          <a:latin typeface="+mj-lt"/>
          <a:ea typeface="+mj-ea"/>
          <a:cs typeface="+mj-cs"/>
        </a:defRPr>
      </a:lvl1pPr>
    </p:titleStyle>
    <p:bodyStyle>
      <a:lvl1pPr marL="0" indent="0" algn="l" defTabSz="914400" rtl="0" eaLnBrk="1" latinLnBrk="0" hangingPunct="1">
        <a:lnSpc>
          <a:spcPct val="125000"/>
        </a:lnSpc>
        <a:spcBef>
          <a:spcPts val="0"/>
        </a:spcBef>
        <a:spcAft>
          <a:spcPts val="1200"/>
        </a:spcAft>
        <a:buFont typeface="Arial" panose="020B0604020202020204" pitchFamily="34" charset="0"/>
        <a:buNone/>
        <a:defRPr sz="1000" b="0" kern="1200" spc="-20" baseline="0">
          <a:solidFill>
            <a:schemeClr val="tx1"/>
          </a:solidFill>
          <a:latin typeface="+mn-lt"/>
          <a:ea typeface="+mn-ea"/>
          <a:cs typeface="+mn-cs"/>
        </a:defRPr>
      </a:lvl1pPr>
      <a:lvl2pPr marL="155448" indent="-155448" algn="l" defTabSz="914400" rtl="0" eaLnBrk="1" latinLnBrk="0" hangingPunct="1">
        <a:lnSpc>
          <a:spcPct val="125000"/>
        </a:lnSpc>
        <a:spcBef>
          <a:spcPts val="0"/>
        </a:spcBef>
        <a:spcAft>
          <a:spcPts val="1200"/>
        </a:spcAft>
        <a:buFont typeface="Arial" panose="020B0604020202020204" pitchFamily="34" charset="0"/>
        <a:buChar char="•"/>
        <a:defRPr lang="en-US" sz="1000" b="0" kern="1200" spc="-20" baseline="0" dirty="0">
          <a:solidFill>
            <a:schemeClr val="tx1"/>
          </a:solidFill>
          <a:latin typeface="+mn-lt"/>
          <a:ea typeface="+mn-ea"/>
          <a:cs typeface="+mn-cs"/>
        </a:defRPr>
      </a:lvl2pPr>
      <a:lvl3pPr marL="301752" indent="-155448" algn="l" defTabSz="914400" rtl="0" eaLnBrk="1" latinLnBrk="0" hangingPunct="1">
        <a:lnSpc>
          <a:spcPct val="125000"/>
        </a:lnSpc>
        <a:spcBef>
          <a:spcPts val="0"/>
        </a:spcBef>
        <a:spcAft>
          <a:spcPts val="1200"/>
        </a:spcAft>
        <a:buFont typeface="Arial" panose="020B0604020202020204" pitchFamily="34" charset="0"/>
        <a:buChar char="•"/>
        <a:defRPr lang="en-US" sz="1000" b="0" kern="1200" spc="-20" baseline="0" dirty="0">
          <a:solidFill>
            <a:schemeClr val="tx1"/>
          </a:solidFill>
          <a:latin typeface="+mn-lt"/>
          <a:ea typeface="+mn-ea"/>
          <a:cs typeface="+mn-cs"/>
        </a:defRPr>
      </a:lvl3pPr>
      <a:lvl4pPr marL="448056" indent="-155448" algn="l" defTabSz="914400" rtl="0" eaLnBrk="1" latinLnBrk="0" hangingPunct="1">
        <a:lnSpc>
          <a:spcPct val="125000"/>
        </a:lnSpc>
        <a:spcBef>
          <a:spcPts val="0"/>
        </a:spcBef>
        <a:spcAft>
          <a:spcPts val="1200"/>
        </a:spcAft>
        <a:buFont typeface="Arial" panose="020B0604020202020204" pitchFamily="34" charset="0"/>
        <a:buChar char="•"/>
        <a:defRPr sz="1000" kern="1200" spc="-20" baseline="0">
          <a:solidFill>
            <a:schemeClr val="tx1"/>
          </a:solidFill>
          <a:latin typeface="+mn-lt"/>
          <a:ea typeface="+mn-ea"/>
          <a:cs typeface="+mn-cs"/>
        </a:defRPr>
      </a:lvl4pPr>
      <a:lvl5pPr marL="594360" indent="-155448" algn="l" defTabSz="914400" rtl="0" eaLnBrk="1" latinLnBrk="0" hangingPunct="1">
        <a:lnSpc>
          <a:spcPct val="125000"/>
        </a:lnSpc>
        <a:spcBef>
          <a:spcPts val="0"/>
        </a:spcBef>
        <a:spcAft>
          <a:spcPts val="1200"/>
        </a:spcAft>
        <a:buFont typeface="Arial" panose="020B0604020202020204" pitchFamily="34" charset="0"/>
        <a:buChar char="•"/>
        <a:defRPr sz="1000" kern="1200" spc="-2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orient="horz" pos="744">
          <p15:clr>
            <a:srgbClr val="F26B43"/>
          </p15:clr>
        </p15:guide>
        <p15:guide id="32" orient="horz" pos="2160" userDrawn="1">
          <p15:clr>
            <a:srgbClr val="F26B43"/>
          </p15:clr>
        </p15:guide>
        <p15:guide id="33" pos="2880" userDrawn="1">
          <p15:clr>
            <a:srgbClr val="F26B43"/>
          </p15:clr>
        </p15:guide>
        <p15:guide id="34" pos="576" userDrawn="1">
          <p15:clr>
            <a:srgbClr val="F26B43"/>
          </p15:clr>
        </p15:guide>
        <p15:guide id="35" pos="5184" userDrawn="1">
          <p15:clr>
            <a:srgbClr val="F26B43"/>
          </p15:clr>
        </p15:guide>
        <p15:guide id="36" orient="horz" pos="576" userDrawn="1">
          <p15:clr>
            <a:srgbClr val="F26B43"/>
          </p15:clr>
        </p15:guide>
        <p15:guide id="37" orient="horz" pos="3744" userDrawn="1">
          <p15:clr>
            <a:srgbClr val="F26B43"/>
          </p15:clr>
        </p15:guide>
        <p15:guide id="38" pos="288" userDrawn="1">
          <p15:clr>
            <a:srgbClr val="F26B43"/>
          </p15:clr>
        </p15:guide>
        <p15:guide id="39" pos="2064" userDrawn="1">
          <p15:clr>
            <a:srgbClr val="F26B43"/>
          </p15:clr>
        </p15:guide>
        <p15:guide id="40" pos="1248" userDrawn="1">
          <p15:clr>
            <a:srgbClr val="F26B43"/>
          </p15:clr>
        </p15:guide>
        <p15:guide id="41" pos="4512" userDrawn="1">
          <p15:clr>
            <a:srgbClr val="F26B43"/>
          </p15:clr>
        </p15:guide>
        <p15:guide id="42" pos="3696" userDrawn="1">
          <p15:clr>
            <a:srgbClr val="F26B43"/>
          </p15:clr>
        </p15:guide>
        <p15:guide id="43" pos="1392" userDrawn="1">
          <p15:clr>
            <a:srgbClr val="F26B43"/>
          </p15:clr>
        </p15:guide>
        <p15:guide id="44" pos="1104" userDrawn="1">
          <p15:clr>
            <a:srgbClr val="F26B43"/>
          </p15:clr>
        </p15:guide>
        <p15:guide id="45" pos="1920" userDrawn="1">
          <p15:clr>
            <a:srgbClr val="F26B43"/>
          </p15:clr>
        </p15:guide>
        <p15:guide id="46" pos="2208" userDrawn="1">
          <p15:clr>
            <a:srgbClr val="F26B43"/>
          </p15:clr>
        </p15:guide>
        <p15:guide id="47" pos="2736" userDrawn="1">
          <p15:clr>
            <a:srgbClr val="F26B43"/>
          </p15:clr>
        </p15:guide>
        <p15:guide id="48" pos="3024" userDrawn="1">
          <p15:clr>
            <a:srgbClr val="F26B43"/>
          </p15:clr>
        </p15:guide>
        <p15:guide id="49" pos="3552" userDrawn="1">
          <p15:clr>
            <a:srgbClr val="F26B43"/>
          </p15:clr>
        </p15:guide>
        <p15:guide id="50" pos="3840" userDrawn="1">
          <p15:clr>
            <a:srgbClr val="F26B43"/>
          </p15:clr>
        </p15:guide>
        <p15:guide id="51" pos="4368" userDrawn="1">
          <p15:clr>
            <a:srgbClr val="F26B43"/>
          </p15:clr>
        </p15:guide>
        <p15:guide id="52" pos="4656" userDrawn="1">
          <p15:clr>
            <a:srgbClr val="F26B43"/>
          </p15:clr>
        </p15:guide>
      </p15:sldGuideLst>
    </p:ext>
  </p:extLst>
</p:sldMaster>
</file>

<file path=ppt/slideMasters/slideMaster3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FD0EB966-98A9-45FC-A2CB-079D98AD19C2}"/>
              </a:ext>
            </a:extLst>
          </p:cNvPr>
          <p:cNvGraphicFramePr>
            <a:graphicFrameLocks noChangeAspect="1"/>
          </p:cNvGraphicFramePr>
          <p:nvPr>
            <p:custDataLst>
              <p:tags r:id="rId3"/>
            </p:custDataLst>
            <p:extLst>
              <p:ext uri="{D42A27DB-BD31-4B8C-83A1-F6EECF244321}">
                <p14:modId xmlns:p14="http://schemas.microsoft.com/office/powerpoint/2010/main" val="244324031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95" imgH="394" progId="TCLayout.ActiveDocument.1">
                  <p:embed/>
                </p:oleObj>
              </mc:Choice>
              <mc:Fallback>
                <p:oleObj name="think-cell Slide" r:id="rId4" imgW="395" imgH="394" progId="TCLayout.ActiveDocument.1">
                  <p:embed/>
                  <p:pic>
                    <p:nvPicPr>
                      <p:cNvPr id="2" name="Object 1" hidden="1">
                        <a:extLst>
                          <a:ext uri="{FF2B5EF4-FFF2-40B4-BE49-F238E27FC236}">
                            <a16:creationId xmlns:a16="http://schemas.microsoft.com/office/drawing/2014/main" id="{FD0EB966-98A9-45FC-A2CB-079D98AD19C2}"/>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Text Placeholder 2"/>
          <p:cNvSpPr>
            <a:spLocks noGrp="1"/>
          </p:cNvSpPr>
          <p:nvPr>
            <p:ph type="body" idx="1"/>
          </p:nvPr>
        </p:nvSpPr>
        <p:spPr>
          <a:xfrm>
            <a:off x="914400" y="1150513"/>
            <a:ext cx="7315200" cy="4793087"/>
          </a:xfrm>
          <a:prstGeom prst="rect">
            <a:avLst/>
          </a:prstGeom>
        </p:spPr>
        <p:txBody>
          <a:bodyPr vert="horz" lIns="0" tIns="0" rIns="0" bIns="0" rtlCol="0" anchor="t">
            <a:noAutofit/>
          </a:body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rot="5400000">
            <a:off x="-2209800" y="3429000"/>
            <a:ext cx="4876800" cy="152399"/>
          </a:xfrm>
          <a:prstGeom prst="rect">
            <a:avLst/>
          </a:prstGeom>
        </p:spPr>
        <p:txBody>
          <a:bodyPr vert="horz" lIns="0" tIns="0" rIns="0" bIns="0" rtlCol="0" anchor="t">
            <a:noAutofit/>
          </a:bodyPr>
          <a:lstStyle>
            <a:lvl1pPr algn="l">
              <a:lnSpc>
                <a:spcPts val="1200"/>
              </a:lnSpc>
              <a:defRPr sz="800" spc="-20" baseline="0">
                <a:solidFill>
                  <a:schemeClr val="tx1"/>
                </a:solidFill>
              </a:defRPr>
            </a:lvl1pPr>
          </a:lstStyle>
          <a:p>
            <a:r>
              <a:rPr lang="en-US"/>
              <a:t>U.S. High Yield Overview</a:t>
            </a:r>
            <a:endParaRPr lang="en-US" dirty="0"/>
          </a:p>
        </p:txBody>
      </p:sp>
      <p:sp>
        <p:nvSpPr>
          <p:cNvPr id="5" name="Footer Placeholder 4"/>
          <p:cNvSpPr>
            <a:spLocks noGrp="1"/>
          </p:cNvSpPr>
          <p:nvPr>
            <p:ph type="ftr" sz="quarter" idx="3"/>
          </p:nvPr>
        </p:nvSpPr>
        <p:spPr>
          <a:xfrm rot="5400000">
            <a:off x="-2057400" y="3429001"/>
            <a:ext cx="4876801" cy="152399"/>
          </a:xfrm>
          <a:prstGeom prst="rect">
            <a:avLst/>
          </a:prstGeom>
        </p:spPr>
        <p:txBody>
          <a:bodyPr vert="horz" lIns="0" tIns="0" rIns="0" bIns="0" rtlCol="0" anchor="t">
            <a:noAutofit/>
          </a:bodyPr>
          <a:lstStyle>
            <a:lvl1pPr algn="l">
              <a:lnSpc>
                <a:spcPts val="1200"/>
              </a:lnSpc>
              <a:defRPr sz="800" b="1" spc="-20" baseline="0">
                <a:solidFill>
                  <a:schemeClr val="tx1"/>
                </a:solidFill>
              </a:defRPr>
            </a:lvl1pPr>
          </a:lstStyle>
          <a:p>
            <a:r>
              <a:rPr lang="en-US"/>
              <a:t>Polen Capital Credit</a:t>
            </a:r>
            <a:endParaRPr lang="en-US" dirty="0"/>
          </a:p>
        </p:txBody>
      </p:sp>
      <p:sp>
        <p:nvSpPr>
          <p:cNvPr id="6" name="Slide Number Placeholder 5"/>
          <p:cNvSpPr>
            <a:spLocks noGrp="1"/>
          </p:cNvSpPr>
          <p:nvPr>
            <p:ph type="sldNum" sz="quarter" idx="4"/>
          </p:nvPr>
        </p:nvSpPr>
        <p:spPr>
          <a:xfrm rot="5400000">
            <a:off x="-1" y="304800"/>
            <a:ext cx="762002" cy="152399"/>
          </a:xfrm>
          <a:prstGeom prst="rect">
            <a:avLst/>
          </a:prstGeom>
        </p:spPr>
        <p:txBody>
          <a:bodyPr vert="horz" lIns="0" tIns="0" rIns="0" bIns="0" rtlCol="0" anchor="t">
            <a:noAutofit/>
          </a:bodyPr>
          <a:lstStyle>
            <a:lvl1pPr algn="r">
              <a:lnSpc>
                <a:spcPts val="1200"/>
              </a:lnSpc>
              <a:defRPr sz="800" spc="-20" baseline="0">
                <a:solidFill>
                  <a:schemeClr val="tx1"/>
                </a:solidFill>
              </a:defRPr>
            </a:lvl1pPr>
          </a:lstStyle>
          <a:p>
            <a:fld id="{E61F9F1E-AB28-8E49-884A-F12C53BC2754}" type="slidenum">
              <a:rPr lang="en-US" smtClean="0"/>
              <a:pPr/>
              <a:t>‹#›</a:t>
            </a:fld>
            <a:endParaRPr lang="en-US"/>
          </a:p>
        </p:txBody>
      </p:sp>
      <p:sp>
        <p:nvSpPr>
          <p:cNvPr id="8" name="Title Placeholder 7">
            <a:extLst>
              <a:ext uri="{FF2B5EF4-FFF2-40B4-BE49-F238E27FC236}">
                <a16:creationId xmlns:a16="http://schemas.microsoft.com/office/drawing/2014/main" id="{34665015-CF33-48DD-BCC7-F3489960BF8D}"/>
              </a:ext>
            </a:extLst>
          </p:cNvPr>
          <p:cNvSpPr>
            <a:spLocks noGrp="1"/>
          </p:cNvSpPr>
          <p:nvPr>
            <p:ph type="title"/>
          </p:nvPr>
        </p:nvSpPr>
        <p:spPr>
          <a:xfrm>
            <a:off x="914400" y="365124"/>
            <a:ext cx="7315200" cy="630841"/>
          </a:xfrm>
          <a:prstGeom prst="rect">
            <a:avLst/>
          </a:prstGeom>
        </p:spPr>
        <p:txBody>
          <a:bodyPr vert="horz" lIns="0" tIns="45720" rIns="91440" bIns="0" rtlCol="0" anchor="b">
            <a:normAutofit/>
          </a:bodyPr>
          <a:lstStyle/>
          <a:p>
            <a:r>
              <a:rPr lang="en-US"/>
              <a:t>Click to edit Master title style</a:t>
            </a:r>
          </a:p>
        </p:txBody>
      </p:sp>
      <p:cxnSp>
        <p:nvCxnSpPr>
          <p:cNvPr id="10" name="Straight Connector 9">
            <a:extLst>
              <a:ext uri="{FF2B5EF4-FFF2-40B4-BE49-F238E27FC236}">
                <a16:creationId xmlns:a16="http://schemas.microsoft.com/office/drawing/2014/main" id="{91D624F7-A4D8-45C9-B083-8A9D701B31A2}"/>
              </a:ext>
            </a:extLst>
          </p:cNvPr>
          <p:cNvCxnSpPr/>
          <p:nvPr/>
        </p:nvCxnSpPr>
        <p:spPr>
          <a:xfrm flipH="1">
            <a:off x="0" y="914400"/>
            <a:ext cx="457200"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72847954"/>
      </p:ext>
    </p:extLst>
  </p:cSld>
  <p:clrMap bg1="lt1" tx1="dk1" bg2="lt2" tx2="dk2" accent1="accent1" accent2="accent2" accent3="accent3" accent4="accent4" accent5="accent5" accent6="accent6" hlink="hlink" folHlink="folHlink"/>
  <p:sldLayoutIdLst>
    <p:sldLayoutId id="2147483740" r:id="rId1"/>
  </p:sldLayoutIdLst>
  <p:hf hdr="0"/>
  <p:txStyles>
    <p:titleStyle>
      <a:lvl1pPr algn="l" defTabSz="914400" rtl="0" eaLnBrk="1" latinLnBrk="0" hangingPunct="1">
        <a:lnSpc>
          <a:spcPct val="83000"/>
        </a:lnSpc>
        <a:spcBef>
          <a:spcPct val="0"/>
        </a:spcBef>
        <a:buNone/>
        <a:defRPr sz="2400" b="1" kern="1200" spc="-20" baseline="0">
          <a:solidFill>
            <a:schemeClr val="tx1"/>
          </a:solidFill>
          <a:latin typeface="+mj-lt"/>
          <a:ea typeface="+mj-ea"/>
          <a:cs typeface="+mj-cs"/>
        </a:defRPr>
      </a:lvl1pPr>
    </p:titleStyle>
    <p:bodyStyle>
      <a:lvl1pPr marL="0" indent="0" algn="l" defTabSz="914400" rtl="0" eaLnBrk="1" latinLnBrk="0" hangingPunct="1">
        <a:lnSpc>
          <a:spcPct val="125000"/>
        </a:lnSpc>
        <a:spcBef>
          <a:spcPts val="0"/>
        </a:spcBef>
        <a:spcAft>
          <a:spcPts val="1200"/>
        </a:spcAft>
        <a:buFont typeface="Arial" panose="020B0604020202020204" pitchFamily="34" charset="0"/>
        <a:buNone/>
        <a:defRPr sz="1000" b="0" kern="1200" spc="-20" baseline="0">
          <a:solidFill>
            <a:schemeClr val="tx1"/>
          </a:solidFill>
          <a:latin typeface="+mn-lt"/>
          <a:ea typeface="+mn-ea"/>
          <a:cs typeface="+mn-cs"/>
        </a:defRPr>
      </a:lvl1pPr>
      <a:lvl2pPr marL="155448" indent="-155448" algn="l" defTabSz="914400" rtl="0" eaLnBrk="1" latinLnBrk="0" hangingPunct="1">
        <a:lnSpc>
          <a:spcPct val="125000"/>
        </a:lnSpc>
        <a:spcBef>
          <a:spcPts val="0"/>
        </a:spcBef>
        <a:spcAft>
          <a:spcPts val="1200"/>
        </a:spcAft>
        <a:buFont typeface="Arial" panose="020B0604020202020204" pitchFamily="34" charset="0"/>
        <a:buChar char="•"/>
        <a:defRPr lang="en-US" sz="1000" b="0" kern="1200" spc="-20" baseline="0" dirty="0">
          <a:solidFill>
            <a:schemeClr val="tx1"/>
          </a:solidFill>
          <a:latin typeface="+mn-lt"/>
          <a:ea typeface="+mn-ea"/>
          <a:cs typeface="+mn-cs"/>
        </a:defRPr>
      </a:lvl2pPr>
      <a:lvl3pPr marL="301752" indent="-155448" algn="l" defTabSz="914400" rtl="0" eaLnBrk="1" latinLnBrk="0" hangingPunct="1">
        <a:lnSpc>
          <a:spcPct val="125000"/>
        </a:lnSpc>
        <a:spcBef>
          <a:spcPts val="0"/>
        </a:spcBef>
        <a:spcAft>
          <a:spcPts val="1200"/>
        </a:spcAft>
        <a:buFont typeface="Arial" panose="020B0604020202020204" pitchFamily="34" charset="0"/>
        <a:buChar char="•"/>
        <a:defRPr lang="en-US" sz="1000" b="0" kern="1200" spc="-20" baseline="0" dirty="0">
          <a:solidFill>
            <a:schemeClr val="tx1"/>
          </a:solidFill>
          <a:latin typeface="+mn-lt"/>
          <a:ea typeface="+mn-ea"/>
          <a:cs typeface="+mn-cs"/>
        </a:defRPr>
      </a:lvl3pPr>
      <a:lvl4pPr marL="448056" indent="-155448" algn="l" defTabSz="914400" rtl="0" eaLnBrk="1" latinLnBrk="0" hangingPunct="1">
        <a:lnSpc>
          <a:spcPct val="125000"/>
        </a:lnSpc>
        <a:spcBef>
          <a:spcPts val="0"/>
        </a:spcBef>
        <a:spcAft>
          <a:spcPts val="1200"/>
        </a:spcAft>
        <a:buFont typeface="Arial" panose="020B0604020202020204" pitchFamily="34" charset="0"/>
        <a:buChar char="•"/>
        <a:defRPr sz="1000" kern="1200" spc="-20" baseline="0">
          <a:solidFill>
            <a:schemeClr val="tx1"/>
          </a:solidFill>
          <a:latin typeface="+mn-lt"/>
          <a:ea typeface="+mn-ea"/>
          <a:cs typeface="+mn-cs"/>
        </a:defRPr>
      </a:lvl4pPr>
      <a:lvl5pPr marL="594360" indent="-155448" algn="l" defTabSz="914400" rtl="0" eaLnBrk="1" latinLnBrk="0" hangingPunct="1">
        <a:lnSpc>
          <a:spcPct val="125000"/>
        </a:lnSpc>
        <a:spcBef>
          <a:spcPts val="0"/>
        </a:spcBef>
        <a:spcAft>
          <a:spcPts val="1200"/>
        </a:spcAft>
        <a:buFont typeface="Arial" panose="020B0604020202020204" pitchFamily="34" charset="0"/>
        <a:buChar char="•"/>
        <a:defRPr sz="1000" kern="1200" spc="-2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orient="horz" pos="744">
          <p15:clr>
            <a:srgbClr val="F26B43"/>
          </p15:clr>
        </p15:guide>
        <p15:guide id="32" orient="horz" pos="2160" userDrawn="1">
          <p15:clr>
            <a:srgbClr val="F26B43"/>
          </p15:clr>
        </p15:guide>
        <p15:guide id="33" pos="2880" userDrawn="1">
          <p15:clr>
            <a:srgbClr val="F26B43"/>
          </p15:clr>
        </p15:guide>
        <p15:guide id="34" pos="576" userDrawn="1">
          <p15:clr>
            <a:srgbClr val="F26B43"/>
          </p15:clr>
        </p15:guide>
        <p15:guide id="35" pos="5184" userDrawn="1">
          <p15:clr>
            <a:srgbClr val="F26B43"/>
          </p15:clr>
        </p15:guide>
        <p15:guide id="36" orient="horz" pos="576" userDrawn="1">
          <p15:clr>
            <a:srgbClr val="F26B43"/>
          </p15:clr>
        </p15:guide>
        <p15:guide id="37" orient="horz" pos="3744" userDrawn="1">
          <p15:clr>
            <a:srgbClr val="F26B43"/>
          </p15:clr>
        </p15:guide>
        <p15:guide id="38" pos="288" userDrawn="1">
          <p15:clr>
            <a:srgbClr val="F26B43"/>
          </p15:clr>
        </p15:guide>
        <p15:guide id="39" pos="2064" userDrawn="1">
          <p15:clr>
            <a:srgbClr val="F26B43"/>
          </p15:clr>
        </p15:guide>
        <p15:guide id="40" pos="1248" userDrawn="1">
          <p15:clr>
            <a:srgbClr val="F26B43"/>
          </p15:clr>
        </p15:guide>
        <p15:guide id="41" pos="4512" userDrawn="1">
          <p15:clr>
            <a:srgbClr val="F26B43"/>
          </p15:clr>
        </p15:guide>
        <p15:guide id="42" pos="3696" userDrawn="1">
          <p15:clr>
            <a:srgbClr val="F26B43"/>
          </p15:clr>
        </p15:guide>
        <p15:guide id="43" pos="1392" userDrawn="1">
          <p15:clr>
            <a:srgbClr val="F26B43"/>
          </p15:clr>
        </p15:guide>
        <p15:guide id="44" pos="1104" userDrawn="1">
          <p15:clr>
            <a:srgbClr val="F26B43"/>
          </p15:clr>
        </p15:guide>
        <p15:guide id="45" pos="1920" userDrawn="1">
          <p15:clr>
            <a:srgbClr val="F26B43"/>
          </p15:clr>
        </p15:guide>
        <p15:guide id="46" pos="2208" userDrawn="1">
          <p15:clr>
            <a:srgbClr val="F26B43"/>
          </p15:clr>
        </p15:guide>
        <p15:guide id="47" pos="2736" userDrawn="1">
          <p15:clr>
            <a:srgbClr val="F26B43"/>
          </p15:clr>
        </p15:guide>
        <p15:guide id="48" pos="3024" userDrawn="1">
          <p15:clr>
            <a:srgbClr val="F26B43"/>
          </p15:clr>
        </p15:guide>
        <p15:guide id="49" pos="3552" userDrawn="1">
          <p15:clr>
            <a:srgbClr val="F26B43"/>
          </p15:clr>
        </p15:guide>
        <p15:guide id="50" pos="3840" userDrawn="1">
          <p15:clr>
            <a:srgbClr val="F26B43"/>
          </p15:clr>
        </p15:guide>
        <p15:guide id="51" pos="4368" userDrawn="1">
          <p15:clr>
            <a:srgbClr val="F26B43"/>
          </p15:clr>
        </p15:guide>
        <p15:guide id="52" pos="4656" userDrawn="1">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FD0EB966-98A9-45FC-A2CB-079D98AD19C2}"/>
              </a:ext>
            </a:extLst>
          </p:cNvPr>
          <p:cNvGraphicFramePr>
            <a:graphicFrameLocks noChangeAspect="1"/>
          </p:cNvGraphicFramePr>
          <p:nvPr>
            <p:custDataLst>
              <p:tags r:id="rId3"/>
            </p:custDataLst>
            <p:extLst>
              <p:ext uri="{D42A27DB-BD31-4B8C-83A1-F6EECF244321}">
                <p14:modId xmlns:p14="http://schemas.microsoft.com/office/powerpoint/2010/main" val="270000852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95" imgH="394" progId="TCLayout.ActiveDocument.1">
                  <p:embed/>
                </p:oleObj>
              </mc:Choice>
              <mc:Fallback>
                <p:oleObj name="think-cell Slide" r:id="rId4" imgW="395" imgH="394" progId="TCLayout.ActiveDocument.1">
                  <p:embed/>
                  <p:pic>
                    <p:nvPicPr>
                      <p:cNvPr id="2" name="Object 1" hidden="1">
                        <a:extLst>
                          <a:ext uri="{FF2B5EF4-FFF2-40B4-BE49-F238E27FC236}">
                            <a16:creationId xmlns:a16="http://schemas.microsoft.com/office/drawing/2014/main" id="{FD0EB966-98A9-45FC-A2CB-079D98AD19C2}"/>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Text Placeholder 2"/>
          <p:cNvSpPr>
            <a:spLocks noGrp="1"/>
          </p:cNvSpPr>
          <p:nvPr>
            <p:ph type="body" idx="1"/>
          </p:nvPr>
        </p:nvSpPr>
        <p:spPr>
          <a:xfrm>
            <a:off x="914400" y="1150513"/>
            <a:ext cx="7315200" cy="4793087"/>
          </a:xfrm>
          <a:prstGeom prst="rect">
            <a:avLst/>
          </a:prstGeom>
        </p:spPr>
        <p:txBody>
          <a:bodyPr vert="horz" lIns="0" tIns="0" rIns="0" bIns="0" rtlCol="0" anchor="t">
            <a:noAutofit/>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rot="5400000">
            <a:off x="-2209800" y="3429000"/>
            <a:ext cx="4876800" cy="152399"/>
          </a:xfrm>
          <a:prstGeom prst="rect">
            <a:avLst/>
          </a:prstGeom>
        </p:spPr>
        <p:txBody>
          <a:bodyPr vert="horz" lIns="0" tIns="0" rIns="0" bIns="0" rtlCol="0" anchor="t">
            <a:noAutofit/>
          </a:bodyPr>
          <a:lstStyle>
            <a:lvl1pPr algn="l">
              <a:lnSpc>
                <a:spcPts val="1200"/>
              </a:lnSpc>
              <a:defRPr sz="800" spc="-20" baseline="0">
                <a:solidFill>
                  <a:schemeClr val="tx1"/>
                </a:solidFill>
              </a:defRPr>
            </a:lvl1pPr>
          </a:lstStyle>
          <a:p>
            <a:fld id="{DFCC3C40-CBD1-4EF2-B87B-6D46330CDC7D}" type="datetimeFigureOut">
              <a:rPr lang="en-US" smtClean="0"/>
              <a:t>11/27/23</a:t>
            </a:fld>
            <a:endParaRPr lang="en-US"/>
          </a:p>
        </p:txBody>
      </p:sp>
      <p:sp>
        <p:nvSpPr>
          <p:cNvPr id="5" name="Footer Placeholder 4"/>
          <p:cNvSpPr>
            <a:spLocks noGrp="1"/>
          </p:cNvSpPr>
          <p:nvPr>
            <p:ph type="ftr" sz="quarter" idx="3"/>
          </p:nvPr>
        </p:nvSpPr>
        <p:spPr>
          <a:xfrm rot="5400000">
            <a:off x="-2057400" y="3429001"/>
            <a:ext cx="4876801" cy="152399"/>
          </a:xfrm>
          <a:prstGeom prst="rect">
            <a:avLst/>
          </a:prstGeom>
        </p:spPr>
        <p:txBody>
          <a:bodyPr vert="horz" lIns="0" tIns="0" rIns="0" bIns="0" rtlCol="0" anchor="t">
            <a:noAutofit/>
          </a:bodyPr>
          <a:lstStyle>
            <a:lvl1pPr algn="l">
              <a:lnSpc>
                <a:spcPts val="1200"/>
              </a:lnSpc>
              <a:defRPr sz="800" b="1" spc="-20" baseline="0">
                <a:solidFill>
                  <a:schemeClr val="tx1"/>
                </a:solidFill>
              </a:defRPr>
            </a:lvl1pPr>
          </a:lstStyle>
          <a:p>
            <a:endParaRPr lang="en-US"/>
          </a:p>
        </p:txBody>
      </p:sp>
      <p:sp>
        <p:nvSpPr>
          <p:cNvPr id="6" name="Slide Number Placeholder 5"/>
          <p:cNvSpPr>
            <a:spLocks noGrp="1"/>
          </p:cNvSpPr>
          <p:nvPr>
            <p:ph type="sldNum" sz="quarter" idx="4"/>
          </p:nvPr>
        </p:nvSpPr>
        <p:spPr>
          <a:xfrm rot="5400000">
            <a:off x="-1" y="304800"/>
            <a:ext cx="762002" cy="152399"/>
          </a:xfrm>
          <a:prstGeom prst="rect">
            <a:avLst/>
          </a:prstGeom>
        </p:spPr>
        <p:txBody>
          <a:bodyPr vert="horz" lIns="0" tIns="0" rIns="0" bIns="0" rtlCol="0" anchor="t">
            <a:noAutofit/>
          </a:bodyPr>
          <a:lstStyle>
            <a:lvl1pPr algn="r">
              <a:lnSpc>
                <a:spcPts val="1200"/>
              </a:lnSpc>
              <a:defRPr sz="800" spc="-20" baseline="0">
                <a:solidFill>
                  <a:schemeClr val="tx1"/>
                </a:solidFill>
              </a:defRPr>
            </a:lvl1pPr>
          </a:lstStyle>
          <a:p>
            <a:fld id="{94EA2679-4A85-493D-AA87-E405C81EE892}" type="slidenum">
              <a:rPr lang="en-US" smtClean="0"/>
              <a:t>‹#›</a:t>
            </a:fld>
            <a:endParaRPr lang="en-US"/>
          </a:p>
        </p:txBody>
      </p:sp>
      <p:sp>
        <p:nvSpPr>
          <p:cNvPr id="8" name="Title Placeholder 7">
            <a:extLst>
              <a:ext uri="{FF2B5EF4-FFF2-40B4-BE49-F238E27FC236}">
                <a16:creationId xmlns:a16="http://schemas.microsoft.com/office/drawing/2014/main" id="{34665015-CF33-48DD-BCC7-F3489960BF8D}"/>
              </a:ext>
            </a:extLst>
          </p:cNvPr>
          <p:cNvSpPr>
            <a:spLocks noGrp="1"/>
          </p:cNvSpPr>
          <p:nvPr>
            <p:ph type="title"/>
          </p:nvPr>
        </p:nvSpPr>
        <p:spPr>
          <a:xfrm>
            <a:off x="914400" y="365124"/>
            <a:ext cx="7315200" cy="630841"/>
          </a:xfrm>
          <a:prstGeom prst="rect">
            <a:avLst/>
          </a:prstGeom>
        </p:spPr>
        <p:txBody>
          <a:bodyPr vert="horz" lIns="0" tIns="45720" rIns="91440" bIns="0" rtlCol="0" anchor="b">
            <a:normAutofit/>
          </a:bodyPr>
          <a:lstStyle/>
          <a:p>
            <a:r>
              <a:rPr lang="en-US"/>
              <a:t>Click to edit Master title style</a:t>
            </a:r>
            <a:endParaRPr lang="en-US" dirty="0"/>
          </a:p>
        </p:txBody>
      </p:sp>
      <p:cxnSp>
        <p:nvCxnSpPr>
          <p:cNvPr id="10" name="Straight Connector 9">
            <a:extLst>
              <a:ext uri="{FF2B5EF4-FFF2-40B4-BE49-F238E27FC236}">
                <a16:creationId xmlns:a16="http://schemas.microsoft.com/office/drawing/2014/main" id="{91D624F7-A4D8-45C9-B083-8A9D701B31A2}"/>
              </a:ext>
            </a:extLst>
          </p:cNvPr>
          <p:cNvCxnSpPr/>
          <p:nvPr/>
        </p:nvCxnSpPr>
        <p:spPr>
          <a:xfrm flipH="1">
            <a:off x="0" y="914400"/>
            <a:ext cx="457200"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85225230"/>
      </p:ext>
    </p:extLst>
  </p:cSld>
  <p:clrMap bg1="lt1" tx1="dk1" bg2="lt2" tx2="dk2" accent1="accent1" accent2="accent2" accent3="accent3" accent4="accent4" accent5="accent5" accent6="accent6" hlink="hlink" folHlink="folHlink"/>
  <p:sldLayoutIdLst>
    <p:sldLayoutId id="2147483670" r:id="rId1"/>
  </p:sldLayoutIdLst>
  <p:txStyles>
    <p:titleStyle>
      <a:lvl1pPr algn="l" defTabSz="914400" rtl="0" eaLnBrk="1" latinLnBrk="0" hangingPunct="1">
        <a:lnSpc>
          <a:spcPct val="83000"/>
        </a:lnSpc>
        <a:spcBef>
          <a:spcPct val="0"/>
        </a:spcBef>
        <a:buNone/>
        <a:defRPr sz="2400" b="1" kern="1200" spc="-20" baseline="0">
          <a:solidFill>
            <a:schemeClr val="tx1"/>
          </a:solidFill>
          <a:latin typeface="+mj-lt"/>
          <a:ea typeface="+mj-ea"/>
          <a:cs typeface="+mj-cs"/>
        </a:defRPr>
      </a:lvl1pPr>
    </p:titleStyle>
    <p:bodyStyle>
      <a:lvl1pPr marL="0" indent="0" algn="l" defTabSz="914400" rtl="0" eaLnBrk="1" latinLnBrk="0" hangingPunct="1">
        <a:lnSpc>
          <a:spcPct val="125000"/>
        </a:lnSpc>
        <a:spcBef>
          <a:spcPts val="0"/>
        </a:spcBef>
        <a:spcAft>
          <a:spcPts val="1200"/>
        </a:spcAft>
        <a:buFont typeface="Arial" panose="020B0604020202020204" pitchFamily="34" charset="0"/>
        <a:buNone/>
        <a:defRPr sz="1000" b="0" kern="1200" spc="-20" baseline="0">
          <a:solidFill>
            <a:schemeClr val="tx1"/>
          </a:solidFill>
          <a:latin typeface="+mn-lt"/>
          <a:ea typeface="+mn-ea"/>
          <a:cs typeface="+mn-cs"/>
        </a:defRPr>
      </a:lvl1pPr>
      <a:lvl2pPr marL="155448" indent="-155448" algn="l" defTabSz="914400" rtl="0" eaLnBrk="1" latinLnBrk="0" hangingPunct="1">
        <a:lnSpc>
          <a:spcPct val="125000"/>
        </a:lnSpc>
        <a:spcBef>
          <a:spcPts val="0"/>
        </a:spcBef>
        <a:spcAft>
          <a:spcPts val="1200"/>
        </a:spcAft>
        <a:buFont typeface="Arial" panose="020B0604020202020204" pitchFamily="34" charset="0"/>
        <a:buChar char="•"/>
        <a:defRPr lang="en-US" sz="1000" b="0" kern="1200" spc="-20" baseline="0" dirty="0">
          <a:solidFill>
            <a:schemeClr val="tx1"/>
          </a:solidFill>
          <a:latin typeface="+mn-lt"/>
          <a:ea typeface="+mn-ea"/>
          <a:cs typeface="+mn-cs"/>
        </a:defRPr>
      </a:lvl2pPr>
      <a:lvl3pPr marL="301752" indent="-155448" algn="l" defTabSz="914400" rtl="0" eaLnBrk="1" latinLnBrk="0" hangingPunct="1">
        <a:lnSpc>
          <a:spcPct val="125000"/>
        </a:lnSpc>
        <a:spcBef>
          <a:spcPts val="0"/>
        </a:spcBef>
        <a:spcAft>
          <a:spcPts val="1200"/>
        </a:spcAft>
        <a:buFont typeface="Arial" panose="020B0604020202020204" pitchFamily="34" charset="0"/>
        <a:buChar char="•"/>
        <a:defRPr lang="en-US" sz="1000" b="0" kern="1200" spc="-20" baseline="0" dirty="0">
          <a:solidFill>
            <a:schemeClr val="tx1"/>
          </a:solidFill>
          <a:latin typeface="+mn-lt"/>
          <a:ea typeface="+mn-ea"/>
          <a:cs typeface="+mn-cs"/>
        </a:defRPr>
      </a:lvl3pPr>
      <a:lvl4pPr marL="448056" indent="-155448" algn="l" defTabSz="914400" rtl="0" eaLnBrk="1" latinLnBrk="0" hangingPunct="1">
        <a:lnSpc>
          <a:spcPct val="125000"/>
        </a:lnSpc>
        <a:spcBef>
          <a:spcPts val="0"/>
        </a:spcBef>
        <a:spcAft>
          <a:spcPts val="1200"/>
        </a:spcAft>
        <a:buFont typeface="Arial" panose="020B0604020202020204" pitchFamily="34" charset="0"/>
        <a:buChar char="•"/>
        <a:defRPr sz="1000" kern="1200" spc="-20" baseline="0">
          <a:solidFill>
            <a:schemeClr val="tx1"/>
          </a:solidFill>
          <a:latin typeface="+mn-lt"/>
          <a:ea typeface="+mn-ea"/>
          <a:cs typeface="+mn-cs"/>
        </a:defRPr>
      </a:lvl4pPr>
      <a:lvl5pPr marL="594360" indent="-155448" algn="l" defTabSz="914400" rtl="0" eaLnBrk="1" latinLnBrk="0" hangingPunct="1">
        <a:lnSpc>
          <a:spcPct val="125000"/>
        </a:lnSpc>
        <a:spcBef>
          <a:spcPts val="0"/>
        </a:spcBef>
        <a:spcAft>
          <a:spcPts val="1200"/>
        </a:spcAft>
        <a:buFont typeface="Arial" panose="020B0604020202020204" pitchFamily="34" charset="0"/>
        <a:buChar char="•"/>
        <a:defRPr sz="1000" kern="1200" spc="-2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2880">
          <p15:clr>
            <a:srgbClr val="F26B43"/>
          </p15:clr>
        </p15:guide>
        <p15:guide id="3" pos="576">
          <p15:clr>
            <a:srgbClr val="F26B43"/>
          </p15:clr>
        </p15:guide>
        <p15:guide id="4" pos="5184">
          <p15:clr>
            <a:srgbClr val="F26B43"/>
          </p15:clr>
        </p15:guide>
        <p15:guide id="6" orient="horz" pos="576">
          <p15:clr>
            <a:srgbClr val="F26B43"/>
          </p15:clr>
        </p15:guide>
        <p15:guide id="7" orient="horz" pos="3744">
          <p15:clr>
            <a:srgbClr val="F26B43"/>
          </p15:clr>
        </p15:guide>
        <p15:guide id="8" pos="288">
          <p15:clr>
            <a:srgbClr val="F26B43"/>
          </p15:clr>
        </p15:guide>
        <p15:guide id="12" pos="2064">
          <p15:clr>
            <a:srgbClr val="F26B43"/>
          </p15:clr>
        </p15:guide>
        <p15:guide id="13" pos="1248">
          <p15:clr>
            <a:srgbClr val="F26B43"/>
          </p15:clr>
        </p15:guide>
        <p15:guide id="18" pos="4512">
          <p15:clr>
            <a:srgbClr val="F26B43"/>
          </p15:clr>
        </p15:guide>
        <p15:guide id="20" pos="3696">
          <p15:clr>
            <a:srgbClr val="F26B43"/>
          </p15:clr>
        </p15:guide>
        <p15:guide id="21" pos="1392">
          <p15:clr>
            <a:srgbClr val="F26B43"/>
          </p15:clr>
        </p15:guide>
        <p15:guide id="22" pos="1104">
          <p15:clr>
            <a:srgbClr val="F26B43"/>
          </p15:clr>
        </p15:guide>
        <p15:guide id="23" pos="1920">
          <p15:clr>
            <a:srgbClr val="F26B43"/>
          </p15:clr>
        </p15:guide>
        <p15:guide id="24" pos="2208">
          <p15:clr>
            <a:srgbClr val="F26B43"/>
          </p15:clr>
        </p15:guide>
        <p15:guide id="25" pos="2736">
          <p15:clr>
            <a:srgbClr val="F26B43"/>
          </p15:clr>
        </p15:guide>
        <p15:guide id="26" pos="3024">
          <p15:clr>
            <a:srgbClr val="F26B43"/>
          </p15:clr>
        </p15:guide>
        <p15:guide id="27" pos="3552">
          <p15:clr>
            <a:srgbClr val="F26B43"/>
          </p15:clr>
        </p15:guide>
        <p15:guide id="28" pos="3840">
          <p15:clr>
            <a:srgbClr val="F26B43"/>
          </p15:clr>
        </p15:guide>
        <p15:guide id="29" pos="4368">
          <p15:clr>
            <a:srgbClr val="F26B43"/>
          </p15:clr>
        </p15:guide>
        <p15:guide id="30" pos="4656">
          <p15:clr>
            <a:srgbClr val="F26B43"/>
          </p15:clr>
        </p15:guide>
        <p15:guide id="31" orient="horz" pos="744">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FD0EB966-98A9-45FC-A2CB-079D98AD19C2}"/>
              </a:ext>
            </a:extLst>
          </p:cNvPr>
          <p:cNvGraphicFramePr>
            <a:graphicFrameLocks noChangeAspect="1"/>
          </p:cNvGraphicFramePr>
          <p:nvPr>
            <p:custDataLst>
              <p:tags r:id="rId3"/>
            </p:custDataLst>
            <p:extLst>
              <p:ext uri="{D42A27DB-BD31-4B8C-83A1-F6EECF244321}">
                <p14:modId xmlns:p14="http://schemas.microsoft.com/office/powerpoint/2010/main" val="270000852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95" imgH="394" progId="TCLayout.ActiveDocument.1">
                  <p:embed/>
                </p:oleObj>
              </mc:Choice>
              <mc:Fallback>
                <p:oleObj name="think-cell Slide" r:id="rId4" imgW="395" imgH="394" progId="TCLayout.ActiveDocument.1">
                  <p:embed/>
                  <p:pic>
                    <p:nvPicPr>
                      <p:cNvPr id="2" name="Object 1" hidden="1">
                        <a:extLst>
                          <a:ext uri="{FF2B5EF4-FFF2-40B4-BE49-F238E27FC236}">
                            <a16:creationId xmlns:a16="http://schemas.microsoft.com/office/drawing/2014/main" id="{FD0EB966-98A9-45FC-A2CB-079D98AD19C2}"/>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Text Placeholder 2"/>
          <p:cNvSpPr>
            <a:spLocks noGrp="1"/>
          </p:cNvSpPr>
          <p:nvPr>
            <p:ph type="body" idx="1"/>
          </p:nvPr>
        </p:nvSpPr>
        <p:spPr>
          <a:xfrm>
            <a:off x="914400" y="1150513"/>
            <a:ext cx="7315200" cy="4793087"/>
          </a:xfrm>
          <a:prstGeom prst="rect">
            <a:avLst/>
          </a:prstGeom>
        </p:spPr>
        <p:txBody>
          <a:bodyPr vert="horz" lIns="0" tIns="0" rIns="0" bIns="0" rtlCol="0" anchor="t">
            <a:noAutofit/>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rot="5400000">
            <a:off x="-2209800" y="3429000"/>
            <a:ext cx="4876800" cy="152399"/>
          </a:xfrm>
          <a:prstGeom prst="rect">
            <a:avLst/>
          </a:prstGeom>
        </p:spPr>
        <p:txBody>
          <a:bodyPr vert="horz" lIns="0" tIns="0" rIns="0" bIns="0" rtlCol="0" anchor="t">
            <a:noAutofit/>
          </a:bodyPr>
          <a:lstStyle>
            <a:lvl1pPr algn="l">
              <a:lnSpc>
                <a:spcPts val="1200"/>
              </a:lnSpc>
              <a:defRPr sz="800" spc="-20" baseline="0">
                <a:solidFill>
                  <a:schemeClr val="tx1"/>
                </a:solidFill>
              </a:defRPr>
            </a:lvl1pPr>
          </a:lstStyle>
          <a:p>
            <a:fld id="{DFCC3C40-CBD1-4EF2-B87B-6D46330CDC7D}" type="datetimeFigureOut">
              <a:rPr lang="en-US" smtClean="0"/>
              <a:t>11/27/23</a:t>
            </a:fld>
            <a:endParaRPr lang="en-US" dirty="0"/>
          </a:p>
        </p:txBody>
      </p:sp>
      <p:sp>
        <p:nvSpPr>
          <p:cNvPr id="5" name="Footer Placeholder 4"/>
          <p:cNvSpPr>
            <a:spLocks noGrp="1"/>
          </p:cNvSpPr>
          <p:nvPr>
            <p:ph type="ftr" sz="quarter" idx="3"/>
          </p:nvPr>
        </p:nvSpPr>
        <p:spPr>
          <a:xfrm rot="5400000">
            <a:off x="-2057400" y="3429001"/>
            <a:ext cx="4876801" cy="152399"/>
          </a:xfrm>
          <a:prstGeom prst="rect">
            <a:avLst/>
          </a:prstGeom>
        </p:spPr>
        <p:txBody>
          <a:bodyPr vert="horz" lIns="0" tIns="0" rIns="0" bIns="0" rtlCol="0" anchor="t">
            <a:noAutofit/>
          </a:bodyPr>
          <a:lstStyle>
            <a:lvl1pPr algn="l">
              <a:lnSpc>
                <a:spcPts val="1200"/>
              </a:lnSpc>
              <a:defRPr sz="800" b="1" spc="-20" baseline="0">
                <a:solidFill>
                  <a:schemeClr val="tx1"/>
                </a:solidFill>
              </a:defRPr>
            </a:lvl1pPr>
          </a:lstStyle>
          <a:p>
            <a:endParaRPr lang="en-US" dirty="0"/>
          </a:p>
        </p:txBody>
      </p:sp>
      <p:sp>
        <p:nvSpPr>
          <p:cNvPr id="6" name="Slide Number Placeholder 5"/>
          <p:cNvSpPr>
            <a:spLocks noGrp="1"/>
          </p:cNvSpPr>
          <p:nvPr>
            <p:ph type="sldNum" sz="quarter" idx="4"/>
          </p:nvPr>
        </p:nvSpPr>
        <p:spPr>
          <a:xfrm rot="5400000">
            <a:off x="-1" y="304800"/>
            <a:ext cx="762002" cy="152399"/>
          </a:xfrm>
          <a:prstGeom prst="rect">
            <a:avLst/>
          </a:prstGeom>
        </p:spPr>
        <p:txBody>
          <a:bodyPr vert="horz" lIns="0" tIns="0" rIns="0" bIns="0" rtlCol="0" anchor="t">
            <a:noAutofit/>
          </a:bodyPr>
          <a:lstStyle>
            <a:lvl1pPr algn="r">
              <a:lnSpc>
                <a:spcPts val="1200"/>
              </a:lnSpc>
              <a:defRPr sz="800" spc="-20" baseline="0">
                <a:solidFill>
                  <a:schemeClr val="tx1"/>
                </a:solidFill>
              </a:defRPr>
            </a:lvl1pPr>
          </a:lstStyle>
          <a:p>
            <a:fld id="{94EA2679-4A85-493D-AA87-E405C81EE892}" type="slidenum">
              <a:rPr lang="en-US" smtClean="0"/>
              <a:t>‹#›</a:t>
            </a:fld>
            <a:endParaRPr lang="en-US" dirty="0"/>
          </a:p>
        </p:txBody>
      </p:sp>
      <p:sp>
        <p:nvSpPr>
          <p:cNvPr id="8" name="Title Placeholder 7">
            <a:extLst>
              <a:ext uri="{FF2B5EF4-FFF2-40B4-BE49-F238E27FC236}">
                <a16:creationId xmlns:a16="http://schemas.microsoft.com/office/drawing/2014/main" id="{34665015-CF33-48DD-BCC7-F3489960BF8D}"/>
              </a:ext>
            </a:extLst>
          </p:cNvPr>
          <p:cNvSpPr>
            <a:spLocks noGrp="1"/>
          </p:cNvSpPr>
          <p:nvPr>
            <p:ph type="title"/>
          </p:nvPr>
        </p:nvSpPr>
        <p:spPr>
          <a:xfrm>
            <a:off x="914400" y="365124"/>
            <a:ext cx="7315200" cy="630841"/>
          </a:xfrm>
          <a:prstGeom prst="rect">
            <a:avLst/>
          </a:prstGeom>
        </p:spPr>
        <p:txBody>
          <a:bodyPr vert="horz" lIns="0" tIns="45720" rIns="91440" bIns="0" rtlCol="0" anchor="b">
            <a:normAutofit/>
          </a:bodyPr>
          <a:lstStyle/>
          <a:p>
            <a:r>
              <a:rPr lang="en-US"/>
              <a:t>Click to edit Master title style</a:t>
            </a:r>
            <a:endParaRPr lang="en-US" dirty="0"/>
          </a:p>
        </p:txBody>
      </p:sp>
      <p:cxnSp>
        <p:nvCxnSpPr>
          <p:cNvPr id="10" name="Straight Connector 9">
            <a:extLst>
              <a:ext uri="{FF2B5EF4-FFF2-40B4-BE49-F238E27FC236}">
                <a16:creationId xmlns:a16="http://schemas.microsoft.com/office/drawing/2014/main" id="{91D624F7-A4D8-45C9-B083-8A9D701B31A2}"/>
              </a:ext>
            </a:extLst>
          </p:cNvPr>
          <p:cNvCxnSpPr/>
          <p:nvPr/>
        </p:nvCxnSpPr>
        <p:spPr>
          <a:xfrm flipH="1">
            <a:off x="0" y="914400"/>
            <a:ext cx="457200"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85225230"/>
      </p:ext>
    </p:extLst>
  </p:cSld>
  <p:clrMap bg1="lt1" tx1="dk1" bg2="lt2" tx2="dk2" accent1="accent1" accent2="accent2" accent3="accent3" accent4="accent4" accent5="accent5" accent6="accent6" hlink="hlink" folHlink="folHlink"/>
  <p:sldLayoutIdLst>
    <p:sldLayoutId id="2147483672" r:id="rId1"/>
  </p:sldLayoutIdLst>
  <p:txStyles>
    <p:titleStyle>
      <a:lvl1pPr algn="l" defTabSz="914400" rtl="0" eaLnBrk="1" latinLnBrk="0" hangingPunct="1">
        <a:lnSpc>
          <a:spcPct val="83000"/>
        </a:lnSpc>
        <a:spcBef>
          <a:spcPct val="0"/>
        </a:spcBef>
        <a:buNone/>
        <a:defRPr sz="2400" b="1" kern="1200" spc="-20" baseline="0">
          <a:solidFill>
            <a:schemeClr val="tx1"/>
          </a:solidFill>
          <a:latin typeface="+mj-lt"/>
          <a:ea typeface="+mj-ea"/>
          <a:cs typeface="+mj-cs"/>
        </a:defRPr>
      </a:lvl1pPr>
    </p:titleStyle>
    <p:bodyStyle>
      <a:lvl1pPr marL="0" indent="0" algn="l" defTabSz="914400" rtl="0" eaLnBrk="1" latinLnBrk="0" hangingPunct="1">
        <a:lnSpc>
          <a:spcPct val="125000"/>
        </a:lnSpc>
        <a:spcBef>
          <a:spcPts val="0"/>
        </a:spcBef>
        <a:spcAft>
          <a:spcPts val="1200"/>
        </a:spcAft>
        <a:buFont typeface="Arial" panose="020B0604020202020204" pitchFamily="34" charset="0"/>
        <a:buNone/>
        <a:defRPr sz="1000" b="0" kern="1200" spc="-20" baseline="0">
          <a:solidFill>
            <a:schemeClr val="tx1"/>
          </a:solidFill>
          <a:latin typeface="+mn-lt"/>
          <a:ea typeface="+mn-ea"/>
          <a:cs typeface="+mn-cs"/>
        </a:defRPr>
      </a:lvl1pPr>
      <a:lvl2pPr marL="155448" indent="-155448" algn="l" defTabSz="914400" rtl="0" eaLnBrk="1" latinLnBrk="0" hangingPunct="1">
        <a:lnSpc>
          <a:spcPct val="125000"/>
        </a:lnSpc>
        <a:spcBef>
          <a:spcPts val="0"/>
        </a:spcBef>
        <a:spcAft>
          <a:spcPts val="1200"/>
        </a:spcAft>
        <a:buFont typeface="Arial" panose="020B0604020202020204" pitchFamily="34" charset="0"/>
        <a:buChar char="•"/>
        <a:defRPr lang="en-US" sz="1000" b="0" kern="1200" spc="-20" baseline="0" dirty="0">
          <a:solidFill>
            <a:schemeClr val="tx1"/>
          </a:solidFill>
          <a:latin typeface="+mn-lt"/>
          <a:ea typeface="+mn-ea"/>
          <a:cs typeface="+mn-cs"/>
        </a:defRPr>
      </a:lvl2pPr>
      <a:lvl3pPr marL="301752" indent="-155448" algn="l" defTabSz="914400" rtl="0" eaLnBrk="1" latinLnBrk="0" hangingPunct="1">
        <a:lnSpc>
          <a:spcPct val="125000"/>
        </a:lnSpc>
        <a:spcBef>
          <a:spcPts val="0"/>
        </a:spcBef>
        <a:spcAft>
          <a:spcPts val="1200"/>
        </a:spcAft>
        <a:buFont typeface="Arial" panose="020B0604020202020204" pitchFamily="34" charset="0"/>
        <a:buChar char="•"/>
        <a:defRPr lang="en-US" sz="1000" b="0" kern="1200" spc="-20" baseline="0" dirty="0">
          <a:solidFill>
            <a:schemeClr val="tx1"/>
          </a:solidFill>
          <a:latin typeface="+mn-lt"/>
          <a:ea typeface="+mn-ea"/>
          <a:cs typeface="+mn-cs"/>
        </a:defRPr>
      </a:lvl3pPr>
      <a:lvl4pPr marL="448056" indent="-155448" algn="l" defTabSz="914400" rtl="0" eaLnBrk="1" latinLnBrk="0" hangingPunct="1">
        <a:lnSpc>
          <a:spcPct val="125000"/>
        </a:lnSpc>
        <a:spcBef>
          <a:spcPts val="0"/>
        </a:spcBef>
        <a:spcAft>
          <a:spcPts val="1200"/>
        </a:spcAft>
        <a:buFont typeface="Arial" panose="020B0604020202020204" pitchFamily="34" charset="0"/>
        <a:buChar char="•"/>
        <a:defRPr sz="1000" kern="1200" spc="-20" baseline="0">
          <a:solidFill>
            <a:schemeClr val="tx1"/>
          </a:solidFill>
          <a:latin typeface="+mn-lt"/>
          <a:ea typeface="+mn-ea"/>
          <a:cs typeface="+mn-cs"/>
        </a:defRPr>
      </a:lvl4pPr>
      <a:lvl5pPr marL="594360" indent="-155448" algn="l" defTabSz="914400" rtl="0" eaLnBrk="1" latinLnBrk="0" hangingPunct="1">
        <a:lnSpc>
          <a:spcPct val="125000"/>
        </a:lnSpc>
        <a:spcBef>
          <a:spcPts val="0"/>
        </a:spcBef>
        <a:spcAft>
          <a:spcPts val="1200"/>
        </a:spcAft>
        <a:buFont typeface="Arial" panose="020B0604020202020204" pitchFamily="34" charset="0"/>
        <a:buChar char="•"/>
        <a:defRPr sz="1000" kern="1200" spc="-2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2880">
          <p15:clr>
            <a:srgbClr val="F26B43"/>
          </p15:clr>
        </p15:guide>
        <p15:guide id="3" pos="576">
          <p15:clr>
            <a:srgbClr val="F26B43"/>
          </p15:clr>
        </p15:guide>
        <p15:guide id="4" pos="5184">
          <p15:clr>
            <a:srgbClr val="F26B43"/>
          </p15:clr>
        </p15:guide>
        <p15:guide id="6" orient="horz" pos="576">
          <p15:clr>
            <a:srgbClr val="F26B43"/>
          </p15:clr>
        </p15:guide>
        <p15:guide id="7" orient="horz" pos="3744">
          <p15:clr>
            <a:srgbClr val="F26B43"/>
          </p15:clr>
        </p15:guide>
        <p15:guide id="8" pos="288">
          <p15:clr>
            <a:srgbClr val="F26B43"/>
          </p15:clr>
        </p15:guide>
        <p15:guide id="12" pos="2064">
          <p15:clr>
            <a:srgbClr val="F26B43"/>
          </p15:clr>
        </p15:guide>
        <p15:guide id="13" pos="1248">
          <p15:clr>
            <a:srgbClr val="F26B43"/>
          </p15:clr>
        </p15:guide>
        <p15:guide id="18" pos="4512">
          <p15:clr>
            <a:srgbClr val="F26B43"/>
          </p15:clr>
        </p15:guide>
        <p15:guide id="20" pos="3696">
          <p15:clr>
            <a:srgbClr val="F26B43"/>
          </p15:clr>
        </p15:guide>
        <p15:guide id="21" pos="1392">
          <p15:clr>
            <a:srgbClr val="F26B43"/>
          </p15:clr>
        </p15:guide>
        <p15:guide id="22" pos="1104">
          <p15:clr>
            <a:srgbClr val="F26B43"/>
          </p15:clr>
        </p15:guide>
        <p15:guide id="23" pos="1920">
          <p15:clr>
            <a:srgbClr val="F26B43"/>
          </p15:clr>
        </p15:guide>
        <p15:guide id="24" pos="2208">
          <p15:clr>
            <a:srgbClr val="F26B43"/>
          </p15:clr>
        </p15:guide>
        <p15:guide id="25" pos="2736">
          <p15:clr>
            <a:srgbClr val="F26B43"/>
          </p15:clr>
        </p15:guide>
        <p15:guide id="26" pos="3024">
          <p15:clr>
            <a:srgbClr val="F26B43"/>
          </p15:clr>
        </p15:guide>
        <p15:guide id="27" pos="3552">
          <p15:clr>
            <a:srgbClr val="F26B43"/>
          </p15:clr>
        </p15:guide>
        <p15:guide id="28" pos="3840">
          <p15:clr>
            <a:srgbClr val="F26B43"/>
          </p15:clr>
        </p15:guide>
        <p15:guide id="29" pos="4368">
          <p15:clr>
            <a:srgbClr val="F26B43"/>
          </p15:clr>
        </p15:guide>
        <p15:guide id="30" pos="4656">
          <p15:clr>
            <a:srgbClr val="F26B43"/>
          </p15:clr>
        </p15:guide>
        <p15:guide id="31" orient="horz" pos="744">
          <p15:clr>
            <a:srgbClr val="F26B43"/>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FD0EB966-98A9-45FC-A2CB-079D98AD19C2}"/>
              </a:ext>
            </a:extLst>
          </p:cNvPr>
          <p:cNvGraphicFramePr>
            <a:graphicFrameLocks noChangeAspect="1"/>
          </p:cNvGraphicFramePr>
          <p:nvPr>
            <p:custDataLst>
              <p:tags r:id="rId3"/>
            </p:custDataLst>
            <p:extLst>
              <p:ext uri="{D42A27DB-BD31-4B8C-83A1-F6EECF244321}">
                <p14:modId xmlns:p14="http://schemas.microsoft.com/office/powerpoint/2010/main" val="244324031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95" imgH="394" progId="TCLayout.ActiveDocument.1">
                  <p:embed/>
                </p:oleObj>
              </mc:Choice>
              <mc:Fallback>
                <p:oleObj name="think-cell Slide" r:id="rId4" imgW="395" imgH="394" progId="TCLayout.ActiveDocument.1">
                  <p:embed/>
                  <p:pic>
                    <p:nvPicPr>
                      <p:cNvPr id="2" name="Object 1" hidden="1">
                        <a:extLst>
                          <a:ext uri="{FF2B5EF4-FFF2-40B4-BE49-F238E27FC236}">
                            <a16:creationId xmlns:a16="http://schemas.microsoft.com/office/drawing/2014/main" id="{FD0EB966-98A9-45FC-A2CB-079D98AD19C2}"/>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Text Placeholder 2"/>
          <p:cNvSpPr>
            <a:spLocks noGrp="1"/>
          </p:cNvSpPr>
          <p:nvPr>
            <p:ph type="body" idx="1"/>
          </p:nvPr>
        </p:nvSpPr>
        <p:spPr>
          <a:xfrm>
            <a:off x="914400" y="1150513"/>
            <a:ext cx="7315200" cy="4793087"/>
          </a:xfrm>
          <a:prstGeom prst="rect">
            <a:avLst/>
          </a:prstGeom>
        </p:spPr>
        <p:txBody>
          <a:bodyPr vert="horz" lIns="0" tIns="0" rIns="0" bIns="0" rtlCol="0" anchor="t">
            <a:noAutofit/>
          </a:body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rot="5400000">
            <a:off x="-2209800" y="3429000"/>
            <a:ext cx="4876800" cy="152399"/>
          </a:xfrm>
          <a:prstGeom prst="rect">
            <a:avLst/>
          </a:prstGeom>
        </p:spPr>
        <p:txBody>
          <a:bodyPr vert="horz" lIns="0" tIns="0" rIns="0" bIns="0" rtlCol="0" anchor="t">
            <a:noAutofit/>
          </a:bodyPr>
          <a:lstStyle>
            <a:lvl1pPr algn="l">
              <a:lnSpc>
                <a:spcPts val="1200"/>
              </a:lnSpc>
              <a:defRPr sz="800" spc="-20" baseline="0">
                <a:solidFill>
                  <a:schemeClr val="tx1"/>
                </a:solidFill>
              </a:defRPr>
            </a:lvl1pPr>
          </a:lstStyle>
          <a:p>
            <a:r>
              <a:rPr lang="en-US"/>
              <a:t>U.S. High Yield Overview</a:t>
            </a:r>
            <a:endParaRPr lang="en-US" dirty="0"/>
          </a:p>
        </p:txBody>
      </p:sp>
      <p:sp>
        <p:nvSpPr>
          <p:cNvPr id="5" name="Footer Placeholder 4"/>
          <p:cNvSpPr>
            <a:spLocks noGrp="1"/>
          </p:cNvSpPr>
          <p:nvPr>
            <p:ph type="ftr" sz="quarter" idx="3"/>
          </p:nvPr>
        </p:nvSpPr>
        <p:spPr>
          <a:xfrm rot="5400000">
            <a:off x="-2057400" y="3429001"/>
            <a:ext cx="4876801" cy="152399"/>
          </a:xfrm>
          <a:prstGeom prst="rect">
            <a:avLst/>
          </a:prstGeom>
        </p:spPr>
        <p:txBody>
          <a:bodyPr vert="horz" lIns="0" tIns="0" rIns="0" bIns="0" rtlCol="0" anchor="t">
            <a:noAutofit/>
          </a:bodyPr>
          <a:lstStyle>
            <a:lvl1pPr algn="l">
              <a:lnSpc>
                <a:spcPts val="1200"/>
              </a:lnSpc>
              <a:defRPr sz="800" b="1" spc="-20" baseline="0">
                <a:solidFill>
                  <a:schemeClr val="tx1"/>
                </a:solidFill>
              </a:defRPr>
            </a:lvl1pPr>
          </a:lstStyle>
          <a:p>
            <a:r>
              <a:rPr lang="en-US"/>
              <a:t>Polen Capital Credit</a:t>
            </a:r>
            <a:endParaRPr lang="en-US" dirty="0"/>
          </a:p>
        </p:txBody>
      </p:sp>
      <p:sp>
        <p:nvSpPr>
          <p:cNvPr id="6" name="Slide Number Placeholder 5"/>
          <p:cNvSpPr>
            <a:spLocks noGrp="1"/>
          </p:cNvSpPr>
          <p:nvPr>
            <p:ph type="sldNum" sz="quarter" idx="4"/>
          </p:nvPr>
        </p:nvSpPr>
        <p:spPr>
          <a:xfrm rot="5400000">
            <a:off x="-1" y="304800"/>
            <a:ext cx="762002" cy="152399"/>
          </a:xfrm>
          <a:prstGeom prst="rect">
            <a:avLst/>
          </a:prstGeom>
        </p:spPr>
        <p:txBody>
          <a:bodyPr vert="horz" lIns="0" tIns="0" rIns="0" bIns="0" rtlCol="0" anchor="t">
            <a:noAutofit/>
          </a:bodyPr>
          <a:lstStyle>
            <a:lvl1pPr algn="r">
              <a:lnSpc>
                <a:spcPts val="1200"/>
              </a:lnSpc>
              <a:defRPr sz="800" spc="-20" baseline="0">
                <a:solidFill>
                  <a:schemeClr val="tx1"/>
                </a:solidFill>
              </a:defRPr>
            </a:lvl1pPr>
          </a:lstStyle>
          <a:p>
            <a:fld id="{E61F9F1E-AB28-8E49-884A-F12C53BC2754}" type="slidenum">
              <a:rPr lang="en-US" smtClean="0"/>
              <a:pPr/>
              <a:t>‹#›</a:t>
            </a:fld>
            <a:endParaRPr lang="en-US"/>
          </a:p>
        </p:txBody>
      </p:sp>
      <p:sp>
        <p:nvSpPr>
          <p:cNvPr id="8" name="Title Placeholder 7">
            <a:extLst>
              <a:ext uri="{FF2B5EF4-FFF2-40B4-BE49-F238E27FC236}">
                <a16:creationId xmlns:a16="http://schemas.microsoft.com/office/drawing/2014/main" id="{34665015-CF33-48DD-BCC7-F3489960BF8D}"/>
              </a:ext>
            </a:extLst>
          </p:cNvPr>
          <p:cNvSpPr>
            <a:spLocks noGrp="1"/>
          </p:cNvSpPr>
          <p:nvPr>
            <p:ph type="title"/>
          </p:nvPr>
        </p:nvSpPr>
        <p:spPr>
          <a:xfrm>
            <a:off x="914400" y="365124"/>
            <a:ext cx="7315200" cy="630841"/>
          </a:xfrm>
          <a:prstGeom prst="rect">
            <a:avLst/>
          </a:prstGeom>
        </p:spPr>
        <p:txBody>
          <a:bodyPr vert="horz" lIns="0" tIns="45720" rIns="91440" bIns="0" rtlCol="0" anchor="b">
            <a:normAutofit/>
          </a:bodyPr>
          <a:lstStyle/>
          <a:p>
            <a:r>
              <a:rPr lang="en-US"/>
              <a:t>Click to edit Master title style</a:t>
            </a:r>
          </a:p>
        </p:txBody>
      </p:sp>
      <p:cxnSp>
        <p:nvCxnSpPr>
          <p:cNvPr id="10" name="Straight Connector 9">
            <a:extLst>
              <a:ext uri="{FF2B5EF4-FFF2-40B4-BE49-F238E27FC236}">
                <a16:creationId xmlns:a16="http://schemas.microsoft.com/office/drawing/2014/main" id="{91D624F7-A4D8-45C9-B083-8A9D701B31A2}"/>
              </a:ext>
            </a:extLst>
          </p:cNvPr>
          <p:cNvCxnSpPr/>
          <p:nvPr/>
        </p:nvCxnSpPr>
        <p:spPr>
          <a:xfrm flipH="1">
            <a:off x="0" y="914400"/>
            <a:ext cx="457200"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72847954"/>
      </p:ext>
    </p:extLst>
  </p:cSld>
  <p:clrMap bg1="lt1" tx1="dk1" bg2="lt2" tx2="dk2" accent1="accent1" accent2="accent2" accent3="accent3" accent4="accent4" accent5="accent5" accent6="accent6" hlink="hlink" folHlink="folHlink"/>
  <p:sldLayoutIdLst>
    <p:sldLayoutId id="2147483674" r:id="rId1"/>
  </p:sldLayoutIdLst>
  <p:hf hdr="0"/>
  <p:txStyles>
    <p:titleStyle>
      <a:lvl1pPr algn="l" defTabSz="914400" rtl="0" eaLnBrk="1" latinLnBrk="0" hangingPunct="1">
        <a:lnSpc>
          <a:spcPct val="83000"/>
        </a:lnSpc>
        <a:spcBef>
          <a:spcPct val="0"/>
        </a:spcBef>
        <a:buNone/>
        <a:defRPr sz="2400" b="1" kern="1200" spc="-20" baseline="0">
          <a:solidFill>
            <a:schemeClr val="tx1"/>
          </a:solidFill>
          <a:latin typeface="+mj-lt"/>
          <a:ea typeface="+mj-ea"/>
          <a:cs typeface="+mj-cs"/>
        </a:defRPr>
      </a:lvl1pPr>
    </p:titleStyle>
    <p:bodyStyle>
      <a:lvl1pPr marL="0" indent="0" algn="l" defTabSz="914400" rtl="0" eaLnBrk="1" latinLnBrk="0" hangingPunct="1">
        <a:lnSpc>
          <a:spcPct val="125000"/>
        </a:lnSpc>
        <a:spcBef>
          <a:spcPts val="0"/>
        </a:spcBef>
        <a:spcAft>
          <a:spcPts val="1200"/>
        </a:spcAft>
        <a:buFont typeface="Arial" panose="020B0604020202020204" pitchFamily="34" charset="0"/>
        <a:buNone/>
        <a:defRPr sz="1000" b="0" kern="1200" spc="-20" baseline="0">
          <a:solidFill>
            <a:schemeClr val="tx1"/>
          </a:solidFill>
          <a:latin typeface="+mn-lt"/>
          <a:ea typeface="+mn-ea"/>
          <a:cs typeface="+mn-cs"/>
        </a:defRPr>
      </a:lvl1pPr>
      <a:lvl2pPr marL="155448" indent="-155448" algn="l" defTabSz="914400" rtl="0" eaLnBrk="1" latinLnBrk="0" hangingPunct="1">
        <a:lnSpc>
          <a:spcPct val="125000"/>
        </a:lnSpc>
        <a:spcBef>
          <a:spcPts val="0"/>
        </a:spcBef>
        <a:spcAft>
          <a:spcPts val="1200"/>
        </a:spcAft>
        <a:buFont typeface="Arial" panose="020B0604020202020204" pitchFamily="34" charset="0"/>
        <a:buChar char="•"/>
        <a:defRPr lang="en-US" sz="1000" b="0" kern="1200" spc="-20" baseline="0" dirty="0">
          <a:solidFill>
            <a:schemeClr val="tx1"/>
          </a:solidFill>
          <a:latin typeface="+mn-lt"/>
          <a:ea typeface="+mn-ea"/>
          <a:cs typeface="+mn-cs"/>
        </a:defRPr>
      </a:lvl2pPr>
      <a:lvl3pPr marL="301752" indent="-155448" algn="l" defTabSz="914400" rtl="0" eaLnBrk="1" latinLnBrk="0" hangingPunct="1">
        <a:lnSpc>
          <a:spcPct val="125000"/>
        </a:lnSpc>
        <a:spcBef>
          <a:spcPts val="0"/>
        </a:spcBef>
        <a:spcAft>
          <a:spcPts val="1200"/>
        </a:spcAft>
        <a:buFont typeface="Arial" panose="020B0604020202020204" pitchFamily="34" charset="0"/>
        <a:buChar char="•"/>
        <a:defRPr lang="en-US" sz="1000" b="0" kern="1200" spc="-20" baseline="0" dirty="0">
          <a:solidFill>
            <a:schemeClr val="tx1"/>
          </a:solidFill>
          <a:latin typeface="+mn-lt"/>
          <a:ea typeface="+mn-ea"/>
          <a:cs typeface="+mn-cs"/>
        </a:defRPr>
      </a:lvl3pPr>
      <a:lvl4pPr marL="448056" indent="-155448" algn="l" defTabSz="914400" rtl="0" eaLnBrk="1" latinLnBrk="0" hangingPunct="1">
        <a:lnSpc>
          <a:spcPct val="125000"/>
        </a:lnSpc>
        <a:spcBef>
          <a:spcPts val="0"/>
        </a:spcBef>
        <a:spcAft>
          <a:spcPts val="1200"/>
        </a:spcAft>
        <a:buFont typeface="Arial" panose="020B0604020202020204" pitchFamily="34" charset="0"/>
        <a:buChar char="•"/>
        <a:defRPr sz="1000" kern="1200" spc="-20" baseline="0">
          <a:solidFill>
            <a:schemeClr val="tx1"/>
          </a:solidFill>
          <a:latin typeface="+mn-lt"/>
          <a:ea typeface="+mn-ea"/>
          <a:cs typeface="+mn-cs"/>
        </a:defRPr>
      </a:lvl4pPr>
      <a:lvl5pPr marL="594360" indent="-155448" algn="l" defTabSz="914400" rtl="0" eaLnBrk="1" latinLnBrk="0" hangingPunct="1">
        <a:lnSpc>
          <a:spcPct val="125000"/>
        </a:lnSpc>
        <a:spcBef>
          <a:spcPts val="0"/>
        </a:spcBef>
        <a:spcAft>
          <a:spcPts val="1200"/>
        </a:spcAft>
        <a:buFont typeface="Arial" panose="020B0604020202020204" pitchFamily="34" charset="0"/>
        <a:buChar char="•"/>
        <a:defRPr sz="1000" kern="1200" spc="-2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orient="horz" pos="744">
          <p15:clr>
            <a:srgbClr val="F26B43"/>
          </p15:clr>
        </p15:guide>
        <p15:guide id="32" orient="horz" pos="2160" userDrawn="1">
          <p15:clr>
            <a:srgbClr val="F26B43"/>
          </p15:clr>
        </p15:guide>
        <p15:guide id="33" pos="2880" userDrawn="1">
          <p15:clr>
            <a:srgbClr val="F26B43"/>
          </p15:clr>
        </p15:guide>
        <p15:guide id="34" pos="576" userDrawn="1">
          <p15:clr>
            <a:srgbClr val="F26B43"/>
          </p15:clr>
        </p15:guide>
        <p15:guide id="35" pos="5184" userDrawn="1">
          <p15:clr>
            <a:srgbClr val="F26B43"/>
          </p15:clr>
        </p15:guide>
        <p15:guide id="36" orient="horz" pos="576" userDrawn="1">
          <p15:clr>
            <a:srgbClr val="F26B43"/>
          </p15:clr>
        </p15:guide>
        <p15:guide id="37" orient="horz" pos="3744" userDrawn="1">
          <p15:clr>
            <a:srgbClr val="F26B43"/>
          </p15:clr>
        </p15:guide>
        <p15:guide id="38" pos="288" userDrawn="1">
          <p15:clr>
            <a:srgbClr val="F26B43"/>
          </p15:clr>
        </p15:guide>
        <p15:guide id="39" pos="2064" userDrawn="1">
          <p15:clr>
            <a:srgbClr val="F26B43"/>
          </p15:clr>
        </p15:guide>
        <p15:guide id="40" pos="1248" userDrawn="1">
          <p15:clr>
            <a:srgbClr val="F26B43"/>
          </p15:clr>
        </p15:guide>
        <p15:guide id="41" pos="4512" userDrawn="1">
          <p15:clr>
            <a:srgbClr val="F26B43"/>
          </p15:clr>
        </p15:guide>
        <p15:guide id="42" pos="3696" userDrawn="1">
          <p15:clr>
            <a:srgbClr val="F26B43"/>
          </p15:clr>
        </p15:guide>
        <p15:guide id="43" pos="1392" userDrawn="1">
          <p15:clr>
            <a:srgbClr val="F26B43"/>
          </p15:clr>
        </p15:guide>
        <p15:guide id="44" pos="1104" userDrawn="1">
          <p15:clr>
            <a:srgbClr val="F26B43"/>
          </p15:clr>
        </p15:guide>
        <p15:guide id="45" pos="1920" userDrawn="1">
          <p15:clr>
            <a:srgbClr val="F26B43"/>
          </p15:clr>
        </p15:guide>
        <p15:guide id="46" pos="2208" userDrawn="1">
          <p15:clr>
            <a:srgbClr val="F26B43"/>
          </p15:clr>
        </p15:guide>
        <p15:guide id="47" pos="2736" userDrawn="1">
          <p15:clr>
            <a:srgbClr val="F26B43"/>
          </p15:clr>
        </p15:guide>
        <p15:guide id="48" pos="3024" userDrawn="1">
          <p15:clr>
            <a:srgbClr val="F26B43"/>
          </p15:clr>
        </p15:guide>
        <p15:guide id="49" pos="3552" userDrawn="1">
          <p15:clr>
            <a:srgbClr val="F26B43"/>
          </p15:clr>
        </p15:guide>
        <p15:guide id="50" pos="3840" userDrawn="1">
          <p15:clr>
            <a:srgbClr val="F26B43"/>
          </p15:clr>
        </p15:guide>
        <p15:guide id="51" pos="4368" userDrawn="1">
          <p15:clr>
            <a:srgbClr val="F26B43"/>
          </p15:clr>
        </p15:guide>
        <p15:guide id="52" pos="4656" userDrawn="1">
          <p15:clr>
            <a:srgbClr val="F26B43"/>
          </p15:clr>
        </p15:guide>
      </p15:sldGuideLst>
    </p:ext>
  </p:extLst>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FD0EB966-98A9-45FC-A2CB-079D98AD19C2}"/>
              </a:ext>
            </a:extLst>
          </p:cNvPr>
          <p:cNvGraphicFramePr>
            <a:graphicFrameLocks noChangeAspect="1"/>
          </p:cNvGraphicFramePr>
          <p:nvPr>
            <p:custDataLst>
              <p:tags r:id="rId3"/>
            </p:custDataLst>
            <p:extLst>
              <p:ext uri="{D42A27DB-BD31-4B8C-83A1-F6EECF244321}">
                <p14:modId xmlns:p14="http://schemas.microsoft.com/office/powerpoint/2010/main" val="270000852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95" imgH="394" progId="TCLayout.ActiveDocument.1">
                  <p:embed/>
                </p:oleObj>
              </mc:Choice>
              <mc:Fallback>
                <p:oleObj name="think-cell Slide" r:id="rId4" imgW="395" imgH="394" progId="TCLayout.ActiveDocument.1">
                  <p:embed/>
                  <p:pic>
                    <p:nvPicPr>
                      <p:cNvPr id="2" name="Object 1" hidden="1">
                        <a:extLst>
                          <a:ext uri="{FF2B5EF4-FFF2-40B4-BE49-F238E27FC236}">
                            <a16:creationId xmlns:a16="http://schemas.microsoft.com/office/drawing/2014/main" id="{FD0EB966-98A9-45FC-A2CB-079D98AD19C2}"/>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Text Placeholder 2"/>
          <p:cNvSpPr>
            <a:spLocks noGrp="1"/>
          </p:cNvSpPr>
          <p:nvPr>
            <p:ph type="body" idx="1"/>
          </p:nvPr>
        </p:nvSpPr>
        <p:spPr>
          <a:xfrm>
            <a:off x="914400" y="1150513"/>
            <a:ext cx="7315200" cy="4793087"/>
          </a:xfrm>
          <a:prstGeom prst="rect">
            <a:avLst/>
          </a:prstGeom>
        </p:spPr>
        <p:txBody>
          <a:bodyPr vert="horz" lIns="0" tIns="0" rIns="0" bIns="0" rtlCol="0" anchor="t">
            <a:noAutofit/>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rot="5400000">
            <a:off x="-2209800" y="3429000"/>
            <a:ext cx="4876800" cy="152399"/>
          </a:xfrm>
          <a:prstGeom prst="rect">
            <a:avLst/>
          </a:prstGeom>
        </p:spPr>
        <p:txBody>
          <a:bodyPr vert="horz" lIns="0" tIns="0" rIns="0" bIns="0" rtlCol="0" anchor="t">
            <a:noAutofit/>
          </a:bodyPr>
          <a:lstStyle>
            <a:lvl1pPr algn="l">
              <a:lnSpc>
                <a:spcPts val="1200"/>
              </a:lnSpc>
              <a:defRPr sz="800" spc="-20" baseline="0">
                <a:solidFill>
                  <a:schemeClr val="tx1"/>
                </a:solidFill>
              </a:defRPr>
            </a:lvl1pPr>
          </a:lstStyle>
          <a:p>
            <a:fld id="{DFCC3C40-CBD1-4EF2-B87B-6D46330CDC7D}" type="datetimeFigureOut">
              <a:rPr lang="en-US" smtClean="0"/>
              <a:t>11/27/23</a:t>
            </a:fld>
            <a:endParaRPr lang="en-US"/>
          </a:p>
        </p:txBody>
      </p:sp>
      <p:sp>
        <p:nvSpPr>
          <p:cNvPr id="5" name="Footer Placeholder 4"/>
          <p:cNvSpPr>
            <a:spLocks noGrp="1"/>
          </p:cNvSpPr>
          <p:nvPr>
            <p:ph type="ftr" sz="quarter" idx="3"/>
          </p:nvPr>
        </p:nvSpPr>
        <p:spPr>
          <a:xfrm rot="5400000">
            <a:off x="-2057400" y="3429001"/>
            <a:ext cx="4876801" cy="152399"/>
          </a:xfrm>
          <a:prstGeom prst="rect">
            <a:avLst/>
          </a:prstGeom>
        </p:spPr>
        <p:txBody>
          <a:bodyPr vert="horz" lIns="0" tIns="0" rIns="0" bIns="0" rtlCol="0" anchor="t">
            <a:noAutofit/>
          </a:bodyPr>
          <a:lstStyle>
            <a:lvl1pPr algn="l">
              <a:lnSpc>
                <a:spcPts val="1200"/>
              </a:lnSpc>
              <a:defRPr sz="800" b="1" spc="-20" baseline="0">
                <a:solidFill>
                  <a:schemeClr val="tx1"/>
                </a:solidFill>
              </a:defRPr>
            </a:lvl1pPr>
          </a:lstStyle>
          <a:p>
            <a:endParaRPr lang="en-US"/>
          </a:p>
        </p:txBody>
      </p:sp>
      <p:sp>
        <p:nvSpPr>
          <p:cNvPr id="6" name="Slide Number Placeholder 5"/>
          <p:cNvSpPr>
            <a:spLocks noGrp="1"/>
          </p:cNvSpPr>
          <p:nvPr>
            <p:ph type="sldNum" sz="quarter" idx="4"/>
          </p:nvPr>
        </p:nvSpPr>
        <p:spPr>
          <a:xfrm rot="5400000">
            <a:off x="-1" y="304800"/>
            <a:ext cx="762002" cy="152399"/>
          </a:xfrm>
          <a:prstGeom prst="rect">
            <a:avLst/>
          </a:prstGeom>
        </p:spPr>
        <p:txBody>
          <a:bodyPr vert="horz" lIns="0" tIns="0" rIns="0" bIns="0" rtlCol="0" anchor="t">
            <a:noAutofit/>
          </a:bodyPr>
          <a:lstStyle>
            <a:lvl1pPr algn="r">
              <a:lnSpc>
                <a:spcPts val="1200"/>
              </a:lnSpc>
              <a:defRPr sz="800" spc="-20" baseline="0">
                <a:solidFill>
                  <a:schemeClr val="tx1"/>
                </a:solidFill>
              </a:defRPr>
            </a:lvl1pPr>
          </a:lstStyle>
          <a:p>
            <a:fld id="{94EA2679-4A85-493D-AA87-E405C81EE892}" type="slidenum">
              <a:rPr lang="en-US" smtClean="0"/>
              <a:t>‹#›</a:t>
            </a:fld>
            <a:endParaRPr lang="en-US"/>
          </a:p>
        </p:txBody>
      </p:sp>
      <p:sp>
        <p:nvSpPr>
          <p:cNvPr id="8" name="Title Placeholder 7">
            <a:extLst>
              <a:ext uri="{FF2B5EF4-FFF2-40B4-BE49-F238E27FC236}">
                <a16:creationId xmlns:a16="http://schemas.microsoft.com/office/drawing/2014/main" id="{34665015-CF33-48DD-BCC7-F3489960BF8D}"/>
              </a:ext>
            </a:extLst>
          </p:cNvPr>
          <p:cNvSpPr>
            <a:spLocks noGrp="1"/>
          </p:cNvSpPr>
          <p:nvPr>
            <p:ph type="title"/>
          </p:nvPr>
        </p:nvSpPr>
        <p:spPr>
          <a:xfrm>
            <a:off x="914400" y="365124"/>
            <a:ext cx="7315200" cy="630841"/>
          </a:xfrm>
          <a:prstGeom prst="rect">
            <a:avLst/>
          </a:prstGeom>
        </p:spPr>
        <p:txBody>
          <a:bodyPr vert="horz" lIns="0" tIns="45720" rIns="91440" bIns="0" rtlCol="0" anchor="b">
            <a:normAutofit/>
          </a:bodyPr>
          <a:lstStyle/>
          <a:p>
            <a:r>
              <a:rPr lang="en-US"/>
              <a:t>Click to edit Master title style</a:t>
            </a:r>
            <a:endParaRPr lang="en-US" dirty="0"/>
          </a:p>
        </p:txBody>
      </p:sp>
      <p:cxnSp>
        <p:nvCxnSpPr>
          <p:cNvPr id="10" name="Straight Connector 9">
            <a:extLst>
              <a:ext uri="{FF2B5EF4-FFF2-40B4-BE49-F238E27FC236}">
                <a16:creationId xmlns:a16="http://schemas.microsoft.com/office/drawing/2014/main" id="{91D624F7-A4D8-45C9-B083-8A9D701B31A2}"/>
              </a:ext>
            </a:extLst>
          </p:cNvPr>
          <p:cNvCxnSpPr/>
          <p:nvPr/>
        </p:nvCxnSpPr>
        <p:spPr>
          <a:xfrm flipH="1">
            <a:off x="0" y="914400"/>
            <a:ext cx="457200"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85225230"/>
      </p:ext>
    </p:extLst>
  </p:cSld>
  <p:clrMap bg1="lt1" tx1="dk1" bg2="lt2" tx2="dk2" accent1="accent1" accent2="accent2" accent3="accent3" accent4="accent4" accent5="accent5" accent6="accent6" hlink="hlink" folHlink="folHlink"/>
  <p:sldLayoutIdLst>
    <p:sldLayoutId id="2147483676" r:id="rId1"/>
  </p:sldLayoutIdLst>
  <p:txStyles>
    <p:titleStyle>
      <a:lvl1pPr algn="l" defTabSz="914400" rtl="0" eaLnBrk="1" latinLnBrk="0" hangingPunct="1">
        <a:lnSpc>
          <a:spcPct val="83000"/>
        </a:lnSpc>
        <a:spcBef>
          <a:spcPct val="0"/>
        </a:spcBef>
        <a:buNone/>
        <a:defRPr sz="2400" b="1" kern="1200" spc="-20" baseline="0">
          <a:solidFill>
            <a:schemeClr val="tx1"/>
          </a:solidFill>
          <a:latin typeface="+mj-lt"/>
          <a:ea typeface="+mj-ea"/>
          <a:cs typeface="+mj-cs"/>
        </a:defRPr>
      </a:lvl1pPr>
    </p:titleStyle>
    <p:bodyStyle>
      <a:lvl1pPr marL="0" indent="0" algn="l" defTabSz="914400" rtl="0" eaLnBrk="1" latinLnBrk="0" hangingPunct="1">
        <a:lnSpc>
          <a:spcPct val="125000"/>
        </a:lnSpc>
        <a:spcBef>
          <a:spcPts val="0"/>
        </a:spcBef>
        <a:spcAft>
          <a:spcPts val="1200"/>
        </a:spcAft>
        <a:buFont typeface="Arial" panose="020B0604020202020204" pitchFamily="34" charset="0"/>
        <a:buNone/>
        <a:defRPr sz="1000" b="0" kern="1200" spc="-20" baseline="0">
          <a:solidFill>
            <a:schemeClr val="tx1"/>
          </a:solidFill>
          <a:latin typeface="+mn-lt"/>
          <a:ea typeface="+mn-ea"/>
          <a:cs typeface="+mn-cs"/>
        </a:defRPr>
      </a:lvl1pPr>
      <a:lvl2pPr marL="155448" indent="-155448" algn="l" defTabSz="914400" rtl="0" eaLnBrk="1" latinLnBrk="0" hangingPunct="1">
        <a:lnSpc>
          <a:spcPct val="125000"/>
        </a:lnSpc>
        <a:spcBef>
          <a:spcPts val="0"/>
        </a:spcBef>
        <a:spcAft>
          <a:spcPts val="1200"/>
        </a:spcAft>
        <a:buFont typeface="Arial" panose="020B0604020202020204" pitchFamily="34" charset="0"/>
        <a:buChar char="•"/>
        <a:defRPr lang="en-US" sz="1000" b="0" kern="1200" spc="-20" baseline="0" dirty="0">
          <a:solidFill>
            <a:schemeClr val="tx1"/>
          </a:solidFill>
          <a:latin typeface="+mn-lt"/>
          <a:ea typeface="+mn-ea"/>
          <a:cs typeface="+mn-cs"/>
        </a:defRPr>
      </a:lvl2pPr>
      <a:lvl3pPr marL="301752" indent="-155448" algn="l" defTabSz="914400" rtl="0" eaLnBrk="1" latinLnBrk="0" hangingPunct="1">
        <a:lnSpc>
          <a:spcPct val="125000"/>
        </a:lnSpc>
        <a:spcBef>
          <a:spcPts val="0"/>
        </a:spcBef>
        <a:spcAft>
          <a:spcPts val="1200"/>
        </a:spcAft>
        <a:buFont typeface="Arial" panose="020B0604020202020204" pitchFamily="34" charset="0"/>
        <a:buChar char="•"/>
        <a:defRPr lang="en-US" sz="1000" b="0" kern="1200" spc="-20" baseline="0" dirty="0">
          <a:solidFill>
            <a:schemeClr val="tx1"/>
          </a:solidFill>
          <a:latin typeface="+mn-lt"/>
          <a:ea typeface="+mn-ea"/>
          <a:cs typeface="+mn-cs"/>
        </a:defRPr>
      </a:lvl3pPr>
      <a:lvl4pPr marL="448056" indent="-155448" algn="l" defTabSz="914400" rtl="0" eaLnBrk="1" latinLnBrk="0" hangingPunct="1">
        <a:lnSpc>
          <a:spcPct val="125000"/>
        </a:lnSpc>
        <a:spcBef>
          <a:spcPts val="0"/>
        </a:spcBef>
        <a:spcAft>
          <a:spcPts val="1200"/>
        </a:spcAft>
        <a:buFont typeface="Arial" panose="020B0604020202020204" pitchFamily="34" charset="0"/>
        <a:buChar char="•"/>
        <a:defRPr sz="1000" kern="1200" spc="-20" baseline="0">
          <a:solidFill>
            <a:schemeClr val="tx1"/>
          </a:solidFill>
          <a:latin typeface="+mn-lt"/>
          <a:ea typeface="+mn-ea"/>
          <a:cs typeface="+mn-cs"/>
        </a:defRPr>
      </a:lvl4pPr>
      <a:lvl5pPr marL="594360" indent="-155448" algn="l" defTabSz="914400" rtl="0" eaLnBrk="1" latinLnBrk="0" hangingPunct="1">
        <a:lnSpc>
          <a:spcPct val="125000"/>
        </a:lnSpc>
        <a:spcBef>
          <a:spcPts val="0"/>
        </a:spcBef>
        <a:spcAft>
          <a:spcPts val="1200"/>
        </a:spcAft>
        <a:buFont typeface="Arial" panose="020B0604020202020204" pitchFamily="34" charset="0"/>
        <a:buChar char="•"/>
        <a:defRPr sz="1000" kern="1200" spc="-2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2880">
          <p15:clr>
            <a:srgbClr val="F26B43"/>
          </p15:clr>
        </p15:guide>
        <p15:guide id="3" pos="576">
          <p15:clr>
            <a:srgbClr val="F26B43"/>
          </p15:clr>
        </p15:guide>
        <p15:guide id="4" pos="5184">
          <p15:clr>
            <a:srgbClr val="F26B43"/>
          </p15:clr>
        </p15:guide>
        <p15:guide id="6" orient="horz" pos="576">
          <p15:clr>
            <a:srgbClr val="F26B43"/>
          </p15:clr>
        </p15:guide>
        <p15:guide id="7" orient="horz" pos="3744">
          <p15:clr>
            <a:srgbClr val="F26B43"/>
          </p15:clr>
        </p15:guide>
        <p15:guide id="8" pos="288">
          <p15:clr>
            <a:srgbClr val="F26B43"/>
          </p15:clr>
        </p15:guide>
        <p15:guide id="12" pos="2064">
          <p15:clr>
            <a:srgbClr val="F26B43"/>
          </p15:clr>
        </p15:guide>
        <p15:guide id="13" pos="1248">
          <p15:clr>
            <a:srgbClr val="F26B43"/>
          </p15:clr>
        </p15:guide>
        <p15:guide id="18" pos="4512">
          <p15:clr>
            <a:srgbClr val="F26B43"/>
          </p15:clr>
        </p15:guide>
        <p15:guide id="20" pos="3696">
          <p15:clr>
            <a:srgbClr val="F26B43"/>
          </p15:clr>
        </p15:guide>
        <p15:guide id="21" pos="1392">
          <p15:clr>
            <a:srgbClr val="F26B43"/>
          </p15:clr>
        </p15:guide>
        <p15:guide id="22" pos="1104">
          <p15:clr>
            <a:srgbClr val="F26B43"/>
          </p15:clr>
        </p15:guide>
        <p15:guide id="23" pos="1920">
          <p15:clr>
            <a:srgbClr val="F26B43"/>
          </p15:clr>
        </p15:guide>
        <p15:guide id="24" pos="2208">
          <p15:clr>
            <a:srgbClr val="F26B43"/>
          </p15:clr>
        </p15:guide>
        <p15:guide id="25" pos="2736">
          <p15:clr>
            <a:srgbClr val="F26B43"/>
          </p15:clr>
        </p15:guide>
        <p15:guide id="26" pos="3024">
          <p15:clr>
            <a:srgbClr val="F26B43"/>
          </p15:clr>
        </p15:guide>
        <p15:guide id="27" pos="3552">
          <p15:clr>
            <a:srgbClr val="F26B43"/>
          </p15:clr>
        </p15:guide>
        <p15:guide id="28" pos="3840">
          <p15:clr>
            <a:srgbClr val="F26B43"/>
          </p15:clr>
        </p15:guide>
        <p15:guide id="29" pos="4368">
          <p15:clr>
            <a:srgbClr val="F26B43"/>
          </p15:clr>
        </p15:guide>
        <p15:guide id="30" pos="4656">
          <p15:clr>
            <a:srgbClr val="F26B43"/>
          </p15:clr>
        </p15:guide>
        <p15:guide id="31" orient="horz" pos="744">
          <p15:clr>
            <a:srgbClr val="F26B43"/>
          </p15:clr>
        </p15:guide>
      </p15:sldGuideLst>
    </p:ext>
  </p:extLst>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FD0EB966-98A9-45FC-A2CB-079D98AD19C2}"/>
              </a:ext>
            </a:extLst>
          </p:cNvPr>
          <p:cNvGraphicFramePr>
            <a:graphicFrameLocks noChangeAspect="1"/>
          </p:cNvGraphicFramePr>
          <p:nvPr>
            <p:custDataLst>
              <p:tags r:id="rId3"/>
            </p:custDataLst>
            <p:extLst>
              <p:ext uri="{D42A27DB-BD31-4B8C-83A1-F6EECF244321}">
                <p14:modId xmlns:p14="http://schemas.microsoft.com/office/powerpoint/2010/main" val="244324031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95" imgH="394" progId="TCLayout.ActiveDocument.1">
                  <p:embed/>
                </p:oleObj>
              </mc:Choice>
              <mc:Fallback>
                <p:oleObj name="think-cell Slide" r:id="rId4" imgW="395" imgH="394" progId="TCLayout.ActiveDocument.1">
                  <p:embed/>
                  <p:pic>
                    <p:nvPicPr>
                      <p:cNvPr id="2" name="Object 1" hidden="1">
                        <a:extLst>
                          <a:ext uri="{FF2B5EF4-FFF2-40B4-BE49-F238E27FC236}">
                            <a16:creationId xmlns:a16="http://schemas.microsoft.com/office/drawing/2014/main" id="{FD0EB966-98A9-45FC-A2CB-079D98AD19C2}"/>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Text Placeholder 2"/>
          <p:cNvSpPr>
            <a:spLocks noGrp="1"/>
          </p:cNvSpPr>
          <p:nvPr>
            <p:ph type="body" idx="1"/>
          </p:nvPr>
        </p:nvSpPr>
        <p:spPr>
          <a:xfrm>
            <a:off x="914400" y="1150513"/>
            <a:ext cx="7315200" cy="4793087"/>
          </a:xfrm>
          <a:prstGeom prst="rect">
            <a:avLst/>
          </a:prstGeom>
        </p:spPr>
        <p:txBody>
          <a:bodyPr vert="horz" lIns="0" tIns="0" rIns="0" bIns="0" rtlCol="0" anchor="t">
            <a:noAutofit/>
          </a:body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rot="5400000">
            <a:off x="-2209800" y="3429000"/>
            <a:ext cx="4876800" cy="152399"/>
          </a:xfrm>
          <a:prstGeom prst="rect">
            <a:avLst/>
          </a:prstGeom>
        </p:spPr>
        <p:txBody>
          <a:bodyPr vert="horz" lIns="0" tIns="0" rIns="0" bIns="0" rtlCol="0" anchor="t">
            <a:noAutofit/>
          </a:bodyPr>
          <a:lstStyle>
            <a:lvl1pPr algn="l">
              <a:lnSpc>
                <a:spcPts val="1200"/>
              </a:lnSpc>
              <a:defRPr sz="800" spc="-20" baseline="0">
                <a:solidFill>
                  <a:schemeClr val="tx1"/>
                </a:solidFill>
              </a:defRPr>
            </a:lvl1pPr>
          </a:lstStyle>
          <a:p>
            <a:r>
              <a:rPr lang="en-US"/>
              <a:t>U.S. High Yield Overview</a:t>
            </a:r>
            <a:endParaRPr lang="en-US" dirty="0"/>
          </a:p>
        </p:txBody>
      </p:sp>
      <p:sp>
        <p:nvSpPr>
          <p:cNvPr id="5" name="Footer Placeholder 4"/>
          <p:cNvSpPr>
            <a:spLocks noGrp="1"/>
          </p:cNvSpPr>
          <p:nvPr>
            <p:ph type="ftr" sz="quarter" idx="3"/>
          </p:nvPr>
        </p:nvSpPr>
        <p:spPr>
          <a:xfrm rot="5400000">
            <a:off x="-2057400" y="3429001"/>
            <a:ext cx="4876801" cy="152399"/>
          </a:xfrm>
          <a:prstGeom prst="rect">
            <a:avLst/>
          </a:prstGeom>
        </p:spPr>
        <p:txBody>
          <a:bodyPr vert="horz" lIns="0" tIns="0" rIns="0" bIns="0" rtlCol="0" anchor="t">
            <a:noAutofit/>
          </a:bodyPr>
          <a:lstStyle>
            <a:lvl1pPr algn="l">
              <a:lnSpc>
                <a:spcPts val="1200"/>
              </a:lnSpc>
              <a:defRPr sz="800" b="1" spc="-20" baseline="0">
                <a:solidFill>
                  <a:schemeClr val="tx1"/>
                </a:solidFill>
              </a:defRPr>
            </a:lvl1pPr>
          </a:lstStyle>
          <a:p>
            <a:r>
              <a:rPr lang="en-US"/>
              <a:t>Polen Capital Credit</a:t>
            </a:r>
            <a:endParaRPr lang="en-US" dirty="0"/>
          </a:p>
        </p:txBody>
      </p:sp>
      <p:sp>
        <p:nvSpPr>
          <p:cNvPr id="6" name="Slide Number Placeholder 5"/>
          <p:cNvSpPr>
            <a:spLocks noGrp="1"/>
          </p:cNvSpPr>
          <p:nvPr>
            <p:ph type="sldNum" sz="quarter" idx="4"/>
          </p:nvPr>
        </p:nvSpPr>
        <p:spPr>
          <a:xfrm rot="5400000">
            <a:off x="-1" y="304800"/>
            <a:ext cx="762002" cy="152399"/>
          </a:xfrm>
          <a:prstGeom prst="rect">
            <a:avLst/>
          </a:prstGeom>
        </p:spPr>
        <p:txBody>
          <a:bodyPr vert="horz" lIns="0" tIns="0" rIns="0" bIns="0" rtlCol="0" anchor="t">
            <a:noAutofit/>
          </a:bodyPr>
          <a:lstStyle>
            <a:lvl1pPr algn="r">
              <a:lnSpc>
                <a:spcPts val="1200"/>
              </a:lnSpc>
              <a:defRPr sz="800" spc="-20" baseline="0">
                <a:solidFill>
                  <a:schemeClr val="tx1"/>
                </a:solidFill>
              </a:defRPr>
            </a:lvl1pPr>
          </a:lstStyle>
          <a:p>
            <a:fld id="{E61F9F1E-AB28-8E49-884A-F12C53BC2754}" type="slidenum">
              <a:rPr lang="en-US" smtClean="0"/>
              <a:pPr/>
              <a:t>‹#›</a:t>
            </a:fld>
            <a:endParaRPr lang="en-US"/>
          </a:p>
        </p:txBody>
      </p:sp>
      <p:sp>
        <p:nvSpPr>
          <p:cNvPr id="8" name="Title Placeholder 7">
            <a:extLst>
              <a:ext uri="{FF2B5EF4-FFF2-40B4-BE49-F238E27FC236}">
                <a16:creationId xmlns:a16="http://schemas.microsoft.com/office/drawing/2014/main" id="{34665015-CF33-48DD-BCC7-F3489960BF8D}"/>
              </a:ext>
            </a:extLst>
          </p:cNvPr>
          <p:cNvSpPr>
            <a:spLocks noGrp="1"/>
          </p:cNvSpPr>
          <p:nvPr>
            <p:ph type="title"/>
          </p:nvPr>
        </p:nvSpPr>
        <p:spPr>
          <a:xfrm>
            <a:off x="914400" y="365124"/>
            <a:ext cx="7315200" cy="630841"/>
          </a:xfrm>
          <a:prstGeom prst="rect">
            <a:avLst/>
          </a:prstGeom>
        </p:spPr>
        <p:txBody>
          <a:bodyPr vert="horz" lIns="0" tIns="45720" rIns="91440" bIns="0" rtlCol="0" anchor="b">
            <a:normAutofit/>
          </a:bodyPr>
          <a:lstStyle/>
          <a:p>
            <a:r>
              <a:rPr lang="en-US"/>
              <a:t>Click to edit Master title style</a:t>
            </a:r>
          </a:p>
        </p:txBody>
      </p:sp>
      <p:cxnSp>
        <p:nvCxnSpPr>
          <p:cNvPr id="10" name="Straight Connector 9">
            <a:extLst>
              <a:ext uri="{FF2B5EF4-FFF2-40B4-BE49-F238E27FC236}">
                <a16:creationId xmlns:a16="http://schemas.microsoft.com/office/drawing/2014/main" id="{91D624F7-A4D8-45C9-B083-8A9D701B31A2}"/>
              </a:ext>
            </a:extLst>
          </p:cNvPr>
          <p:cNvCxnSpPr/>
          <p:nvPr/>
        </p:nvCxnSpPr>
        <p:spPr>
          <a:xfrm flipH="1">
            <a:off x="0" y="914400"/>
            <a:ext cx="457200"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72847954"/>
      </p:ext>
    </p:extLst>
  </p:cSld>
  <p:clrMap bg1="lt1" tx1="dk1" bg2="lt2" tx2="dk2" accent1="accent1" accent2="accent2" accent3="accent3" accent4="accent4" accent5="accent5" accent6="accent6" hlink="hlink" folHlink="folHlink"/>
  <p:sldLayoutIdLst>
    <p:sldLayoutId id="2147483678" r:id="rId1"/>
  </p:sldLayoutIdLst>
  <p:hf hdr="0"/>
  <p:txStyles>
    <p:titleStyle>
      <a:lvl1pPr algn="l" defTabSz="914400" rtl="0" eaLnBrk="1" latinLnBrk="0" hangingPunct="1">
        <a:lnSpc>
          <a:spcPct val="83000"/>
        </a:lnSpc>
        <a:spcBef>
          <a:spcPct val="0"/>
        </a:spcBef>
        <a:buNone/>
        <a:defRPr sz="2400" b="1" kern="1200" spc="-20" baseline="0">
          <a:solidFill>
            <a:schemeClr val="tx1"/>
          </a:solidFill>
          <a:latin typeface="+mj-lt"/>
          <a:ea typeface="+mj-ea"/>
          <a:cs typeface="+mj-cs"/>
        </a:defRPr>
      </a:lvl1pPr>
    </p:titleStyle>
    <p:bodyStyle>
      <a:lvl1pPr marL="0" indent="0" algn="l" defTabSz="914400" rtl="0" eaLnBrk="1" latinLnBrk="0" hangingPunct="1">
        <a:lnSpc>
          <a:spcPct val="125000"/>
        </a:lnSpc>
        <a:spcBef>
          <a:spcPts val="0"/>
        </a:spcBef>
        <a:spcAft>
          <a:spcPts val="1200"/>
        </a:spcAft>
        <a:buFont typeface="Arial" panose="020B0604020202020204" pitchFamily="34" charset="0"/>
        <a:buNone/>
        <a:defRPr sz="1000" b="0" kern="1200" spc="-20" baseline="0">
          <a:solidFill>
            <a:schemeClr val="tx1"/>
          </a:solidFill>
          <a:latin typeface="+mn-lt"/>
          <a:ea typeface="+mn-ea"/>
          <a:cs typeface="+mn-cs"/>
        </a:defRPr>
      </a:lvl1pPr>
      <a:lvl2pPr marL="155448" indent="-155448" algn="l" defTabSz="914400" rtl="0" eaLnBrk="1" latinLnBrk="0" hangingPunct="1">
        <a:lnSpc>
          <a:spcPct val="125000"/>
        </a:lnSpc>
        <a:spcBef>
          <a:spcPts val="0"/>
        </a:spcBef>
        <a:spcAft>
          <a:spcPts val="1200"/>
        </a:spcAft>
        <a:buFont typeface="Arial" panose="020B0604020202020204" pitchFamily="34" charset="0"/>
        <a:buChar char="•"/>
        <a:defRPr lang="en-US" sz="1000" b="0" kern="1200" spc="-20" baseline="0" dirty="0">
          <a:solidFill>
            <a:schemeClr val="tx1"/>
          </a:solidFill>
          <a:latin typeface="+mn-lt"/>
          <a:ea typeface="+mn-ea"/>
          <a:cs typeface="+mn-cs"/>
        </a:defRPr>
      </a:lvl2pPr>
      <a:lvl3pPr marL="301752" indent="-155448" algn="l" defTabSz="914400" rtl="0" eaLnBrk="1" latinLnBrk="0" hangingPunct="1">
        <a:lnSpc>
          <a:spcPct val="125000"/>
        </a:lnSpc>
        <a:spcBef>
          <a:spcPts val="0"/>
        </a:spcBef>
        <a:spcAft>
          <a:spcPts val="1200"/>
        </a:spcAft>
        <a:buFont typeface="Arial" panose="020B0604020202020204" pitchFamily="34" charset="0"/>
        <a:buChar char="•"/>
        <a:defRPr lang="en-US" sz="1000" b="0" kern="1200" spc="-20" baseline="0" dirty="0">
          <a:solidFill>
            <a:schemeClr val="tx1"/>
          </a:solidFill>
          <a:latin typeface="+mn-lt"/>
          <a:ea typeface="+mn-ea"/>
          <a:cs typeface="+mn-cs"/>
        </a:defRPr>
      </a:lvl3pPr>
      <a:lvl4pPr marL="448056" indent="-155448" algn="l" defTabSz="914400" rtl="0" eaLnBrk="1" latinLnBrk="0" hangingPunct="1">
        <a:lnSpc>
          <a:spcPct val="125000"/>
        </a:lnSpc>
        <a:spcBef>
          <a:spcPts val="0"/>
        </a:spcBef>
        <a:spcAft>
          <a:spcPts val="1200"/>
        </a:spcAft>
        <a:buFont typeface="Arial" panose="020B0604020202020204" pitchFamily="34" charset="0"/>
        <a:buChar char="•"/>
        <a:defRPr sz="1000" kern="1200" spc="-20" baseline="0">
          <a:solidFill>
            <a:schemeClr val="tx1"/>
          </a:solidFill>
          <a:latin typeface="+mn-lt"/>
          <a:ea typeface="+mn-ea"/>
          <a:cs typeface="+mn-cs"/>
        </a:defRPr>
      </a:lvl4pPr>
      <a:lvl5pPr marL="594360" indent="-155448" algn="l" defTabSz="914400" rtl="0" eaLnBrk="1" latinLnBrk="0" hangingPunct="1">
        <a:lnSpc>
          <a:spcPct val="125000"/>
        </a:lnSpc>
        <a:spcBef>
          <a:spcPts val="0"/>
        </a:spcBef>
        <a:spcAft>
          <a:spcPts val="1200"/>
        </a:spcAft>
        <a:buFont typeface="Arial" panose="020B0604020202020204" pitchFamily="34" charset="0"/>
        <a:buChar char="•"/>
        <a:defRPr sz="1000" kern="1200" spc="-2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orient="horz" pos="744">
          <p15:clr>
            <a:srgbClr val="F26B43"/>
          </p15:clr>
        </p15:guide>
        <p15:guide id="32" orient="horz" pos="2160">
          <p15:clr>
            <a:srgbClr val="F26B43"/>
          </p15:clr>
        </p15:guide>
        <p15:guide id="33" pos="2880">
          <p15:clr>
            <a:srgbClr val="F26B43"/>
          </p15:clr>
        </p15:guide>
        <p15:guide id="34" pos="576">
          <p15:clr>
            <a:srgbClr val="F26B43"/>
          </p15:clr>
        </p15:guide>
        <p15:guide id="35" pos="5184">
          <p15:clr>
            <a:srgbClr val="F26B43"/>
          </p15:clr>
        </p15:guide>
        <p15:guide id="36" orient="horz" pos="576">
          <p15:clr>
            <a:srgbClr val="F26B43"/>
          </p15:clr>
        </p15:guide>
        <p15:guide id="37" orient="horz" pos="3744">
          <p15:clr>
            <a:srgbClr val="F26B43"/>
          </p15:clr>
        </p15:guide>
        <p15:guide id="38" pos="288">
          <p15:clr>
            <a:srgbClr val="F26B43"/>
          </p15:clr>
        </p15:guide>
        <p15:guide id="39" pos="2064">
          <p15:clr>
            <a:srgbClr val="F26B43"/>
          </p15:clr>
        </p15:guide>
        <p15:guide id="40" pos="1248">
          <p15:clr>
            <a:srgbClr val="F26B43"/>
          </p15:clr>
        </p15:guide>
        <p15:guide id="41" pos="4512">
          <p15:clr>
            <a:srgbClr val="F26B43"/>
          </p15:clr>
        </p15:guide>
        <p15:guide id="42" pos="3696">
          <p15:clr>
            <a:srgbClr val="F26B43"/>
          </p15:clr>
        </p15:guide>
        <p15:guide id="43" pos="1392">
          <p15:clr>
            <a:srgbClr val="F26B43"/>
          </p15:clr>
        </p15:guide>
        <p15:guide id="44" pos="1104">
          <p15:clr>
            <a:srgbClr val="F26B43"/>
          </p15:clr>
        </p15:guide>
        <p15:guide id="45" pos="1920">
          <p15:clr>
            <a:srgbClr val="F26B43"/>
          </p15:clr>
        </p15:guide>
        <p15:guide id="46" pos="2208">
          <p15:clr>
            <a:srgbClr val="F26B43"/>
          </p15:clr>
        </p15:guide>
        <p15:guide id="47" pos="2736">
          <p15:clr>
            <a:srgbClr val="F26B43"/>
          </p15:clr>
        </p15:guide>
        <p15:guide id="48" pos="3024">
          <p15:clr>
            <a:srgbClr val="F26B43"/>
          </p15:clr>
        </p15:guide>
        <p15:guide id="49" pos="3552">
          <p15:clr>
            <a:srgbClr val="F26B43"/>
          </p15:clr>
        </p15:guide>
        <p15:guide id="50" pos="3840">
          <p15:clr>
            <a:srgbClr val="F26B43"/>
          </p15:clr>
        </p15:guide>
        <p15:guide id="51" pos="4368">
          <p15:clr>
            <a:srgbClr val="F26B43"/>
          </p15:clr>
        </p15:guide>
        <p15:guide id="52" pos="4656">
          <p15:clr>
            <a:srgbClr val="F26B43"/>
          </p15:clr>
        </p15:guide>
      </p15:sldGuideLst>
    </p:ext>
  </p:extLst>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FD0EB966-98A9-45FC-A2CB-079D98AD19C2}"/>
              </a:ext>
            </a:extLst>
          </p:cNvPr>
          <p:cNvGraphicFramePr>
            <a:graphicFrameLocks noChangeAspect="1"/>
          </p:cNvGraphicFramePr>
          <p:nvPr>
            <p:custDataLst>
              <p:tags r:id="rId3"/>
            </p:custDataLst>
            <p:extLst>
              <p:ext uri="{D42A27DB-BD31-4B8C-83A1-F6EECF244321}">
                <p14:modId xmlns:p14="http://schemas.microsoft.com/office/powerpoint/2010/main" val="270000852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95" imgH="394" progId="TCLayout.ActiveDocument.1">
                  <p:embed/>
                </p:oleObj>
              </mc:Choice>
              <mc:Fallback>
                <p:oleObj name="think-cell Slide" r:id="rId4" imgW="395" imgH="394" progId="TCLayout.ActiveDocument.1">
                  <p:embed/>
                  <p:pic>
                    <p:nvPicPr>
                      <p:cNvPr id="2" name="Object 1" hidden="1">
                        <a:extLst>
                          <a:ext uri="{FF2B5EF4-FFF2-40B4-BE49-F238E27FC236}">
                            <a16:creationId xmlns:a16="http://schemas.microsoft.com/office/drawing/2014/main" id="{FD0EB966-98A9-45FC-A2CB-079D98AD19C2}"/>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Text Placeholder 2"/>
          <p:cNvSpPr>
            <a:spLocks noGrp="1"/>
          </p:cNvSpPr>
          <p:nvPr>
            <p:ph type="body" idx="1"/>
          </p:nvPr>
        </p:nvSpPr>
        <p:spPr>
          <a:xfrm>
            <a:off x="914400" y="1150513"/>
            <a:ext cx="7315200" cy="4793087"/>
          </a:xfrm>
          <a:prstGeom prst="rect">
            <a:avLst/>
          </a:prstGeom>
        </p:spPr>
        <p:txBody>
          <a:bodyPr vert="horz" lIns="0" tIns="0" rIns="0" bIns="0" rtlCol="0" anchor="t">
            <a:noAutofit/>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rot="5400000">
            <a:off x="-2209800" y="3429000"/>
            <a:ext cx="4876800" cy="152399"/>
          </a:xfrm>
          <a:prstGeom prst="rect">
            <a:avLst/>
          </a:prstGeom>
        </p:spPr>
        <p:txBody>
          <a:bodyPr vert="horz" lIns="0" tIns="0" rIns="0" bIns="0" rtlCol="0" anchor="t">
            <a:noAutofit/>
          </a:bodyPr>
          <a:lstStyle>
            <a:lvl1pPr algn="l">
              <a:lnSpc>
                <a:spcPts val="1200"/>
              </a:lnSpc>
              <a:defRPr sz="800" spc="-20" baseline="0">
                <a:solidFill>
                  <a:schemeClr val="tx1"/>
                </a:solidFill>
              </a:defRPr>
            </a:lvl1pPr>
          </a:lstStyle>
          <a:p>
            <a:fld id="{DFCC3C40-CBD1-4EF2-B87B-6D46330CDC7D}" type="datetimeFigureOut">
              <a:rPr lang="en-US" smtClean="0"/>
              <a:t>11/27/23</a:t>
            </a:fld>
            <a:endParaRPr lang="en-US"/>
          </a:p>
        </p:txBody>
      </p:sp>
      <p:sp>
        <p:nvSpPr>
          <p:cNvPr id="5" name="Footer Placeholder 4"/>
          <p:cNvSpPr>
            <a:spLocks noGrp="1"/>
          </p:cNvSpPr>
          <p:nvPr>
            <p:ph type="ftr" sz="quarter" idx="3"/>
          </p:nvPr>
        </p:nvSpPr>
        <p:spPr>
          <a:xfrm rot="5400000">
            <a:off x="-2057400" y="3429001"/>
            <a:ext cx="4876801" cy="152399"/>
          </a:xfrm>
          <a:prstGeom prst="rect">
            <a:avLst/>
          </a:prstGeom>
        </p:spPr>
        <p:txBody>
          <a:bodyPr vert="horz" lIns="0" tIns="0" rIns="0" bIns="0" rtlCol="0" anchor="t">
            <a:noAutofit/>
          </a:bodyPr>
          <a:lstStyle>
            <a:lvl1pPr algn="l">
              <a:lnSpc>
                <a:spcPts val="1200"/>
              </a:lnSpc>
              <a:defRPr sz="800" b="1" spc="-20" baseline="0">
                <a:solidFill>
                  <a:schemeClr val="tx1"/>
                </a:solidFill>
              </a:defRPr>
            </a:lvl1pPr>
          </a:lstStyle>
          <a:p>
            <a:endParaRPr lang="en-US"/>
          </a:p>
        </p:txBody>
      </p:sp>
      <p:sp>
        <p:nvSpPr>
          <p:cNvPr id="6" name="Slide Number Placeholder 5"/>
          <p:cNvSpPr>
            <a:spLocks noGrp="1"/>
          </p:cNvSpPr>
          <p:nvPr>
            <p:ph type="sldNum" sz="quarter" idx="4"/>
          </p:nvPr>
        </p:nvSpPr>
        <p:spPr>
          <a:xfrm rot="5400000">
            <a:off x="-1" y="304800"/>
            <a:ext cx="762002" cy="152399"/>
          </a:xfrm>
          <a:prstGeom prst="rect">
            <a:avLst/>
          </a:prstGeom>
        </p:spPr>
        <p:txBody>
          <a:bodyPr vert="horz" lIns="0" tIns="0" rIns="0" bIns="0" rtlCol="0" anchor="t">
            <a:noAutofit/>
          </a:bodyPr>
          <a:lstStyle>
            <a:lvl1pPr algn="r">
              <a:lnSpc>
                <a:spcPts val="1200"/>
              </a:lnSpc>
              <a:defRPr sz="800" spc="-20" baseline="0">
                <a:solidFill>
                  <a:schemeClr val="tx1"/>
                </a:solidFill>
              </a:defRPr>
            </a:lvl1pPr>
          </a:lstStyle>
          <a:p>
            <a:fld id="{94EA2679-4A85-493D-AA87-E405C81EE892}" type="slidenum">
              <a:rPr lang="en-US" smtClean="0"/>
              <a:t>‹#›</a:t>
            </a:fld>
            <a:endParaRPr lang="en-US"/>
          </a:p>
        </p:txBody>
      </p:sp>
      <p:sp>
        <p:nvSpPr>
          <p:cNvPr id="8" name="Title Placeholder 7">
            <a:extLst>
              <a:ext uri="{FF2B5EF4-FFF2-40B4-BE49-F238E27FC236}">
                <a16:creationId xmlns:a16="http://schemas.microsoft.com/office/drawing/2014/main" id="{34665015-CF33-48DD-BCC7-F3489960BF8D}"/>
              </a:ext>
            </a:extLst>
          </p:cNvPr>
          <p:cNvSpPr>
            <a:spLocks noGrp="1"/>
          </p:cNvSpPr>
          <p:nvPr>
            <p:ph type="title"/>
          </p:nvPr>
        </p:nvSpPr>
        <p:spPr>
          <a:xfrm>
            <a:off x="914400" y="365124"/>
            <a:ext cx="7315200" cy="630841"/>
          </a:xfrm>
          <a:prstGeom prst="rect">
            <a:avLst/>
          </a:prstGeom>
        </p:spPr>
        <p:txBody>
          <a:bodyPr vert="horz" lIns="0" tIns="45720" rIns="91440" bIns="0" rtlCol="0" anchor="b">
            <a:normAutofit/>
          </a:bodyPr>
          <a:lstStyle/>
          <a:p>
            <a:r>
              <a:rPr lang="en-US"/>
              <a:t>Click to edit Master title style</a:t>
            </a:r>
            <a:endParaRPr lang="en-US" dirty="0"/>
          </a:p>
        </p:txBody>
      </p:sp>
      <p:cxnSp>
        <p:nvCxnSpPr>
          <p:cNvPr id="10" name="Straight Connector 9">
            <a:extLst>
              <a:ext uri="{FF2B5EF4-FFF2-40B4-BE49-F238E27FC236}">
                <a16:creationId xmlns:a16="http://schemas.microsoft.com/office/drawing/2014/main" id="{91D624F7-A4D8-45C9-B083-8A9D701B31A2}"/>
              </a:ext>
            </a:extLst>
          </p:cNvPr>
          <p:cNvCxnSpPr/>
          <p:nvPr/>
        </p:nvCxnSpPr>
        <p:spPr>
          <a:xfrm flipH="1">
            <a:off x="0" y="914400"/>
            <a:ext cx="457200"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85225230"/>
      </p:ext>
    </p:extLst>
  </p:cSld>
  <p:clrMap bg1="lt1" tx1="dk1" bg2="lt2" tx2="dk2" accent1="accent1" accent2="accent2" accent3="accent3" accent4="accent4" accent5="accent5" accent6="accent6" hlink="hlink" folHlink="folHlink"/>
  <p:sldLayoutIdLst>
    <p:sldLayoutId id="2147483680" r:id="rId1"/>
  </p:sldLayoutIdLst>
  <p:txStyles>
    <p:titleStyle>
      <a:lvl1pPr algn="l" defTabSz="914400" rtl="0" eaLnBrk="1" latinLnBrk="0" hangingPunct="1">
        <a:lnSpc>
          <a:spcPct val="83000"/>
        </a:lnSpc>
        <a:spcBef>
          <a:spcPct val="0"/>
        </a:spcBef>
        <a:buNone/>
        <a:defRPr sz="2400" b="1" kern="1200" spc="-20" baseline="0">
          <a:solidFill>
            <a:schemeClr val="tx1"/>
          </a:solidFill>
          <a:latin typeface="+mj-lt"/>
          <a:ea typeface="+mj-ea"/>
          <a:cs typeface="+mj-cs"/>
        </a:defRPr>
      </a:lvl1pPr>
    </p:titleStyle>
    <p:bodyStyle>
      <a:lvl1pPr marL="0" indent="0" algn="l" defTabSz="914400" rtl="0" eaLnBrk="1" latinLnBrk="0" hangingPunct="1">
        <a:lnSpc>
          <a:spcPct val="125000"/>
        </a:lnSpc>
        <a:spcBef>
          <a:spcPts val="0"/>
        </a:spcBef>
        <a:spcAft>
          <a:spcPts val="1200"/>
        </a:spcAft>
        <a:buFont typeface="Arial" panose="020B0604020202020204" pitchFamily="34" charset="0"/>
        <a:buNone/>
        <a:defRPr sz="1000" b="0" kern="1200" spc="-20" baseline="0">
          <a:solidFill>
            <a:schemeClr val="tx1"/>
          </a:solidFill>
          <a:latin typeface="+mn-lt"/>
          <a:ea typeface="+mn-ea"/>
          <a:cs typeface="+mn-cs"/>
        </a:defRPr>
      </a:lvl1pPr>
      <a:lvl2pPr marL="155448" indent="-155448" algn="l" defTabSz="914400" rtl="0" eaLnBrk="1" latinLnBrk="0" hangingPunct="1">
        <a:lnSpc>
          <a:spcPct val="125000"/>
        </a:lnSpc>
        <a:spcBef>
          <a:spcPts val="0"/>
        </a:spcBef>
        <a:spcAft>
          <a:spcPts val="1200"/>
        </a:spcAft>
        <a:buFont typeface="Arial" panose="020B0604020202020204" pitchFamily="34" charset="0"/>
        <a:buChar char="•"/>
        <a:defRPr lang="en-US" sz="1000" b="0" kern="1200" spc="-20" baseline="0" dirty="0">
          <a:solidFill>
            <a:schemeClr val="tx1"/>
          </a:solidFill>
          <a:latin typeface="+mn-lt"/>
          <a:ea typeface="+mn-ea"/>
          <a:cs typeface="+mn-cs"/>
        </a:defRPr>
      </a:lvl2pPr>
      <a:lvl3pPr marL="301752" indent="-155448" algn="l" defTabSz="914400" rtl="0" eaLnBrk="1" latinLnBrk="0" hangingPunct="1">
        <a:lnSpc>
          <a:spcPct val="125000"/>
        </a:lnSpc>
        <a:spcBef>
          <a:spcPts val="0"/>
        </a:spcBef>
        <a:spcAft>
          <a:spcPts val="1200"/>
        </a:spcAft>
        <a:buFont typeface="Arial" panose="020B0604020202020204" pitchFamily="34" charset="0"/>
        <a:buChar char="•"/>
        <a:defRPr lang="en-US" sz="1000" b="0" kern="1200" spc="-20" baseline="0" dirty="0">
          <a:solidFill>
            <a:schemeClr val="tx1"/>
          </a:solidFill>
          <a:latin typeface="+mn-lt"/>
          <a:ea typeface="+mn-ea"/>
          <a:cs typeface="+mn-cs"/>
        </a:defRPr>
      </a:lvl3pPr>
      <a:lvl4pPr marL="448056" indent="-155448" algn="l" defTabSz="914400" rtl="0" eaLnBrk="1" latinLnBrk="0" hangingPunct="1">
        <a:lnSpc>
          <a:spcPct val="125000"/>
        </a:lnSpc>
        <a:spcBef>
          <a:spcPts val="0"/>
        </a:spcBef>
        <a:spcAft>
          <a:spcPts val="1200"/>
        </a:spcAft>
        <a:buFont typeface="Arial" panose="020B0604020202020204" pitchFamily="34" charset="0"/>
        <a:buChar char="•"/>
        <a:defRPr sz="1000" kern="1200" spc="-20" baseline="0">
          <a:solidFill>
            <a:schemeClr val="tx1"/>
          </a:solidFill>
          <a:latin typeface="+mn-lt"/>
          <a:ea typeface="+mn-ea"/>
          <a:cs typeface="+mn-cs"/>
        </a:defRPr>
      </a:lvl4pPr>
      <a:lvl5pPr marL="594360" indent="-155448" algn="l" defTabSz="914400" rtl="0" eaLnBrk="1" latinLnBrk="0" hangingPunct="1">
        <a:lnSpc>
          <a:spcPct val="125000"/>
        </a:lnSpc>
        <a:spcBef>
          <a:spcPts val="0"/>
        </a:spcBef>
        <a:spcAft>
          <a:spcPts val="1200"/>
        </a:spcAft>
        <a:buFont typeface="Arial" panose="020B0604020202020204" pitchFamily="34" charset="0"/>
        <a:buChar char="•"/>
        <a:defRPr sz="1000" kern="1200" spc="-2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2880">
          <p15:clr>
            <a:srgbClr val="F26B43"/>
          </p15:clr>
        </p15:guide>
        <p15:guide id="3" pos="576">
          <p15:clr>
            <a:srgbClr val="F26B43"/>
          </p15:clr>
        </p15:guide>
        <p15:guide id="4" pos="5184">
          <p15:clr>
            <a:srgbClr val="F26B43"/>
          </p15:clr>
        </p15:guide>
        <p15:guide id="6" orient="horz" pos="576">
          <p15:clr>
            <a:srgbClr val="F26B43"/>
          </p15:clr>
        </p15:guide>
        <p15:guide id="7" orient="horz" pos="3744">
          <p15:clr>
            <a:srgbClr val="F26B43"/>
          </p15:clr>
        </p15:guide>
        <p15:guide id="8" pos="288">
          <p15:clr>
            <a:srgbClr val="F26B43"/>
          </p15:clr>
        </p15:guide>
        <p15:guide id="12" pos="2064">
          <p15:clr>
            <a:srgbClr val="F26B43"/>
          </p15:clr>
        </p15:guide>
        <p15:guide id="13" pos="1248">
          <p15:clr>
            <a:srgbClr val="F26B43"/>
          </p15:clr>
        </p15:guide>
        <p15:guide id="18" pos="4512">
          <p15:clr>
            <a:srgbClr val="F26B43"/>
          </p15:clr>
        </p15:guide>
        <p15:guide id="20" pos="3696">
          <p15:clr>
            <a:srgbClr val="F26B43"/>
          </p15:clr>
        </p15:guide>
        <p15:guide id="21" pos="1392">
          <p15:clr>
            <a:srgbClr val="F26B43"/>
          </p15:clr>
        </p15:guide>
        <p15:guide id="22" pos="1104">
          <p15:clr>
            <a:srgbClr val="F26B43"/>
          </p15:clr>
        </p15:guide>
        <p15:guide id="23" pos="1920">
          <p15:clr>
            <a:srgbClr val="F26B43"/>
          </p15:clr>
        </p15:guide>
        <p15:guide id="24" pos="2208">
          <p15:clr>
            <a:srgbClr val="F26B43"/>
          </p15:clr>
        </p15:guide>
        <p15:guide id="25" pos="2736">
          <p15:clr>
            <a:srgbClr val="F26B43"/>
          </p15:clr>
        </p15:guide>
        <p15:guide id="26" pos="3024">
          <p15:clr>
            <a:srgbClr val="F26B43"/>
          </p15:clr>
        </p15:guide>
        <p15:guide id="27" pos="3552">
          <p15:clr>
            <a:srgbClr val="F26B43"/>
          </p15:clr>
        </p15:guide>
        <p15:guide id="28" pos="3840">
          <p15:clr>
            <a:srgbClr val="F26B43"/>
          </p15:clr>
        </p15:guide>
        <p15:guide id="29" pos="4368">
          <p15:clr>
            <a:srgbClr val="F26B43"/>
          </p15:clr>
        </p15:guide>
        <p15:guide id="30" pos="4656">
          <p15:clr>
            <a:srgbClr val="F26B43"/>
          </p15:clr>
        </p15:guide>
        <p15:guide id="31" orient="horz" pos="744">
          <p15:clr>
            <a:srgbClr val="F26B43"/>
          </p15:clr>
        </p15:guide>
      </p15:sldGuideLst>
    </p:ext>
  </p:extLst>
</p:sldMaster>
</file>

<file path=ppt/slides/_rels/slide1.xml.rels><?xml version="1.0" encoding="UTF-8" standalone="yes"?><Relationships xmlns="http://schemas.openxmlformats.org/package/2006/relationships"><Relationship Id="rId1" Target="../slideLayouts/slideLayout10.xml" Type="http://schemas.openxmlformats.org/officeDocument/2006/relationships/slideLayout"/><Relationship Id="rId2" Target="../notesSlides/notesSlide1.xml" Type="http://schemas.openxmlformats.org/officeDocument/2006/relationships/notesSlide"/><Relationship Id="rId3" Target="../charts/chart1.xml" Type="http://schemas.openxmlformats.org/officeDocument/2006/relationships/chart"/><Relationship Id="rId4" Target="../charts/chart2.xml" Type="http://schemas.openxmlformats.org/officeDocument/2006/relationships/chart"/><Relationship Id="rId5" Target="../charts/chart3.xml" Type="http://schemas.openxmlformats.org/officeDocument/2006/relationships/chart"/></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0273C0C-0002-FD76-5A1A-1F4269EC4C3D}"/>
              </a:ext>
            </a:extLst>
          </p:cNvPr>
          <p:cNvSpPr>
            <a:spLocks noGrp="1"/>
          </p:cNvSpPr>
          <p:nvPr>
            <p:ph idx="20" sz="quarter" type="body"/>
          </p:nvPr>
        </p:nvSpPr>
        <p:spPr/>
        <p:txBody>
          <a:bodyPr/>
          <a:lstStyle/>
          <a:p>
            <a:r>
              <a:rPr dirty="0" lang="en-US" sz="800">
                <a:solidFill>
                  <a:srgbClr val="000000"/>
                </a:solidFill>
                <a:effectLst/>
                <a:latin typeface="+mj-lt"/>
                <a:ea charset="0" panose="020F0502020204030204" pitchFamily="34" typeface="Calibri"/>
              </a:rPr>
              <a:t>As of </a:t>
            </a:r>
            <a:r>
              <a:rPr dirty="0" lang="en-US">
                <a:solidFill>
                  <a:srgbClr val="000000"/>
                </a:solidFill>
                <a:latin typeface="+mj-lt"/>
                <a:ea charset="0" panose="020F0502020204030204" pitchFamily="34" typeface="Calibri"/>
              </a:rPr>
              <a:t>03</a:t>
            </a:r>
            <a:r>
              <a:rPr dirty="0" lang="en-US" sz="800">
                <a:solidFill>
                  <a:srgbClr val="000000"/>
                </a:solidFill>
                <a:effectLst/>
                <a:latin typeface="+mj-lt"/>
                <a:ea charset="0" panose="020F0502020204030204" pitchFamily="34" typeface="Calibri"/>
              </a:rPr>
              <a:t>-31-2023. Based on monthly data. Net returns reflect the application of actual management and performance-based fees to gross returns. Returns are provided as supplemental information and complement a GIPS Composite report, which is included in the Appendix. The Disclosures page contains important information that should be read concurrently with this slide. Past performance is no guarantee of future returns. </a:t>
            </a:r>
          </a:p>
        </p:txBody>
      </p:sp>
      <p:sp>
        <p:nvSpPr>
          <p:cNvPr id="4" name="Title 3">
            <a:extLst>
              <a:ext uri="{FF2B5EF4-FFF2-40B4-BE49-F238E27FC236}">
                <a16:creationId xmlns:a16="http://schemas.microsoft.com/office/drawing/2014/main" id="{BC76BA17-478C-993C-EA76-2BB2BE8F0101}"/>
              </a:ext>
            </a:extLst>
          </p:cNvPr>
          <p:cNvSpPr>
            <a:spLocks noGrp="1"/>
          </p:cNvSpPr>
          <p:nvPr>
            <p:ph type="title"/>
          </p:nvPr>
        </p:nvSpPr>
        <p:spPr/>
        <p:txBody>
          <a:bodyPr/>
          <a:lstStyle/>
          <a:p>
            <a:r>
              <a:rPr dirty="0" lang="en-US">
                <a:solidFill>
                  <a:schemeClr val="accent4">
                    <a:lumMod val="75000"/>
                  </a:schemeClr>
                </a:solidFill>
              </a:rPr>
              <a:t>Consistent Process Supports Compelling Results</a:t>
            </a:r>
          </a:p>
        </p:txBody>
      </p:sp>
      <p:sp>
        <p:nvSpPr>
          <p:cNvPr id="5" name="Date Placeholder 4">
            <a:extLst>
              <a:ext uri="{FF2B5EF4-FFF2-40B4-BE49-F238E27FC236}">
                <a16:creationId xmlns:a16="http://schemas.microsoft.com/office/drawing/2014/main" id="{09E3108D-634A-CD59-D847-100D64B620AE}"/>
              </a:ext>
            </a:extLst>
          </p:cNvPr>
          <p:cNvSpPr>
            <a:spLocks noGrp="1"/>
          </p:cNvSpPr>
          <p:nvPr>
            <p:ph idx="21" sz="half" type="dt"/>
          </p:nvPr>
        </p:nvSpPr>
        <p:spPr/>
        <p:txBody>
          <a:bodyPr/>
          <a:lstStyle/>
          <a:p>
            <a:r>
              <a:rPr dirty="0" lang="en-US"/>
              <a:t>U.S. Opportunistic High Yield</a:t>
            </a:r>
          </a:p>
        </p:txBody>
      </p:sp>
      <p:sp>
        <p:nvSpPr>
          <p:cNvPr id="6" name="Footer Placeholder 5">
            <a:extLst>
              <a:ext uri="{FF2B5EF4-FFF2-40B4-BE49-F238E27FC236}">
                <a16:creationId xmlns:a16="http://schemas.microsoft.com/office/drawing/2014/main" id="{D48BB289-4328-EE39-F678-99806187A4C6}"/>
              </a:ext>
            </a:extLst>
          </p:cNvPr>
          <p:cNvSpPr>
            <a:spLocks noGrp="1"/>
          </p:cNvSpPr>
          <p:nvPr>
            <p:ph idx="22" sz="quarter" type="ftr"/>
          </p:nvPr>
        </p:nvSpPr>
        <p:spPr/>
        <p:txBody>
          <a:bodyPr/>
          <a:lstStyle/>
          <a:p>
            <a:r>
              <a:rPr dirty="0" lang="en-US"/>
              <a:t>Polen Capital</a:t>
            </a:r>
          </a:p>
        </p:txBody>
      </p:sp>
      <p:sp>
        <p:nvSpPr>
          <p:cNvPr id="7" name="Slide Number Placeholder 6">
            <a:extLst>
              <a:ext uri="{FF2B5EF4-FFF2-40B4-BE49-F238E27FC236}">
                <a16:creationId xmlns:a16="http://schemas.microsoft.com/office/drawing/2014/main" id="{0E49A0FC-C866-3E17-6252-817ABFD2F4C8}"/>
              </a:ext>
            </a:extLst>
          </p:cNvPr>
          <p:cNvSpPr>
            <a:spLocks noGrp="1"/>
          </p:cNvSpPr>
          <p:nvPr>
            <p:ph idx="23" sz="quarter" type="sldNum"/>
          </p:nvPr>
        </p:nvSpPr>
        <p:spPr/>
        <p:txBody>
          <a:bodyPr/>
          <a:lstStyle/>
          <a:p>
            <a:fld id="{E61F9F1E-AB28-8E49-884A-F12C53BC2754}" type="slidenum">
              <a:rPr lang="en-US" smtClean="0"/>
              <a:pPr/>
              <a:t>1</a:t>
            </a:fld>
            <a:endParaRPr lang="en-US"/>
          </a:p>
        </p:txBody>
      </p:sp>
      <p:grpSp>
        <p:nvGrpSpPr>
          <p:cNvPr id="3" name="Group 2">
            <a:extLst>
              <a:ext uri="{FF2B5EF4-FFF2-40B4-BE49-F238E27FC236}">
                <a16:creationId xmlns:a16="http://schemas.microsoft.com/office/drawing/2014/main" id="{0FB88216-0B73-C72C-847F-F58B2C4B5E82}"/>
              </a:ext>
            </a:extLst>
          </p:cNvPr>
          <p:cNvGrpSpPr/>
          <p:nvPr/>
        </p:nvGrpSpPr>
        <p:grpSpPr>
          <a:xfrm>
            <a:off x="3187133" y="1226900"/>
            <a:ext cx="4036626" cy="3829060"/>
            <a:chOff x="557069" y="1142921"/>
            <a:chExt cx="4036626" cy="3829060"/>
          </a:xfrm>
        </p:grpSpPr>
        <p:sp>
          <p:nvSpPr>
            <p:cNvPr id="34" name="Text Placeholder 18">
              <a:extLst>
                <a:ext uri="{FF2B5EF4-FFF2-40B4-BE49-F238E27FC236}">
                  <a16:creationId xmlns:a16="http://schemas.microsoft.com/office/drawing/2014/main" id="{1DAC54E5-0EA7-5DC3-E7C3-40A1CBF8D229}"/>
                </a:ext>
              </a:extLst>
            </p:cNvPr>
            <p:cNvSpPr txBox="1">
              <a:spLocks/>
            </p:cNvSpPr>
            <p:nvPr/>
          </p:nvSpPr>
          <p:spPr>
            <a:xfrm>
              <a:off x="823131" y="4361365"/>
              <a:ext cx="2575623" cy="610616"/>
            </a:xfrm>
            <a:prstGeom prst="rect">
              <a:avLst/>
            </a:prstGeom>
            <a:noFill/>
          </p:spPr>
          <p:txBody>
            <a:bodyPr anchor="ctr" bIns="45720" lIns="45720" rIns="45720" rtlCol="0" tIns="45720" vert="horz">
              <a:noAutofit/>
            </a:bodyPr>
            <a:lstStyle>
              <a:lvl1pPr algn="l" defTabSz="914400" eaLnBrk="1" hangingPunct="1" indent="0" latinLnBrk="0" marL="0" rtl="0">
                <a:lnSpc>
                  <a:spcPts val="2400"/>
                </a:lnSpc>
                <a:spcBef>
                  <a:spcPts val="0"/>
                </a:spcBef>
                <a:spcAft>
                  <a:spcPts val="1200"/>
                </a:spcAft>
                <a:buFont charset="0" panose="020B0604020202020204" pitchFamily="34" typeface="Arial"/>
                <a:buNone/>
                <a:defRPr b="1" baseline="0" kern="1200" spc="-20" sz="2400">
                  <a:solidFill>
                    <a:schemeClr val="tx1"/>
                  </a:solidFill>
                  <a:latin typeface="+mn-lt"/>
                  <a:ea typeface="+mn-ea"/>
                  <a:cs typeface="+mn-cs"/>
                </a:defRPr>
              </a:lvl1pPr>
              <a:lvl2pPr algn="l" defTabSz="914400" eaLnBrk="1" hangingPunct="1" indent="0" latinLnBrk="0" marL="0" rtl="0">
                <a:lnSpc>
                  <a:spcPts val="1500"/>
                </a:lnSpc>
                <a:spcBef>
                  <a:spcPts val="0"/>
                </a:spcBef>
                <a:spcAft>
                  <a:spcPts val="1200"/>
                </a:spcAft>
                <a:buFont charset="0" panose="020B0604020202020204" pitchFamily="34" typeface="Arial"/>
                <a:buNone/>
                <a:defRPr baseline="0" kern="1200" spc="-20" sz="1200">
                  <a:solidFill>
                    <a:schemeClr val="tx1"/>
                  </a:solidFill>
                  <a:latin typeface="+mn-lt"/>
                  <a:ea typeface="+mn-ea"/>
                  <a:cs typeface="+mn-cs"/>
                </a:defRPr>
              </a:lvl2pPr>
              <a:lvl3pPr algn="l" defTabSz="914400" eaLnBrk="1" hangingPunct="1" indent="0" latinLnBrk="0" marL="0" rtl="0">
                <a:lnSpc>
                  <a:spcPct val="125000"/>
                </a:lnSpc>
                <a:spcBef>
                  <a:spcPts val="0"/>
                </a:spcBef>
                <a:spcAft>
                  <a:spcPts val="1200"/>
                </a:spcAft>
                <a:buFont charset="0" panose="020B0604020202020204" pitchFamily="34" typeface="Arial"/>
                <a:buNone/>
                <a:defRPr baseline="0" kern="1200" spc="-20" sz="800">
                  <a:solidFill>
                    <a:schemeClr val="tx1"/>
                  </a:solidFill>
                  <a:latin typeface="+mn-lt"/>
                  <a:ea typeface="+mn-ea"/>
                  <a:cs typeface="+mn-cs"/>
                </a:defRPr>
              </a:lvl3pPr>
              <a:lvl4pPr algn="l" defTabSz="914400" eaLnBrk="1" hangingPunct="1" indent="-155448" latinLnBrk="0" marL="155448" rtl="0">
                <a:lnSpc>
                  <a:spcPct val="125000"/>
                </a:lnSpc>
                <a:spcBef>
                  <a:spcPts val="0"/>
                </a:spcBef>
                <a:spcAft>
                  <a:spcPts val="1200"/>
                </a:spcAft>
                <a:buFont charset="0" panose="020B0604020202020204" pitchFamily="34" typeface="Arial"/>
                <a:buChar char="•"/>
                <a:defRPr baseline="0" kern="1200" spc="-20" sz="800">
                  <a:solidFill>
                    <a:schemeClr val="tx1"/>
                  </a:solidFill>
                  <a:latin typeface="+mn-lt"/>
                  <a:ea typeface="+mn-ea"/>
                  <a:cs typeface="+mn-cs"/>
                </a:defRPr>
              </a:lvl4pPr>
              <a:lvl5pPr algn="l" defTabSz="914400" eaLnBrk="1" hangingPunct="1" indent="-155448" latinLnBrk="0" marL="301752" rtl="0">
                <a:lnSpc>
                  <a:spcPct val="125000"/>
                </a:lnSpc>
                <a:spcBef>
                  <a:spcPts val="0"/>
                </a:spcBef>
                <a:spcAft>
                  <a:spcPts val="1200"/>
                </a:spcAft>
                <a:buFont charset="0" panose="020B0604020202020204" pitchFamily="34" typeface="Arial"/>
                <a:buChar char="•"/>
                <a:defRPr baseline="0" kern="1200" spc="-20" sz="8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a:lstStyle>
            <a:p>
              <a:pPr>
                <a:lnSpc>
                  <a:spcPct val="100000"/>
                </a:lnSpc>
                <a:spcAft>
                  <a:spcPts val="600"/>
                </a:spcAft>
              </a:pPr>
              <a:r>
                <a:rPr b="0" dirty="0" lang="en-US" sz="900">
                  <a:cs charset="0" panose="020B0604020202020204" pitchFamily="34" typeface="Arial"/>
                </a:rPr>
                <a:t>The U.S. Opportunistic High Yield Composite outperformed the ICE </a:t>
              </a:r>
              <a:r>
                <a:rPr b="0" dirty="0" err="1" lang="en-US" sz="900">
                  <a:cs charset="0" panose="020B0604020202020204" pitchFamily="34" typeface="Arial"/>
                </a:rPr>
                <a:t>BofA</a:t>
              </a:r>
              <a:r>
                <a:rPr b="0" dirty="0" lang="en-US" sz="900">
                  <a:cs charset="0" panose="020B0604020202020204" pitchFamily="34" typeface="Arial"/>
                </a:rPr>
                <a:t> U.S. High Yield index in </a:t>
              </a:r>
              <a:r>
                <a:rPr dirty="0" lang="en-US" sz="900">
                  <a:solidFill>
                    <a:schemeClr val="accent1"/>
                  </a:solidFill>
                  <a:cs charset="0" panose="020B0604020202020204" pitchFamily="34" typeface="Arial"/>
                </a:rPr>
                <a:t>182 out of 241 </a:t>
              </a:r>
              <a:r>
                <a:rPr b="0" dirty="0" lang="en-US" sz="900">
                  <a:cs charset="0" panose="020B0604020202020204" pitchFamily="34" typeface="Arial"/>
                </a:rPr>
                <a:t>rolling five-year periods since inception (3-31-98 to 03-31-2023).</a:t>
              </a:r>
              <a:endParaRPr b="0" dirty="0" lang="en-US" strike="sngStrike" sz="900">
                <a:solidFill>
                  <a:srgbClr val="FF0000"/>
                </a:solidFill>
                <a:cs charset="0" panose="020B0604020202020204" pitchFamily="34" typeface="Arial"/>
              </a:endParaRPr>
            </a:p>
          </p:txBody>
        </p:sp>
        <p:sp>
          <p:nvSpPr>
            <p:cNvPr id="35" name="Content Placeholder 4">
              <a:extLst>
                <a:ext uri="{FF2B5EF4-FFF2-40B4-BE49-F238E27FC236}">
                  <a16:creationId xmlns:a16="http://schemas.microsoft.com/office/drawing/2014/main" id="{2E661D87-1604-6C6F-1EAE-06C975AFD95B}"/>
                </a:ext>
              </a:extLst>
            </p:cNvPr>
            <p:cNvSpPr txBox="1">
              <a:spLocks/>
            </p:cNvSpPr>
            <p:nvPr/>
          </p:nvSpPr>
          <p:spPr>
            <a:xfrm>
              <a:off x="936095" y="1142921"/>
              <a:ext cx="3657600" cy="381000"/>
            </a:xfrm>
            <a:prstGeom prst="rect">
              <a:avLst/>
            </a:prstGeom>
          </p:spPr>
          <p:txBody>
            <a:bodyPr anchor="t" bIns="0" lIns="0" rIns="0" rtlCol="0" tIns="0" vert="horz">
              <a:noAutofit/>
            </a:bodyPr>
            <a:lstStyle>
              <a:lvl1pPr algn="l" defTabSz="914400" eaLnBrk="1" hangingPunct="1" indent="0" latinLnBrk="0" marL="0" rtl="0">
                <a:lnSpc>
                  <a:spcPts val="2400"/>
                </a:lnSpc>
                <a:spcBef>
                  <a:spcPts val="0"/>
                </a:spcBef>
                <a:spcAft>
                  <a:spcPts val="1200"/>
                </a:spcAft>
                <a:buFont charset="0" panose="020B0604020202020204" pitchFamily="34" typeface="Arial"/>
                <a:buNone/>
                <a:defRPr b="1" kern="1200" sz="2400">
                  <a:solidFill>
                    <a:schemeClr val="tx1"/>
                  </a:solidFill>
                  <a:latin typeface="+mn-lt"/>
                  <a:ea typeface="+mn-ea"/>
                  <a:cs typeface="+mn-cs"/>
                </a:defRPr>
              </a:lvl1pPr>
              <a:lvl2pPr algn="l" defTabSz="914400" eaLnBrk="1" hangingPunct="1" indent="0" latinLnBrk="0" marL="0" rtl="0">
                <a:lnSpc>
                  <a:spcPts val="1500"/>
                </a:lnSpc>
                <a:spcBef>
                  <a:spcPts val="0"/>
                </a:spcBef>
                <a:spcAft>
                  <a:spcPts val="1200"/>
                </a:spcAft>
                <a:buFont charset="0" panose="020B0604020202020204" pitchFamily="34" typeface="Arial"/>
                <a:buNone/>
                <a:defRPr kern="1200" sz="1200">
                  <a:solidFill>
                    <a:schemeClr val="tx1"/>
                  </a:solidFill>
                  <a:latin typeface="+mn-lt"/>
                  <a:ea typeface="+mn-ea"/>
                  <a:cs typeface="+mn-cs"/>
                </a:defRPr>
              </a:lvl2pPr>
              <a:lvl3pPr algn="l" defTabSz="914400" eaLnBrk="1" hangingPunct="1" indent="0" latinLnBrk="0" marL="0" rtl="0">
                <a:lnSpc>
                  <a:spcPts val="1200"/>
                </a:lnSpc>
                <a:spcBef>
                  <a:spcPts val="0"/>
                </a:spcBef>
                <a:spcAft>
                  <a:spcPts val="1200"/>
                </a:spcAft>
                <a:buFont charset="0" panose="020B0604020202020204" pitchFamily="34" typeface="Arial"/>
                <a:buNone/>
                <a:defRPr kern="1200" sz="800">
                  <a:solidFill>
                    <a:schemeClr val="tx1"/>
                  </a:solidFill>
                  <a:latin typeface="+mn-lt"/>
                  <a:ea typeface="+mn-ea"/>
                  <a:cs typeface="+mn-cs"/>
                </a:defRPr>
              </a:lvl3pPr>
              <a:lvl4pPr algn="l" defTabSz="914400" eaLnBrk="1" hangingPunct="1" indent="-155448" latinLnBrk="0" marL="155448" rtl="0">
                <a:lnSpc>
                  <a:spcPts val="1200"/>
                </a:lnSpc>
                <a:spcBef>
                  <a:spcPts val="0"/>
                </a:spcBef>
                <a:spcAft>
                  <a:spcPts val="1200"/>
                </a:spcAft>
                <a:buFont charset="0" panose="020B0604020202020204" pitchFamily="34" typeface="Arial"/>
                <a:buChar char="•"/>
                <a:defRPr kern="1200" sz="800">
                  <a:solidFill>
                    <a:schemeClr val="tx1"/>
                  </a:solidFill>
                  <a:latin typeface="+mn-lt"/>
                  <a:ea typeface="+mn-ea"/>
                  <a:cs typeface="+mn-cs"/>
                </a:defRPr>
              </a:lvl4pPr>
              <a:lvl5pPr algn="l" defTabSz="914400" eaLnBrk="1" hangingPunct="1" indent="-155448" latinLnBrk="0" marL="301752" rtl="0">
                <a:lnSpc>
                  <a:spcPts val="1200"/>
                </a:lnSpc>
                <a:spcBef>
                  <a:spcPts val="0"/>
                </a:spcBef>
                <a:spcAft>
                  <a:spcPts val="1200"/>
                </a:spcAft>
                <a:buFont charset="0" panose="020B0604020202020204" pitchFamily="34" typeface="Arial"/>
                <a:buChar char="•"/>
                <a:defRPr kern="1200" sz="8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a:lstStyle>
            <a:p>
              <a:pPr lvl="1"/>
              <a:r>
                <a:rPr b="1" dirty="0" lang="en-US" spc="-20" sz="1100"/>
                <a:t>Rolling 5-Year Monthly Returns (Net) </a:t>
              </a:r>
              <a:br>
                <a:rPr b="1" dirty="0" lang="en-US" spc="-20" sz="1100"/>
              </a:br>
              <a:r>
                <a:rPr b="1" dirty="0" lang="en-US" spc="-20" sz="1100"/>
                <a:t>Since Inception (03-31-1998)</a:t>
              </a:r>
            </a:p>
          </p:txBody>
        </p:sp>
        <p:graphicFrame>
          <p:nvGraphicFramePr>
            <p:cNvPr id="36" name="Chart 35">
              <a:extLst>
                <a:ext uri="{FF2B5EF4-FFF2-40B4-BE49-F238E27FC236}">
                  <a16:creationId xmlns:a16="http://schemas.microsoft.com/office/drawing/2014/main" id="{5F6B99F4-0A06-AAFD-FE78-73624C8D6470}"/>
                </a:ext>
              </a:extLst>
            </p:cNvPr>
            <p:cNvGraphicFramePr/>
            <p:nvPr>
              <p:extLst>
                <p:ext uri="{D42A27DB-BD31-4B8C-83A1-F6EECF244321}">
                  <p14:modId xmlns:p14="http://schemas.microsoft.com/office/powerpoint/2010/main" val="2730789577"/>
                </p:ext>
              </p:extLst>
            </p:nvPr>
          </p:nvGraphicFramePr>
          <p:xfrm>
            <a:off x="557069" y="1617405"/>
            <a:ext cx="2881596" cy="2304288"/>
          </p:xfrm>
          <a:graphic>
            <a:graphicData uri="http://schemas.openxmlformats.org/drawingml/2006/chart">
              <c:chart xmlns:c="http://schemas.openxmlformats.org/drawingml/2006/chart" r:id="rId3"/>
            </a:graphicData>
          </a:graphic>
        </p:graphicFrame>
        <p:sp>
          <p:nvSpPr>
            <p:cNvPr id="37" name="TextBox 36">
              <a:extLst>
                <a:ext uri="{FF2B5EF4-FFF2-40B4-BE49-F238E27FC236}">
                  <a16:creationId xmlns:a16="http://schemas.microsoft.com/office/drawing/2014/main" id="{63E70F22-2698-8D58-3A0C-734527CD6658}"/>
                </a:ext>
              </a:extLst>
            </p:cNvPr>
            <p:cNvSpPr txBox="1"/>
            <p:nvPr/>
          </p:nvSpPr>
          <p:spPr>
            <a:xfrm>
              <a:off x="1147303" y="4047409"/>
              <a:ext cx="2352464" cy="307777"/>
            </a:xfrm>
            <a:prstGeom prst="rect">
              <a:avLst/>
            </a:prstGeom>
            <a:noFill/>
          </p:spPr>
          <p:txBody>
            <a:bodyPr wrap="square">
              <a:spAutoFit/>
            </a:bodyPr>
            <a:lstStyle/>
            <a:p>
              <a:r>
                <a:rPr b="1" baseline="0" cap="none" dirty="0" kern="1200" kumimoji="0" lang="en-US" noProof="0" normalizeH="0" spc="0" strike="noStrike" sz="1400">
                  <a:ln>
                    <a:noFill/>
                  </a:ln>
                  <a:solidFill>
                    <a:schemeClr val="tx2"/>
                  </a:solidFill>
                  <a:effectLst/>
                  <a:uLnTx/>
                  <a:uFillTx/>
                  <a:latin charset="0" panose="020B0B04020201010104" pitchFamily="34" typeface="Mark OT Ultra"/>
                  <a:sym charset="-128" panose="020B0500000000000000" pitchFamily="34" typeface="Yu Gothic UI"/>
                </a:rPr>
                <a:t>76% outperformance</a:t>
              </a:r>
              <a:endParaRPr dirty="0" lang="en-US" sz="1400">
                <a:solidFill>
                  <a:schemeClr val="tx2"/>
                </a:solidFill>
                <a:latin charset="0" panose="020B0B04020201010104" pitchFamily="34" typeface="Mark OT Ultra"/>
              </a:endParaRPr>
            </a:p>
          </p:txBody>
        </p:sp>
      </p:grpSp>
      <p:grpSp>
        <p:nvGrpSpPr>
          <p:cNvPr id="38" name="Group 37">
            <a:extLst>
              <a:ext uri="{FF2B5EF4-FFF2-40B4-BE49-F238E27FC236}">
                <a16:creationId xmlns:a16="http://schemas.microsoft.com/office/drawing/2014/main" id="{8B43CE46-77D1-CD12-4C44-05A2DE1D974A}"/>
              </a:ext>
            </a:extLst>
          </p:cNvPr>
          <p:cNvGrpSpPr/>
          <p:nvPr/>
        </p:nvGrpSpPr>
        <p:grpSpPr>
          <a:xfrm>
            <a:off x="5934853" y="1226362"/>
            <a:ext cx="3495273" cy="3830420"/>
            <a:chOff x="3304789" y="1142383"/>
            <a:chExt cx="3495273" cy="3830420"/>
          </a:xfrm>
        </p:grpSpPr>
        <p:grpSp>
          <p:nvGrpSpPr>
            <p:cNvPr id="39" name="Group 38">
              <a:extLst>
                <a:ext uri="{FF2B5EF4-FFF2-40B4-BE49-F238E27FC236}">
                  <a16:creationId xmlns:a16="http://schemas.microsoft.com/office/drawing/2014/main" id="{325417F7-670E-675B-7F80-86389D1A9B1C}"/>
                </a:ext>
              </a:extLst>
            </p:cNvPr>
            <p:cNvGrpSpPr/>
            <p:nvPr/>
          </p:nvGrpSpPr>
          <p:grpSpPr>
            <a:xfrm>
              <a:off x="3304789" y="1142383"/>
              <a:ext cx="3495273" cy="3830420"/>
              <a:chOff x="824527" y="844078"/>
              <a:chExt cx="4017943" cy="4678336"/>
            </a:xfrm>
          </p:grpSpPr>
          <p:sp>
            <p:nvSpPr>
              <p:cNvPr id="41" name="Text Placeholder 18">
                <a:extLst>
                  <a:ext uri="{FF2B5EF4-FFF2-40B4-BE49-F238E27FC236}">
                    <a16:creationId xmlns:a16="http://schemas.microsoft.com/office/drawing/2014/main" id="{43FD5E2B-BDAA-C6C5-F925-E0F80A5854E3}"/>
                  </a:ext>
                </a:extLst>
              </p:cNvPr>
              <p:cNvSpPr txBox="1">
                <a:spLocks/>
              </p:cNvSpPr>
              <p:nvPr/>
            </p:nvSpPr>
            <p:spPr>
              <a:xfrm>
                <a:off x="1063324" y="4776631"/>
                <a:ext cx="3072282" cy="745783"/>
              </a:xfrm>
              <a:prstGeom prst="rect">
                <a:avLst/>
              </a:prstGeom>
              <a:noFill/>
            </p:spPr>
            <p:txBody>
              <a:bodyPr anchor="ctr" bIns="45720" lIns="45720" rIns="45720" rtlCol="0" tIns="45720" vert="horz">
                <a:noAutofit/>
              </a:bodyPr>
              <a:lstStyle>
                <a:lvl1pPr algn="l" defTabSz="914400" eaLnBrk="1" hangingPunct="1" indent="0" latinLnBrk="0" marL="0" rtl="0">
                  <a:lnSpc>
                    <a:spcPts val="2400"/>
                  </a:lnSpc>
                  <a:spcBef>
                    <a:spcPts val="0"/>
                  </a:spcBef>
                  <a:spcAft>
                    <a:spcPts val="1200"/>
                  </a:spcAft>
                  <a:buFont charset="0" panose="020B0604020202020204" pitchFamily="34" typeface="Arial"/>
                  <a:buNone/>
                  <a:defRPr b="1" baseline="0" kern="1200" spc="-20" sz="2400">
                    <a:solidFill>
                      <a:schemeClr val="tx1"/>
                    </a:solidFill>
                    <a:latin typeface="+mn-lt"/>
                    <a:ea typeface="+mn-ea"/>
                    <a:cs typeface="+mn-cs"/>
                  </a:defRPr>
                </a:lvl1pPr>
                <a:lvl2pPr algn="l" defTabSz="914400" eaLnBrk="1" hangingPunct="1" indent="0" latinLnBrk="0" marL="0" rtl="0">
                  <a:lnSpc>
                    <a:spcPts val="1500"/>
                  </a:lnSpc>
                  <a:spcBef>
                    <a:spcPts val="0"/>
                  </a:spcBef>
                  <a:spcAft>
                    <a:spcPts val="1200"/>
                  </a:spcAft>
                  <a:buFont charset="0" panose="020B0604020202020204" pitchFamily="34" typeface="Arial"/>
                  <a:buNone/>
                  <a:defRPr baseline="0" kern="1200" spc="-20" sz="1200">
                    <a:solidFill>
                      <a:schemeClr val="tx1"/>
                    </a:solidFill>
                    <a:latin typeface="+mn-lt"/>
                    <a:ea typeface="+mn-ea"/>
                    <a:cs typeface="+mn-cs"/>
                  </a:defRPr>
                </a:lvl2pPr>
                <a:lvl3pPr algn="l" defTabSz="914400" eaLnBrk="1" hangingPunct="1" indent="0" latinLnBrk="0" marL="0" rtl="0">
                  <a:lnSpc>
                    <a:spcPct val="125000"/>
                  </a:lnSpc>
                  <a:spcBef>
                    <a:spcPts val="0"/>
                  </a:spcBef>
                  <a:spcAft>
                    <a:spcPts val="1200"/>
                  </a:spcAft>
                  <a:buFont charset="0" panose="020B0604020202020204" pitchFamily="34" typeface="Arial"/>
                  <a:buNone/>
                  <a:defRPr baseline="0" kern="1200" spc="-20" sz="800">
                    <a:solidFill>
                      <a:schemeClr val="tx1"/>
                    </a:solidFill>
                    <a:latin typeface="+mn-lt"/>
                    <a:ea typeface="+mn-ea"/>
                    <a:cs typeface="+mn-cs"/>
                  </a:defRPr>
                </a:lvl3pPr>
                <a:lvl4pPr algn="l" defTabSz="914400" eaLnBrk="1" hangingPunct="1" indent="-155448" latinLnBrk="0" marL="155448" rtl="0">
                  <a:lnSpc>
                    <a:spcPct val="125000"/>
                  </a:lnSpc>
                  <a:spcBef>
                    <a:spcPts val="0"/>
                  </a:spcBef>
                  <a:spcAft>
                    <a:spcPts val="1200"/>
                  </a:spcAft>
                  <a:buFont charset="0" panose="020B0604020202020204" pitchFamily="34" typeface="Arial"/>
                  <a:buChar char="•"/>
                  <a:defRPr baseline="0" kern="1200" spc="-20" sz="800">
                    <a:solidFill>
                      <a:schemeClr val="tx1"/>
                    </a:solidFill>
                    <a:latin typeface="+mn-lt"/>
                    <a:ea typeface="+mn-ea"/>
                    <a:cs typeface="+mn-cs"/>
                  </a:defRPr>
                </a:lvl4pPr>
                <a:lvl5pPr algn="l" defTabSz="914400" eaLnBrk="1" hangingPunct="1" indent="-155448" latinLnBrk="0" marL="301752" rtl="0">
                  <a:lnSpc>
                    <a:spcPct val="125000"/>
                  </a:lnSpc>
                  <a:spcBef>
                    <a:spcPts val="0"/>
                  </a:spcBef>
                  <a:spcAft>
                    <a:spcPts val="1200"/>
                  </a:spcAft>
                  <a:buFont charset="0" panose="020B0604020202020204" pitchFamily="34" typeface="Arial"/>
                  <a:buChar char="•"/>
                  <a:defRPr baseline="0" kern="1200" spc="-20" sz="8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a:lstStyle>
              <a:p>
                <a:pPr>
                  <a:lnSpc>
                    <a:spcPct val="100000"/>
                  </a:lnSpc>
                  <a:spcAft>
                    <a:spcPts val="600"/>
                  </a:spcAft>
                </a:pPr>
                <a:r>
                  <a:rPr b="0" dirty="0" lang="en-US" sz="900">
                    <a:cs charset="0" panose="020B0604020202020204" pitchFamily="34" typeface="Arial"/>
                  </a:rPr>
                  <a:t>The U.S. Opportunistic High Yield Composite outperformed the ICE </a:t>
                </a:r>
                <a:r>
                  <a:rPr b="0" dirty="0" err="1" lang="en-US" sz="900">
                    <a:cs charset="0" panose="020B0604020202020204" pitchFamily="34" typeface="Arial"/>
                  </a:rPr>
                  <a:t>BofA</a:t>
                </a:r>
                <a:r>
                  <a:rPr b="0" dirty="0" lang="en-US" sz="900">
                    <a:cs charset="0" panose="020B0604020202020204" pitchFamily="34" typeface="Arial"/>
                  </a:rPr>
                  <a:t> U.S. High Yield index in </a:t>
                </a:r>
                <a:r>
                  <a:rPr dirty="0" lang="en-US" sz="900">
                    <a:solidFill>
                      <a:schemeClr val="accent1"/>
                    </a:solidFill>
                    <a:cs charset="0" panose="020B0604020202020204" pitchFamily="34" typeface="Arial"/>
                  </a:rPr>
                  <a:t>184 out of 217 </a:t>
                </a:r>
                <a:r>
                  <a:rPr b="0" dirty="0" lang="en-US" sz="900">
                    <a:cs charset="0" panose="020B0604020202020204" pitchFamily="34" typeface="Arial"/>
                  </a:rPr>
                  <a:t>rolling seven-year periods since inception (3-31-98 to 03-31-2023).</a:t>
                </a:r>
                <a:endParaRPr b="0" dirty="0" lang="en-US" strike="sngStrike" sz="900">
                  <a:solidFill>
                    <a:srgbClr val="FF0000"/>
                  </a:solidFill>
                  <a:cs charset="0" panose="020B0604020202020204" pitchFamily="34" typeface="Arial"/>
                </a:endParaRPr>
              </a:p>
            </p:txBody>
          </p:sp>
          <p:sp>
            <p:nvSpPr>
              <p:cNvPr id="42" name="Content Placeholder 4">
                <a:extLst>
                  <a:ext uri="{FF2B5EF4-FFF2-40B4-BE49-F238E27FC236}">
                    <a16:creationId xmlns:a16="http://schemas.microsoft.com/office/drawing/2014/main" id="{22B8958E-10A2-4DB2-B51B-48DCA4CF03D7}"/>
                  </a:ext>
                </a:extLst>
              </p:cNvPr>
              <p:cNvSpPr txBox="1">
                <a:spLocks/>
              </p:cNvSpPr>
              <p:nvPr/>
            </p:nvSpPr>
            <p:spPr>
              <a:xfrm>
                <a:off x="1184870" y="844078"/>
                <a:ext cx="3657600" cy="381000"/>
              </a:xfrm>
              <a:prstGeom prst="rect">
                <a:avLst/>
              </a:prstGeom>
            </p:spPr>
            <p:txBody>
              <a:bodyPr anchor="t" bIns="0" lIns="0" rIns="0" rtlCol="0" tIns="0" vert="horz">
                <a:noAutofit/>
              </a:bodyPr>
              <a:lstStyle>
                <a:lvl1pPr algn="l" defTabSz="914400" eaLnBrk="1" hangingPunct="1" indent="0" latinLnBrk="0" marL="0" rtl="0">
                  <a:lnSpc>
                    <a:spcPts val="2400"/>
                  </a:lnSpc>
                  <a:spcBef>
                    <a:spcPts val="0"/>
                  </a:spcBef>
                  <a:spcAft>
                    <a:spcPts val="1200"/>
                  </a:spcAft>
                  <a:buFont charset="0" panose="020B0604020202020204" pitchFamily="34" typeface="Arial"/>
                  <a:buNone/>
                  <a:defRPr b="1" kern="1200" sz="2400">
                    <a:solidFill>
                      <a:schemeClr val="tx1"/>
                    </a:solidFill>
                    <a:latin typeface="+mn-lt"/>
                    <a:ea typeface="+mn-ea"/>
                    <a:cs typeface="+mn-cs"/>
                  </a:defRPr>
                </a:lvl1pPr>
                <a:lvl2pPr algn="l" defTabSz="914400" eaLnBrk="1" hangingPunct="1" indent="0" latinLnBrk="0" marL="0" rtl="0">
                  <a:lnSpc>
                    <a:spcPts val="1500"/>
                  </a:lnSpc>
                  <a:spcBef>
                    <a:spcPts val="0"/>
                  </a:spcBef>
                  <a:spcAft>
                    <a:spcPts val="1200"/>
                  </a:spcAft>
                  <a:buFont charset="0" panose="020B0604020202020204" pitchFamily="34" typeface="Arial"/>
                  <a:buNone/>
                  <a:defRPr kern="1200" sz="1200">
                    <a:solidFill>
                      <a:schemeClr val="tx1"/>
                    </a:solidFill>
                    <a:latin typeface="+mn-lt"/>
                    <a:ea typeface="+mn-ea"/>
                    <a:cs typeface="+mn-cs"/>
                  </a:defRPr>
                </a:lvl2pPr>
                <a:lvl3pPr algn="l" defTabSz="914400" eaLnBrk="1" hangingPunct="1" indent="0" latinLnBrk="0" marL="0" rtl="0">
                  <a:lnSpc>
                    <a:spcPts val="1200"/>
                  </a:lnSpc>
                  <a:spcBef>
                    <a:spcPts val="0"/>
                  </a:spcBef>
                  <a:spcAft>
                    <a:spcPts val="1200"/>
                  </a:spcAft>
                  <a:buFont charset="0" panose="020B0604020202020204" pitchFamily="34" typeface="Arial"/>
                  <a:buNone/>
                  <a:defRPr kern="1200" sz="800">
                    <a:solidFill>
                      <a:schemeClr val="tx1"/>
                    </a:solidFill>
                    <a:latin typeface="+mn-lt"/>
                    <a:ea typeface="+mn-ea"/>
                    <a:cs typeface="+mn-cs"/>
                  </a:defRPr>
                </a:lvl3pPr>
                <a:lvl4pPr algn="l" defTabSz="914400" eaLnBrk="1" hangingPunct="1" indent="-155448" latinLnBrk="0" marL="155448" rtl="0">
                  <a:lnSpc>
                    <a:spcPts val="1200"/>
                  </a:lnSpc>
                  <a:spcBef>
                    <a:spcPts val="0"/>
                  </a:spcBef>
                  <a:spcAft>
                    <a:spcPts val="1200"/>
                  </a:spcAft>
                  <a:buFont charset="0" panose="020B0604020202020204" pitchFamily="34" typeface="Arial"/>
                  <a:buChar char="•"/>
                  <a:defRPr kern="1200" sz="800">
                    <a:solidFill>
                      <a:schemeClr val="tx1"/>
                    </a:solidFill>
                    <a:latin typeface="+mn-lt"/>
                    <a:ea typeface="+mn-ea"/>
                    <a:cs typeface="+mn-cs"/>
                  </a:defRPr>
                </a:lvl4pPr>
                <a:lvl5pPr algn="l" defTabSz="914400" eaLnBrk="1" hangingPunct="1" indent="-155448" latinLnBrk="0" marL="301752" rtl="0">
                  <a:lnSpc>
                    <a:spcPts val="1200"/>
                  </a:lnSpc>
                  <a:spcBef>
                    <a:spcPts val="0"/>
                  </a:spcBef>
                  <a:spcAft>
                    <a:spcPts val="1200"/>
                  </a:spcAft>
                  <a:buFont charset="0" panose="020B0604020202020204" pitchFamily="34" typeface="Arial"/>
                  <a:buChar char="•"/>
                  <a:defRPr kern="1200" sz="8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a:lstStyle>
              <a:p>
                <a:pPr lvl="1"/>
                <a:r>
                  <a:rPr b="1" dirty="0" lang="en-US" spc="-20" sz="1100"/>
                  <a:t>Rolling 7-Year Monthly Returns (Net) </a:t>
                </a:r>
                <a:br>
                  <a:rPr b="1" dirty="0" lang="en-US" spc="-20" sz="1100"/>
                </a:br>
                <a:r>
                  <a:rPr b="1" dirty="0" lang="en-US" spc="-20" sz="1100"/>
                  <a:t>Since Inception (03-31-1998)</a:t>
                </a:r>
              </a:p>
            </p:txBody>
          </p:sp>
          <p:graphicFrame>
            <p:nvGraphicFramePr>
              <p:cNvPr id="43" name="Chart 42">
                <a:extLst>
                  <a:ext uri="{FF2B5EF4-FFF2-40B4-BE49-F238E27FC236}">
                    <a16:creationId xmlns:a16="http://schemas.microsoft.com/office/drawing/2014/main" id="{5840E9DF-66B5-A6FF-5EE2-6B277010D867}"/>
                  </a:ext>
                </a:extLst>
              </p:cNvPr>
              <p:cNvGraphicFramePr/>
              <p:nvPr>
                <p:extLst>
                  <p:ext uri="{D42A27DB-BD31-4B8C-83A1-F6EECF244321}">
                    <p14:modId xmlns:p14="http://schemas.microsoft.com/office/powerpoint/2010/main" val="4108389216"/>
                  </p:ext>
                </p:extLst>
              </p:nvPr>
            </p:nvGraphicFramePr>
            <p:xfrm>
              <a:off x="824527" y="1426780"/>
              <a:ext cx="3311078" cy="2811845"/>
            </p:xfrm>
            <a:graphic>
              <a:graphicData uri="http://schemas.openxmlformats.org/drawingml/2006/chart">
                <c:chart xmlns:c="http://schemas.openxmlformats.org/drawingml/2006/chart" r:id="rId4"/>
              </a:graphicData>
            </a:graphic>
          </p:graphicFrame>
          <p:sp>
            <p:nvSpPr>
              <p:cNvPr id="44" name="TextBox 43">
                <a:extLst>
                  <a:ext uri="{FF2B5EF4-FFF2-40B4-BE49-F238E27FC236}">
                    <a16:creationId xmlns:a16="http://schemas.microsoft.com/office/drawing/2014/main" id="{80206398-A381-E0A3-E596-23CE5B74D07C}"/>
                  </a:ext>
                </a:extLst>
              </p:cNvPr>
              <p:cNvSpPr txBox="1"/>
              <p:nvPr/>
            </p:nvSpPr>
            <p:spPr>
              <a:xfrm>
                <a:off x="1537459" y="1779992"/>
                <a:ext cx="1317685" cy="375895"/>
              </a:xfrm>
              <a:prstGeom prst="rect">
                <a:avLst/>
              </a:prstGeom>
              <a:solidFill>
                <a:schemeClr val="bg1">
                  <a:lumMod val="85000"/>
                </a:schemeClr>
              </a:solidFill>
            </p:spPr>
            <p:txBody>
              <a:bodyPr anchor="ctr" bIns="0" lIns="0" rIns="0" rtlCol="0" tIns="0" wrap="square">
                <a:noAutofit/>
              </a:bodyPr>
              <a:lstStyle/>
              <a:p>
                <a:pPr algn="ctr"/>
                <a:r>
                  <a:rPr dirty="0" lang="en-US" spc="-20" sz="900"/>
                  <a:t>Composite Outperformance</a:t>
                </a:r>
              </a:p>
            </p:txBody>
          </p:sp>
          <p:sp>
            <p:nvSpPr>
              <p:cNvPr id="45" name="TextBox 44">
                <a:extLst>
                  <a:ext uri="{FF2B5EF4-FFF2-40B4-BE49-F238E27FC236}">
                    <a16:creationId xmlns:a16="http://schemas.microsoft.com/office/drawing/2014/main" id="{831B6349-8BD5-96AC-0C74-9A071B188A6B}"/>
                  </a:ext>
                </a:extLst>
              </p:cNvPr>
              <p:cNvSpPr txBox="1"/>
              <p:nvPr/>
            </p:nvSpPr>
            <p:spPr>
              <a:xfrm>
                <a:off x="2354826" y="3523816"/>
                <a:ext cx="1317686" cy="375895"/>
              </a:xfrm>
              <a:prstGeom prst="rect">
                <a:avLst/>
              </a:prstGeom>
              <a:solidFill>
                <a:schemeClr val="bg1">
                  <a:lumMod val="85000"/>
                </a:schemeClr>
              </a:solidFill>
            </p:spPr>
            <p:txBody>
              <a:bodyPr anchor="ctr" bIns="0" lIns="0" rIns="0" rtlCol="0" tIns="0" wrap="square">
                <a:noAutofit/>
              </a:bodyPr>
              <a:lstStyle/>
              <a:p>
                <a:pPr algn="ctr"/>
                <a:r>
                  <a:rPr dirty="0" lang="en-US" spc="-20" sz="900"/>
                  <a:t>Composite Underperformance</a:t>
                </a:r>
              </a:p>
            </p:txBody>
          </p:sp>
          <p:cxnSp>
            <p:nvCxnSpPr>
              <p:cNvPr id="46" name="Straight Connector 45">
                <a:extLst>
                  <a:ext uri="{FF2B5EF4-FFF2-40B4-BE49-F238E27FC236}">
                    <a16:creationId xmlns:a16="http://schemas.microsoft.com/office/drawing/2014/main" id="{AE46305E-2A3E-EDFE-D249-8440A5C69211}"/>
                  </a:ext>
                </a:extLst>
              </p:cNvPr>
              <p:cNvCxnSpPr>
                <a:cxnSpLocks/>
              </p:cNvCxnSpPr>
              <p:nvPr/>
            </p:nvCxnSpPr>
            <p:spPr>
              <a:xfrm flipV="1">
                <a:off x="1260585" y="1624534"/>
                <a:ext cx="2593211" cy="2388597"/>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40" name="TextBox 39">
              <a:extLst>
                <a:ext uri="{FF2B5EF4-FFF2-40B4-BE49-F238E27FC236}">
                  <a16:creationId xmlns:a16="http://schemas.microsoft.com/office/drawing/2014/main" id="{B5FDBD76-A229-6753-8BE0-523E1B3C21D3}"/>
                </a:ext>
              </a:extLst>
            </p:cNvPr>
            <p:cNvSpPr txBox="1"/>
            <p:nvPr/>
          </p:nvSpPr>
          <p:spPr>
            <a:xfrm>
              <a:off x="3724485" y="4047409"/>
              <a:ext cx="2352464" cy="307777"/>
            </a:xfrm>
            <a:prstGeom prst="rect">
              <a:avLst/>
            </a:prstGeom>
            <a:noFill/>
          </p:spPr>
          <p:txBody>
            <a:bodyPr wrap="square">
              <a:spAutoFit/>
            </a:bodyPr>
            <a:lstStyle/>
            <a:p>
              <a:r>
                <a:rPr b="1" baseline="0" cap="none" dirty="0" kern="1200" kumimoji="0" lang="en-US" noProof="0" normalizeH="0" spc="0" strike="noStrike" sz="1400">
                  <a:ln>
                    <a:noFill/>
                  </a:ln>
                  <a:solidFill>
                    <a:schemeClr val="tx2"/>
                  </a:solidFill>
                  <a:effectLst/>
                  <a:uLnTx/>
                  <a:uFillTx/>
                  <a:latin charset="0" panose="020B0B04020201010104" pitchFamily="34" typeface="Mark OT Ultra"/>
                  <a:sym charset="-128" panose="020B0500000000000000" pitchFamily="34" typeface="Yu Gothic UI"/>
                </a:rPr>
                <a:t>85% outperformance</a:t>
              </a:r>
              <a:endParaRPr dirty="0" lang="en-US" sz="1400">
                <a:solidFill>
                  <a:schemeClr val="tx2"/>
                </a:solidFill>
                <a:latin charset="0" panose="020B0B04020201010104" pitchFamily="34" typeface="Mark OT Ultra"/>
              </a:endParaRPr>
            </a:p>
          </p:txBody>
        </p:sp>
      </p:grpSp>
      <p:grpSp>
        <p:nvGrpSpPr>
          <p:cNvPr id="47" name="Group 46">
            <a:extLst>
              <a:ext uri="{FF2B5EF4-FFF2-40B4-BE49-F238E27FC236}">
                <a16:creationId xmlns:a16="http://schemas.microsoft.com/office/drawing/2014/main" id="{750B8E0C-E232-7488-FBB7-3E7E89D6058C}"/>
              </a:ext>
            </a:extLst>
          </p:cNvPr>
          <p:cNvGrpSpPr/>
          <p:nvPr/>
        </p:nvGrpSpPr>
        <p:grpSpPr>
          <a:xfrm>
            <a:off x="685799" y="1226978"/>
            <a:ext cx="2880360" cy="3847850"/>
            <a:chOff x="6189605" y="1142999"/>
            <a:chExt cx="2880360" cy="3847850"/>
          </a:xfrm>
        </p:grpSpPr>
        <p:grpSp>
          <p:nvGrpSpPr>
            <p:cNvPr id="48" name="Group 47">
              <a:extLst>
                <a:ext uri="{FF2B5EF4-FFF2-40B4-BE49-F238E27FC236}">
                  <a16:creationId xmlns:a16="http://schemas.microsoft.com/office/drawing/2014/main" id="{275D3BD5-F9AD-D96F-0AEA-9EFA6138320D}"/>
                </a:ext>
              </a:extLst>
            </p:cNvPr>
            <p:cNvGrpSpPr/>
            <p:nvPr/>
          </p:nvGrpSpPr>
          <p:grpSpPr>
            <a:xfrm>
              <a:off x="6189605" y="1142999"/>
              <a:ext cx="2880360" cy="3847850"/>
              <a:chOff x="4756649" y="994515"/>
              <a:chExt cx="3251941" cy="4092247"/>
            </a:xfrm>
          </p:grpSpPr>
          <p:sp>
            <p:nvSpPr>
              <p:cNvPr id="50" name="Text Placeholder 18">
                <a:extLst>
                  <a:ext uri="{FF2B5EF4-FFF2-40B4-BE49-F238E27FC236}">
                    <a16:creationId xmlns:a16="http://schemas.microsoft.com/office/drawing/2014/main" id="{629FEB16-43F8-7F73-0A18-4BEA4ED346D8}"/>
                  </a:ext>
                </a:extLst>
              </p:cNvPr>
              <p:cNvSpPr txBox="1">
                <a:spLocks/>
              </p:cNvSpPr>
              <p:nvPr/>
            </p:nvSpPr>
            <p:spPr>
              <a:xfrm>
                <a:off x="5038865" y="4476146"/>
                <a:ext cx="2801475" cy="610616"/>
              </a:xfrm>
              <a:prstGeom prst="rect">
                <a:avLst/>
              </a:prstGeom>
              <a:noFill/>
            </p:spPr>
            <p:txBody>
              <a:bodyPr anchor="ctr" bIns="45720" lIns="45720" rIns="45720" rtlCol="0" tIns="45720" vert="horz">
                <a:noAutofit/>
              </a:bodyPr>
              <a:lstStyle>
                <a:lvl1pPr algn="l" defTabSz="914400" eaLnBrk="1" hangingPunct="1" indent="0" latinLnBrk="0" marL="0" rtl="0">
                  <a:lnSpc>
                    <a:spcPts val="2400"/>
                  </a:lnSpc>
                  <a:spcBef>
                    <a:spcPts val="0"/>
                  </a:spcBef>
                  <a:spcAft>
                    <a:spcPts val="1200"/>
                  </a:spcAft>
                  <a:buFont charset="0" panose="020B0604020202020204" pitchFamily="34" typeface="Arial"/>
                  <a:buNone/>
                  <a:defRPr b="1" baseline="0" kern="1200" spc="-20" sz="2400">
                    <a:solidFill>
                      <a:schemeClr val="tx1"/>
                    </a:solidFill>
                    <a:latin typeface="+mn-lt"/>
                    <a:ea typeface="+mn-ea"/>
                    <a:cs typeface="+mn-cs"/>
                  </a:defRPr>
                </a:lvl1pPr>
                <a:lvl2pPr algn="l" defTabSz="914400" eaLnBrk="1" hangingPunct="1" indent="0" latinLnBrk="0" marL="0" rtl="0">
                  <a:lnSpc>
                    <a:spcPts val="1500"/>
                  </a:lnSpc>
                  <a:spcBef>
                    <a:spcPts val="0"/>
                  </a:spcBef>
                  <a:spcAft>
                    <a:spcPts val="1200"/>
                  </a:spcAft>
                  <a:buFont charset="0" panose="020B0604020202020204" pitchFamily="34" typeface="Arial"/>
                  <a:buNone/>
                  <a:defRPr baseline="0" kern="1200" spc="-20" sz="1200">
                    <a:solidFill>
                      <a:schemeClr val="tx1"/>
                    </a:solidFill>
                    <a:latin typeface="+mn-lt"/>
                    <a:ea typeface="+mn-ea"/>
                    <a:cs typeface="+mn-cs"/>
                  </a:defRPr>
                </a:lvl2pPr>
                <a:lvl3pPr algn="l" defTabSz="914400" eaLnBrk="1" hangingPunct="1" indent="0" latinLnBrk="0" marL="0" rtl="0">
                  <a:lnSpc>
                    <a:spcPct val="125000"/>
                  </a:lnSpc>
                  <a:spcBef>
                    <a:spcPts val="0"/>
                  </a:spcBef>
                  <a:spcAft>
                    <a:spcPts val="1200"/>
                  </a:spcAft>
                  <a:buFont charset="0" panose="020B0604020202020204" pitchFamily="34" typeface="Arial"/>
                  <a:buNone/>
                  <a:defRPr baseline="0" kern="1200" spc="-20" sz="800">
                    <a:solidFill>
                      <a:schemeClr val="tx1"/>
                    </a:solidFill>
                    <a:latin typeface="+mn-lt"/>
                    <a:ea typeface="+mn-ea"/>
                    <a:cs typeface="+mn-cs"/>
                  </a:defRPr>
                </a:lvl3pPr>
                <a:lvl4pPr algn="l" defTabSz="914400" eaLnBrk="1" hangingPunct="1" indent="-155448" latinLnBrk="0" marL="155448" rtl="0">
                  <a:lnSpc>
                    <a:spcPct val="125000"/>
                  </a:lnSpc>
                  <a:spcBef>
                    <a:spcPts val="0"/>
                  </a:spcBef>
                  <a:spcAft>
                    <a:spcPts val="1200"/>
                  </a:spcAft>
                  <a:buFont charset="0" panose="020B0604020202020204" pitchFamily="34" typeface="Arial"/>
                  <a:buChar char="•"/>
                  <a:defRPr baseline="0" kern="1200" spc="-20" sz="800">
                    <a:solidFill>
                      <a:schemeClr val="tx1"/>
                    </a:solidFill>
                    <a:latin typeface="+mn-lt"/>
                    <a:ea typeface="+mn-ea"/>
                    <a:cs typeface="+mn-cs"/>
                  </a:defRPr>
                </a:lvl4pPr>
                <a:lvl5pPr algn="l" defTabSz="914400" eaLnBrk="1" hangingPunct="1" indent="-155448" latinLnBrk="0" marL="301752" rtl="0">
                  <a:lnSpc>
                    <a:spcPct val="125000"/>
                  </a:lnSpc>
                  <a:spcBef>
                    <a:spcPts val="0"/>
                  </a:spcBef>
                  <a:spcAft>
                    <a:spcPts val="1200"/>
                  </a:spcAft>
                  <a:buFont charset="0" panose="020B0604020202020204" pitchFamily="34" typeface="Arial"/>
                  <a:buChar char="•"/>
                  <a:defRPr baseline="0" kern="1200" spc="-20" sz="8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a:lstStyle>
              <a:p>
                <a:pPr>
                  <a:lnSpc>
                    <a:spcPct val="100000"/>
                  </a:lnSpc>
                  <a:spcAft>
                    <a:spcPts val="600"/>
                  </a:spcAft>
                </a:pPr>
                <a:r>
                  <a:rPr b="0" dirty="0" lang="en-US" sz="900">
                    <a:cs charset="0" panose="020B0604020202020204" pitchFamily="34" typeface="Arial"/>
                  </a:rPr>
                  <a:t>The U.S. Opportunistic High Yield Composite outperformed the ICE </a:t>
                </a:r>
                <a:r>
                  <a:rPr b="0" dirty="0" err="1" lang="en-US" sz="900">
                    <a:cs charset="0" panose="020B0604020202020204" pitchFamily="34" typeface="Arial"/>
                  </a:rPr>
                  <a:t>BofA</a:t>
                </a:r>
                <a:r>
                  <a:rPr b="0" dirty="0" lang="en-US" sz="900">
                    <a:cs charset="0" panose="020B0604020202020204" pitchFamily="34" typeface="Arial"/>
                  </a:rPr>
                  <a:t> U.S. High Yield index in </a:t>
                </a:r>
                <a:r>
                  <a:rPr dirty="0" lang="en-US" sz="900">
                    <a:solidFill>
                      <a:schemeClr val="accent1"/>
                    </a:solidFill>
                    <a:cs charset="0" panose="020B0604020202020204" pitchFamily="34" typeface="Arial"/>
                  </a:rPr>
                  <a:t>187 out of 265 </a:t>
                </a:r>
                <a:r>
                  <a:rPr b="0" dirty="0" lang="en-US" sz="900">
                    <a:cs charset="0" panose="020B0604020202020204" pitchFamily="34" typeface="Arial"/>
                  </a:rPr>
                  <a:t>rolling three-periods since inception (3-31-98 to 03-31-2023).</a:t>
                </a:r>
                <a:endParaRPr b="0" dirty="0" lang="en-US" strike="sngStrike" sz="900">
                  <a:solidFill>
                    <a:srgbClr val="FF0000"/>
                  </a:solidFill>
                  <a:cs charset="0" panose="020B0604020202020204" pitchFamily="34" typeface="Arial"/>
                </a:endParaRPr>
              </a:p>
            </p:txBody>
          </p:sp>
          <p:sp>
            <p:nvSpPr>
              <p:cNvPr id="51" name="Content Placeholder 4">
                <a:extLst>
                  <a:ext uri="{FF2B5EF4-FFF2-40B4-BE49-F238E27FC236}">
                    <a16:creationId xmlns:a16="http://schemas.microsoft.com/office/drawing/2014/main" id="{39BC05F3-6352-9175-FD56-5F4FB150EACE}"/>
                  </a:ext>
                </a:extLst>
              </p:cNvPr>
              <p:cNvSpPr txBox="1">
                <a:spLocks/>
              </p:cNvSpPr>
              <p:nvPr/>
            </p:nvSpPr>
            <p:spPr>
              <a:xfrm>
                <a:off x="5016221" y="994515"/>
                <a:ext cx="2846763" cy="381000"/>
              </a:xfrm>
              <a:prstGeom prst="rect">
                <a:avLst/>
              </a:prstGeom>
            </p:spPr>
            <p:txBody>
              <a:bodyPr anchor="t" bIns="0" lIns="0" rIns="0" rtlCol="0" tIns="0" vert="horz">
                <a:noAutofit/>
              </a:bodyPr>
              <a:lstStyle>
                <a:lvl1pPr algn="l" defTabSz="914400" eaLnBrk="1" hangingPunct="1" indent="0" latinLnBrk="0" marL="0" rtl="0">
                  <a:lnSpc>
                    <a:spcPts val="2400"/>
                  </a:lnSpc>
                  <a:spcBef>
                    <a:spcPts val="0"/>
                  </a:spcBef>
                  <a:spcAft>
                    <a:spcPts val="1200"/>
                  </a:spcAft>
                  <a:buFont charset="0" panose="020B0604020202020204" pitchFamily="34" typeface="Arial"/>
                  <a:buNone/>
                  <a:defRPr b="1" kern="1200" sz="2400">
                    <a:solidFill>
                      <a:schemeClr val="tx1"/>
                    </a:solidFill>
                    <a:latin typeface="+mn-lt"/>
                    <a:ea typeface="+mn-ea"/>
                    <a:cs typeface="+mn-cs"/>
                  </a:defRPr>
                </a:lvl1pPr>
                <a:lvl2pPr algn="l" defTabSz="914400" eaLnBrk="1" hangingPunct="1" indent="0" latinLnBrk="0" marL="0" rtl="0">
                  <a:lnSpc>
                    <a:spcPts val="1500"/>
                  </a:lnSpc>
                  <a:spcBef>
                    <a:spcPts val="0"/>
                  </a:spcBef>
                  <a:spcAft>
                    <a:spcPts val="1200"/>
                  </a:spcAft>
                  <a:buFont charset="0" panose="020B0604020202020204" pitchFamily="34" typeface="Arial"/>
                  <a:buNone/>
                  <a:defRPr kern="1200" sz="1200">
                    <a:solidFill>
                      <a:schemeClr val="tx1"/>
                    </a:solidFill>
                    <a:latin typeface="+mn-lt"/>
                    <a:ea typeface="+mn-ea"/>
                    <a:cs typeface="+mn-cs"/>
                  </a:defRPr>
                </a:lvl2pPr>
                <a:lvl3pPr algn="l" defTabSz="914400" eaLnBrk="1" hangingPunct="1" indent="0" latinLnBrk="0" marL="0" rtl="0">
                  <a:lnSpc>
                    <a:spcPts val="1200"/>
                  </a:lnSpc>
                  <a:spcBef>
                    <a:spcPts val="0"/>
                  </a:spcBef>
                  <a:spcAft>
                    <a:spcPts val="1200"/>
                  </a:spcAft>
                  <a:buFont charset="0" panose="020B0604020202020204" pitchFamily="34" typeface="Arial"/>
                  <a:buNone/>
                  <a:defRPr kern="1200" sz="800">
                    <a:solidFill>
                      <a:schemeClr val="tx1"/>
                    </a:solidFill>
                    <a:latin typeface="+mn-lt"/>
                    <a:ea typeface="+mn-ea"/>
                    <a:cs typeface="+mn-cs"/>
                  </a:defRPr>
                </a:lvl3pPr>
                <a:lvl4pPr algn="l" defTabSz="914400" eaLnBrk="1" hangingPunct="1" indent="-155448" latinLnBrk="0" marL="155448" rtl="0">
                  <a:lnSpc>
                    <a:spcPts val="1200"/>
                  </a:lnSpc>
                  <a:spcBef>
                    <a:spcPts val="0"/>
                  </a:spcBef>
                  <a:spcAft>
                    <a:spcPts val="1200"/>
                  </a:spcAft>
                  <a:buFont charset="0" panose="020B0604020202020204" pitchFamily="34" typeface="Arial"/>
                  <a:buChar char="•"/>
                  <a:defRPr kern="1200" sz="800">
                    <a:solidFill>
                      <a:schemeClr val="tx1"/>
                    </a:solidFill>
                    <a:latin typeface="+mn-lt"/>
                    <a:ea typeface="+mn-ea"/>
                    <a:cs typeface="+mn-cs"/>
                  </a:defRPr>
                </a:lvl4pPr>
                <a:lvl5pPr algn="l" defTabSz="914400" eaLnBrk="1" hangingPunct="1" indent="-155448" latinLnBrk="0" marL="301752" rtl="0">
                  <a:lnSpc>
                    <a:spcPts val="1200"/>
                  </a:lnSpc>
                  <a:spcBef>
                    <a:spcPts val="0"/>
                  </a:spcBef>
                  <a:spcAft>
                    <a:spcPts val="1200"/>
                  </a:spcAft>
                  <a:buFont charset="0" panose="020B0604020202020204" pitchFamily="34" typeface="Arial"/>
                  <a:buChar char="•"/>
                  <a:defRPr kern="1200" sz="8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a:lstStyle>
              <a:p>
                <a:pPr lvl="1"/>
                <a:r>
                  <a:rPr b="1" dirty="0" lang="en-US" spc="-20" sz="1100"/>
                  <a:t>Rolling 3-Year Monthly Returns (Net) </a:t>
                </a:r>
                <a:br>
                  <a:rPr b="1" dirty="0" lang="en-US" spc="-20" sz="1100"/>
                </a:br>
                <a:r>
                  <a:rPr b="1" dirty="0" lang="en-US" spc="-20" sz="1100"/>
                  <a:t>Since Inception (03-31-1998)</a:t>
                </a:r>
              </a:p>
            </p:txBody>
          </p:sp>
          <p:graphicFrame>
            <p:nvGraphicFramePr>
              <p:cNvPr id="52" name="Chart 51">
                <a:extLst>
                  <a:ext uri="{FF2B5EF4-FFF2-40B4-BE49-F238E27FC236}">
                    <a16:creationId xmlns:a16="http://schemas.microsoft.com/office/drawing/2014/main" id="{1397DCA4-3D86-82C3-261A-B620B9BEB235}"/>
                  </a:ext>
                </a:extLst>
              </p:cNvPr>
              <p:cNvGraphicFramePr/>
              <p:nvPr>
                <p:extLst>
                  <p:ext uri="{D42A27DB-BD31-4B8C-83A1-F6EECF244321}">
                    <p14:modId xmlns:p14="http://schemas.microsoft.com/office/powerpoint/2010/main" val="77458941"/>
                  </p:ext>
                </p:extLst>
              </p:nvPr>
            </p:nvGraphicFramePr>
            <p:xfrm>
              <a:off x="4756649" y="1496347"/>
              <a:ext cx="3251941" cy="2450645"/>
            </p:xfrm>
            <a:graphic>
              <a:graphicData uri="http://schemas.openxmlformats.org/drawingml/2006/chart">
                <c:chart xmlns:c="http://schemas.openxmlformats.org/drawingml/2006/chart" r:id="rId5"/>
              </a:graphicData>
            </a:graphic>
          </p:graphicFrame>
          <p:sp>
            <p:nvSpPr>
              <p:cNvPr id="53" name="TextBox 52">
                <a:extLst>
                  <a:ext uri="{FF2B5EF4-FFF2-40B4-BE49-F238E27FC236}">
                    <a16:creationId xmlns:a16="http://schemas.microsoft.com/office/drawing/2014/main" id="{D41E1D30-6DB9-77FE-26B1-17D33398FA54}"/>
                  </a:ext>
                </a:extLst>
              </p:cNvPr>
              <p:cNvSpPr txBox="1"/>
              <p:nvPr/>
            </p:nvSpPr>
            <p:spPr>
              <a:xfrm>
                <a:off x="5367149" y="1784527"/>
                <a:ext cx="1317686" cy="375895"/>
              </a:xfrm>
              <a:prstGeom prst="rect">
                <a:avLst/>
              </a:prstGeom>
              <a:solidFill>
                <a:schemeClr val="bg1">
                  <a:lumMod val="85000"/>
                </a:schemeClr>
              </a:solidFill>
            </p:spPr>
            <p:txBody>
              <a:bodyPr anchor="ctr" bIns="0" lIns="0" rIns="0" rtlCol="0" tIns="0" wrap="square">
                <a:noAutofit/>
              </a:bodyPr>
              <a:lstStyle/>
              <a:p>
                <a:pPr algn="ctr"/>
                <a:r>
                  <a:rPr dirty="0" lang="en-US" spc="-20" sz="900"/>
                  <a:t>Composite Outperformance</a:t>
                </a:r>
              </a:p>
            </p:txBody>
          </p:sp>
          <p:cxnSp>
            <p:nvCxnSpPr>
              <p:cNvPr id="54" name="Straight Connector 53">
                <a:extLst>
                  <a:ext uri="{FF2B5EF4-FFF2-40B4-BE49-F238E27FC236}">
                    <a16:creationId xmlns:a16="http://schemas.microsoft.com/office/drawing/2014/main" id="{8DE90431-0D16-4CCF-A1DD-A316C836AF59}"/>
                  </a:ext>
                </a:extLst>
              </p:cNvPr>
              <p:cNvCxnSpPr>
                <a:cxnSpLocks/>
              </p:cNvCxnSpPr>
              <p:nvPr/>
            </p:nvCxnSpPr>
            <p:spPr>
              <a:xfrm flipV="1">
                <a:off x="5204613" y="1663320"/>
                <a:ext cx="2399905" cy="2062324"/>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49" name="TextBox 48">
              <a:extLst>
                <a:ext uri="{FF2B5EF4-FFF2-40B4-BE49-F238E27FC236}">
                  <a16:creationId xmlns:a16="http://schemas.microsoft.com/office/drawing/2014/main" id="{02D10BFC-3B29-D089-E133-B84E7F799C75}"/>
                </a:ext>
              </a:extLst>
            </p:cNvPr>
            <p:cNvSpPr txBox="1"/>
            <p:nvPr/>
          </p:nvSpPr>
          <p:spPr>
            <a:xfrm>
              <a:off x="6568476" y="4048092"/>
              <a:ext cx="2352464" cy="307777"/>
            </a:xfrm>
            <a:prstGeom prst="rect">
              <a:avLst/>
            </a:prstGeom>
            <a:noFill/>
          </p:spPr>
          <p:txBody>
            <a:bodyPr wrap="square">
              <a:spAutoFit/>
            </a:bodyPr>
            <a:lstStyle/>
            <a:p>
              <a:r>
                <a:rPr b="1" baseline="0" cap="none" dirty="0" kern="1200" kumimoji="0" lang="en-US" noProof="0" normalizeH="0" spc="0" strike="noStrike" sz="1400">
                  <a:ln>
                    <a:noFill/>
                  </a:ln>
                  <a:solidFill>
                    <a:schemeClr val="tx2"/>
                  </a:solidFill>
                  <a:effectLst/>
                  <a:uLnTx/>
                  <a:uFillTx/>
                  <a:latin charset="0" panose="020B0B04020201010104" pitchFamily="34" typeface="Mark OT Ultra"/>
                  <a:sym charset="-128" panose="020B0500000000000000" pitchFamily="34" typeface="Yu Gothic UI"/>
                </a:rPr>
                <a:t>71% outperformance</a:t>
              </a:r>
              <a:endParaRPr dirty="0" lang="en-US" sz="1400">
                <a:solidFill>
                  <a:schemeClr val="tx2"/>
                </a:solidFill>
                <a:latin charset="0" panose="020B0B04020201010104" pitchFamily="34" typeface="Mark OT Ultra"/>
              </a:endParaRPr>
            </a:p>
          </p:txBody>
        </p:sp>
      </p:grpSp>
      <p:cxnSp>
        <p:nvCxnSpPr>
          <p:cNvPr id="55" name="Straight Connector 54">
            <a:extLst>
              <a:ext uri="{FF2B5EF4-FFF2-40B4-BE49-F238E27FC236}">
                <a16:creationId xmlns:a16="http://schemas.microsoft.com/office/drawing/2014/main" id="{DFEC5DAB-81AD-3F3E-BECD-A98A2C4BCFE0}"/>
              </a:ext>
            </a:extLst>
          </p:cNvPr>
          <p:cNvCxnSpPr>
            <a:cxnSpLocks/>
          </p:cNvCxnSpPr>
          <p:nvPr/>
        </p:nvCxnSpPr>
        <p:spPr>
          <a:xfrm flipV="1">
            <a:off x="3598313" y="1832171"/>
            <a:ext cx="2249842" cy="195568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56" name="TextBox 55">
            <a:extLst>
              <a:ext uri="{FF2B5EF4-FFF2-40B4-BE49-F238E27FC236}">
                <a16:creationId xmlns:a16="http://schemas.microsoft.com/office/drawing/2014/main" id="{B61FD443-CC5C-4BB0-C907-8A280C33C59F}"/>
              </a:ext>
            </a:extLst>
          </p:cNvPr>
          <p:cNvSpPr txBox="1"/>
          <p:nvPr/>
        </p:nvSpPr>
        <p:spPr>
          <a:xfrm>
            <a:off x="4500752" y="3428610"/>
            <a:ext cx="1183722" cy="273684"/>
          </a:xfrm>
          <a:prstGeom prst="rect">
            <a:avLst/>
          </a:prstGeom>
          <a:solidFill>
            <a:schemeClr val="bg1">
              <a:lumMod val="85000"/>
            </a:schemeClr>
          </a:solidFill>
        </p:spPr>
        <p:txBody>
          <a:bodyPr anchor="ctr" bIns="0" lIns="0" rIns="0" rtlCol="0" tIns="0" wrap="square">
            <a:noAutofit/>
          </a:bodyPr>
          <a:lstStyle/>
          <a:p>
            <a:pPr algn="ctr"/>
            <a:r>
              <a:rPr dirty="0" lang="en-US" spc="-20" sz="900"/>
              <a:t>Composite Underperformance</a:t>
            </a:r>
          </a:p>
        </p:txBody>
      </p:sp>
      <p:sp>
        <p:nvSpPr>
          <p:cNvPr id="57" name="TextBox 56">
            <a:extLst>
              <a:ext uri="{FF2B5EF4-FFF2-40B4-BE49-F238E27FC236}">
                <a16:creationId xmlns:a16="http://schemas.microsoft.com/office/drawing/2014/main" id="{99C7F6C5-E268-2179-EBD1-99F9FE4453DA}"/>
              </a:ext>
            </a:extLst>
          </p:cNvPr>
          <p:cNvSpPr txBox="1"/>
          <p:nvPr/>
        </p:nvSpPr>
        <p:spPr>
          <a:xfrm>
            <a:off x="3807324" y="2006352"/>
            <a:ext cx="1146275" cy="307767"/>
          </a:xfrm>
          <a:prstGeom prst="rect">
            <a:avLst/>
          </a:prstGeom>
          <a:solidFill>
            <a:schemeClr val="bg1">
              <a:lumMod val="85000"/>
            </a:schemeClr>
          </a:solidFill>
        </p:spPr>
        <p:txBody>
          <a:bodyPr anchor="ctr" bIns="0" lIns="0" rIns="0" rtlCol="0" tIns="0" wrap="square">
            <a:noAutofit/>
          </a:bodyPr>
          <a:lstStyle/>
          <a:p>
            <a:pPr algn="ctr"/>
            <a:r>
              <a:rPr dirty="0" lang="en-US" spc="-20" sz="900"/>
              <a:t>Composite Outperformance</a:t>
            </a:r>
          </a:p>
        </p:txBody>
      </p:sp>
      <p:sp>
        <p:nvSpPr>
          <p:cNvPr id="58" name="TextBox 57">
            <a:extLst>
              <a:ext uri="{FF2B5EF4-FFF2-40B4-BE49-F238E27FC236}">
                <a16:creationId xmlns:a16="http://schemas.microsoft.com/office/drawing/2014/main" id="{BA1A671A-5929-553F-8A6D-2085A502A608}"/>
              </a:ext>
            </a:extLst>
          </p:cNvPr>
          <p:cNvSpPr txBox="1"/>
          <p:nvPr/>
        </p:nvSpPr>
        <p:spPr>
          <a:xfrm>
            <a:off x="1909634" y="3420416"/>
            <a:ext cx="1183722" cy="273684"/>
          </a:xfrm>
          <a:prstGeom prst="rect">
            <a:avLst/>
          </a:prstGeom>
          <a:solidFill>
            <a:schemeClr val="bg1">
              <a:lumMod val="85000"/>
            </a:schemeClr>
          </a:solidFill>
        </p:spPr>
        <p:txBody>
          <a:bodyPr anchor="ctr" bIns="0" lIns="0" rIns="0" rtlCol="0" tIns="0" wrap="square">
            <a:noAutofit/>
          </a:bodyPr>
          <a:lstStyle/>
          <a:p>
            <a:pPr algn="ctr"/>
            <a:r>
              <a:rPr dirty="0" lang="en-US" spc="-20" sz="900"/>
              <a:t>Composite Underperformance</a:t>
            </a:r>
          </a:p>
        </p:txBody>
      </p:sp>
    </p:spTree>
    <p:extLst>
      <p:ext uri="{BB962C8B-B14F-4D97-AF65-F5344CB8AC3E}">
        <p14:creationId xmlns:p14="http://schemas.microsoft.com/office/powerpoint/2010/main" val="9511182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SEISMICINSTANCE" val="{&quot;origin&quot;:{&quot;formId&quot;:&quot;2006e988-201e-477e-9482-8cb20a70dce6&quot;,&quot;formName&quot;:&quot;Marketing (PPTX,PDF)&quot;,&quot;contentId&quot;:&quot;f769d721-8ea7-48f2-a56a-e285ffadb1de&quot;,&quot;profileId&quot;:null,&quot;fullPathId&quot;:&quot;&quot;,&quot;teamsiteId&quot;:&quot;1&quot;,&quot;fullPathName&quot;:&quot;&quot;,&quot;googleFileId&quot;:null,&quot;contentVersionId&quot;:&quot;5e4d527c-3d61-4023-b0de-ba79e0b6337a&quot;,&quot;profileVersionId&quot;:&quot;&quot;},&quot;storages&quot;:[],&quot;generator&quot;:&quot;LiveDoc&quot;,&quot;instanceId&quot;:&quot;c12251c7-ae9b-45d7-99e1-dd260a85d97d&quot;,&quot;generationId&quot;:&quot;bc98c320-55a9-443e-8522-c72766858bc4&quot;,&quot;instanceStageId&quot;:&quot;17da5dca-0c99-474f-860d-c8a7da7792ee&quot;,&quot;instanceStageType&quot;:2}"/>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Polen Capital">
  <a:themeElements>
    <a:clrScheme name="Polen Capital NEW">
      <a:dk1>
        <a:srgbClr val="000000"/>
      </a:dk1>
      <a:lt1>
        <a:srgbClr val="FFFFFF"/>
      </a:lt1>
      <a:dk2>
        <a:srgbClr val="006AC6"/>
      </a:dk2>
      <a:lt2>
        <a:srgbClr val="F7F7F8"/>
      </a:lt2>
      <a:accent1>
        <a:srgbClr val="006AC6"/>
      </a:accent1>
      <a:accent2>
        <a:srgbClr val="78BE20"/>
      </a:accent2>
      <a:accent3>
        <a:srgbClr val="ED8B00"/>
      </a:accent3>
      <a:accent4>
        <a:srgbClr val="00A497"/>
      </a:accent4>
      <a:accent5>
        <a:srgbClr val="002F6C"/>
      </a:accent5>
      <a:accent6>
        <a:srgbClr val="5B6770"/>
      </a:accent6>
      <a:hlink>
        <a:srgbClr val="006AC6"/>
      </a:hlink>
      <a:folHlink>
        <a:srgbClr val="006AC6"/>
      </a:folHlink>
    </a:clrScheme>
    <a:fontScheme name="Polen Capital">
      <a:majorFont>
        <a:latin typeface="Mark OT"/>
        <a:ea typeface=""/>
        <a:cs typeface=""/>
      </a:majorFont>
      <a:minorFont>
        <a:latin typeface="Mark O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gn="l">
          <a:lnSpc>
            <a:spcPct val="125000"/>
          </a:lnSpc>
          <a:defRPr sz="1000" spc="-20" dirty="0" smtClean="0"/>
        </a:defPPr>
      </a:lstStyle>
    </a:txDef>
  </a:objectDefaults>
  <a:extraClrSchemeLst/>
  <a:extLst>
    <a:ext uri="{05A4C25C-085E-4340-85A3-A5531E510DB2}">
      <thm15:themeFamily xmlns:thm15="http://schemas.microsoft.com/office/thememl/2012/main" name="Polen Capital" id="{C4781AA0-A3FD-4DE3-8BEC-4D8963698C7C}" vid="{13FE3633-F92C-4DB9-B59C-4A78AFC7DCC0}"/>
    </a:ext>
  </a:extLst>
</a:theme>
</file>

<file path=ppt/theme/theme10.xml><?xml version="1.0" encoding="utf-8"?>
<a:theme xmlns:a="http://schemas.openxmlformats.org/drawingml/2006/main" name="Polen Capital_2fb06bc8f9d7491aafef1bed78fc08e9">
  <a:themeElements>
    <a:clrScheme name="Polen Capital NEW">
      <a:dk1>
        <a:srgbClr val="000000"/>
      </a:dk1>
      <a:lt1>
        <a:srgbClr val="FFFFFF"/>
      </a:lt1>
      <a:dk2>
        <a:srgbClr val="006AC6"/>
      </a:dk2>
      <a:lt2>
        <a:srgbClr val="F7F7F8"/>
      </a:lt2>
      <a:accent1>
        <a:srgbClr val="006AC6"/>
      </a:accent1>
      <a:accent2>
        <a:srgbClr val="78BE20"/>
      </a:accent2>
      <a:accent3>
        <a:srgbClr val="ED8B00"/>
      </a:accent3>
      <a:accent4>
        <a:srgbClr val="00A497"/>
      </a:accent4>
      <a:accent5>
        <a:srgbClr val="002F6C"/>
      </a:accent5>
      <a:accent6>
        <a:srgbClr val="5B6770"/>
      </a:accent6>
      <a:hlink>
        <a:srgbClr val="006AC6"/>
      </a:hlink>
      <a:folHlink>
        <a:srgbClr val="006AC6"/>
      </a:folHlink>
    </a:clrScheme>
    <a:fontScheme name="Polen Capital">
      <a:majorFont>
        <a:latin typeface="Mark OT"/>
        <a:ea typeface=""/>
        <a:cs typeface=""/>
      </a:majorFont>
      <a:minorFont>
        <a:latin typeface="Mark O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gn="l">
          <a:lnSpc>
            <a:spcPct val="125000"/>
          </a:lnSpc>
          <a:defRPr sz="1000" spc="-20" dirty="0" smtClean="0"/>
        </a:defPPr>
      </a:lstStyle>
    </a:txDef>
  </a:objectDefaults>
  <a:extraClrSchemeLst/>
  <a:extLst>
    <a:ext uri="{05A4C25C-085E-4340-85A3-A5531E510DB2}">
      <thm15:themeFamily xmlns:thm15="http://schemas.microsoft.com/office/thememl/2012/main" name="Presentation1" id="{358E9D99-A52F-4915-BE6D-F80C4BB022DD}" vid="{F046DB78-6712-4B3B-8ED6-47708A355FF9}"/>
    </a:ext>
  </a:extLst>
</a:theme>
</file>

<file path=ppt/theme/theme11.xml><?xml version="1.0" encoding="utf-8"?>
<a:theme xmlns:a="http://schemas.openxmlformats.org/drawingml/2006/main" name="Polen Capital_e3890aa86e344a9a98c1dc0e466244fd">
  <a:themeElements>
    <a:clrScheme name="Polen Capital NEW">
      <a:dk1>
        <a:srgbClr val="000000"/>
      </a:dk1>
      <a:lt1>
        <a:srgbClr val="FFFFFF"/>
      </a:lt1>
      <a:dk2>
        <a:srgbClr val="006AC6"/>
      </a:dk2>
      <a:lt2>
        <a:srgbClr val="F7F7F8"/>
      </a:lt2>
      <a:accent1>
        <a:srgbClr val="006AC6"/>
      </a:accent1>
      <a:accent2>
        <a:srgbClr val="78BE20"/>
      </a:accent2>
      <a:accent3>
        <a:srgbClr val="ED8B00"/>
      </a:accent3>
      <a:accent4>
        <a:srgbClr val="00A497"/>
      </a:accent4>
      <a:accent5>
        <a:srgbClr val="002F6C"/>
      </a:accent5>
      <a:accent6>
        <a:srgbClr val="5B6770"/>
      </a:accent6>
      <a:hlink>
        <a:srgbClr val="006AC6"/>
      </a:hlink>
      <a:folHlink>
        <a:srgbClr val="006AC6"/>
      </a:folHlink>
    </a:clrScheme>
    <a:fontScheme name="Polen Capital">
      <a:majorFont>
        <a:latin typeface="Mark OT"/>
        <a:ea typeface=""/>
        <a:cs typeface=""/>
      </a:majorFont>
      <a:minorFont>
        <a:latin typeface="Mark O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gn="l">
          <a:lnSpc>
            <a:spcPct val="125000"/>
          </a:lnSpc>
          <a:defRPr sz="1000" spc="-20" dirty="0" smtClean="0"/>
        </a:defPPr>
      </a:lstStyle>
    </a:txDef>
  </a:objectDefaults>
  <a:extraClrSchemeLst/>
  <a:extLst>
    <a:ext uri="{05A4C25C-085E-4340-85A3-A5531E510DB2}">
      <thm15:themeFamily xmlns:thm15="http://schemas.microsoft.com/office/thememl/2012/main" name="Presentation1" id="{358E9D99-A52F-4915-BE6D-F80C4BB022DD}" vid="{F046DB78-6712-4B3B-8ED6-47708A355FF9}"/>
    </a:ext>
  </a:extLst>
</a:theme>
</file>

<file path=ppt/theme/theme12.xml><?xml version="1.0" encoding="utf-8"?>
<a:theme xmlns:a="http://schemas.openxmlformats.org/drawingml/2006/main" name="Polen Capital_bbe92ab7e5f442349b5b4ae680a2ee5a">
  <a:themeElements>
    <a:clrScheme name="Polen Capital NEW">
      <a:dk1>
        <a:srgbClr val="000000"/>
      </a:dk1>
      <a:lt1>
        <a:srgbClr val="FFFFFF"/>
      </a:lt1>
      <a:dk2>
        <a:srgbClr val="006AC6"/>
      </a:dk2>
      <a:lt2>
        <a:srgbClr val="F7F7F8"/>
      </a:lt2>
      <a:accent1>
        <a:srgbClr val="006AC6"/>
      </a:accent1>
      <a:accent2>
        <a:srgbClr val="78BE20"/>
      </a:accent2>
      <a:accent3>
        <a:srgbClr val="ED8B00"/>
      </a:accent3>
      <a:accent4>
        <a:srgbClr val="00A497"/>
      </a:accent4>
      <a:accent5>
        <a:srgbClr val="002F6C"/>
      </a:accent5>
      <a:accent6>
        <a:srgbClr val="5B6770"/>
      </a:accent6>
      <a:hlink>
        <a:srgbClr val="006AC6"/>
      </a:hlink>
      <a:folHlink>
        <a:srgbClr val="006AC6"/>
      </a:folHlink>
    </a:clrScheme>
    <a:fontScheme name="Polen Capital">
      <a:majorFont>
        <a:latin typeface="Mark OT"/>
        <a:ea typeface=""/>
        <a:cs typeface=""/>
      </a:majorFont>
      <a:minorFont>
        <a:latin typeface="Mark O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gn="l">
          <a:lnSpc>
            <a:spcPct val="125000"/>
          </a:lnSpc>
          <a:defRPr sz="1000" spc="-20" dirty="0" smtClean="0"/>
        </a:defPPr>
      </a:lstStyle>
    </a:txDef>
  </a:objectDefaults>
  <a:extraClrSchemeLst/>
  <a:extLst>
    <a:ext uri="{05A4C25C-085E-4340-85A3-A5531E510DB2}">
      <thm15:themeFamily xmlns:thm15="http://schemas.microsoft.com/office/thememl/2012/main" name="Presentation1" id="{358E9D99-A52F-4915-BE6D-F80C4BB022DD}" vid="{F046DB78-6712-4B3B-8ED6-47708A355FF9}"/>
    </a:ext>
  </a:extLst>
</a:theme>
</file>

<file path=ppt/theme/theme13.xml><?xml version="1.0" encoding="utf-8"?>
<a:theme xmlns:a="http://schemas.openxmlformats.org/drawingml/2006/main" name="Polen Capital_f36f87a6140449b194af7610db1b7d42">
  <a:themeElements>
    <a:clrScheme name="Polen Capital NEW">
      <a:dk1>
        <a:srgbClr val="000000"/>
      </a:dk1>
      <a:lt1>
        <a:srgbClr val="FFFFFF"/>
      </a:lt1>
      <a:dk2>
        <a:srgbClr val="006AC6"/>
      </a:dk2>
      <a:lt2>
        <a:srgbClr val="F7F7F8"/>
      </a:lt2>
      <a:accent1>
        <a:srgbClr val="006AC6"/>
      </a:accent1>
      <a:accent2>
        <a:srgbClr val="78BE20"/>
      </a:accent2>
      <a:accent3>
        <a:srgbClr val="ED8B00"/>
      </a:accent3>
      <a:accent4>
        <a:srgbClr val="00A497"/>
      </a:accent4>
      <a:accent5>
        <a:srgbClr val="002F6C"/>
      </a:accent5>
      <a:accent6>
        <a:srgbClr val="5B6770"/>
      </a:accent6>
      <a:hlink>
        <a:srgbClr val="006AC6"/>
      </a:hlink>
      <a:folHlink>
        <a:srgbClr val="006AC6"/>
      </a:folHlink>
    </a:clrScheme>
    <a:fontScheme name="Polen Capital">
      <a:majorFont>
        <a:latin typeface="Mark OT"/>
        <a:ea typeface=""/>
        <a:cs typeface=""/>
      </a:majorFont>
      <a:minorFont>
        <a:latin typeface="Mark O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gn="l">
          <a:lnSpc>
            <a:spcPct val="125000"/>
          </a:lnSpc>
          <a:defRPr sz="1000" spc="-20" dirty="0" smtClean="0"/>
        </a:defPPr>
      </a:lstStyle>
    </a:txDef>
  </a:objectDefaults>
  <a:extraClrSchemeLst/>
  <a:extLst>
    <a:ext uri="{05A4C25C-085E-4340-85A3-A5531E510DB2}">
      <thm15:themeFamily xmlns:thm15="http://schemas.microsoft.com/office/thememl/2012/main" name="Presentation1" id="{358E9D99-A52F-4915-BE6D-F80C4BB022DD}" vid="{F046DB78-6712-4B3B-8ED6-47708A355FF9}"/>
    </a:ext>
  </a:extLst>
</a:theme>
</file>

<file path=ppt/theme/theme14.xml><?xml version="1.0" encoding="utf-8"?>
<a:theme xmlns:a="http://schemas.openxmlformats.org/drawingml/2006/main" name="Polen Capital_384538da98e94869a649a852b23eaa03">
  <a:themeElements>
    <a:clrScheme name="Polen Capital NEW">
      <a:dk1>
        <a:srgbClr val="000000"/>
      </a:dk1>
      <a:lt1>
        <a:srgbClr val="FFFFFF"/>
      </a:lt1>
      <a:dk2>
        <a:srgbClr val="006AC6"/>
      </a:dk2>
      <a:lt2>
        <a:srgbClr val="F7F7F8"/>
      </a:lt2>
      <a:accent1>
        <a:srgbClr val="006AC6"/>
      </a:accent1>
      <a:accent2>
        <a:srgbClr val="78BE20"/>
      </a:accent2>
      <a:accent3>
        <a:srgbClr val="ED8B00"/>
      </a:accent3>
      <a:accent4>
        <a:srgbClr val="00A497"/>
      </a:accent4>
      <a:accent5>
        <a:srgbClr val="002F6C"/>
      </a:accent5>
      <a:accent6>
        <a:srgbClr val="5B6770"/>
      </a:accent6>
      <a:hlink>
        <a:srgbClr val="006AC6"/>
      </a:hlink>
      <a:folHlink>
        <a:srgbClr val="006AC6"/>
      </a:folHlink>
    </a:clrScheme>
    <a:fontScheme name="Polen Capital">
      <a:majorFont>
        <a:latin typeface="Mark OT"/>
        <a:ea typeface=""/>
        <a:cs typeface=""/>
      </a:majorFont>
      <a:minorFont>
        <a:latin typeface="Mark O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gn="l">
          <a:lnSpc>
            <a:spcPct val="125000"/>
          </a:lnSpc>
          <a:defRPr sz="1000" spc="-20" dirty="0" smtClean="0"/>
        </a:defPPr>
      </a:lstStyle>
    </a:txDef>
  </a:objectDefaults>
  <a:extraClrSchemeLst/>
  <a:extLst>
    <a:ext uri="{05A4C25C-085E-4340-85A3-A5531E510DB2}">
      <thm15:themeFamily xmlns:thm15="http://schemas.microsoft.com/office/thememl/2012/main" name="Presentation1" id="{358E9D99-A52F-4915-BE6D-F80C4BB022DD}" vid="{F046DB78-6712-4B3B-8ED6-47708A355FF9}"/>
    </a:ext>
  </a:extLst>
</a:theme>
</file>

<file path=ppt/theme/theme15.xml><?xml version="1.0" encoding="utf-8"?>
<a:theme xmlns:a="http://schemas.openxmlformats.org/drawingml/2006/main" name="Polen Capital_8b7ccc427cff4686b473bd023a6fbb37">
  <a:themeElements>
    <a:clrScheme name="Polen Capital NEW">
      <a:dk1>
        <a:srgbClr val="000000"/>
      </a:dk1>
      <a:lt1>
        <a:srgbClr val="FFFFFF"/>
      </a:lt1>
      <a:dk2>
        <a:srgbClr val="006AC6"/>
      </a:dk2>
      <a:lt2>
        <a:srgbClr val="F7F7F8"/>
      </a:lt2>
      <a:accent1>
        <a:srgbClr val="006AC6"/>
      </a:accent1>
      <a:accent2>
        <a:srgbClr val="78BE20"/>
      </a:accent2>
      <a:accent3>
        <a:srgbClr val="ED8B00"/>
      </a:accent3>
      <a:accent4>
        <a:srgbClr val="00A497"/>
      </a:accent4>
      <a:accent5>
        <a:srgbClr val="002F6C"/>
      </a:accent5>
      <a:accent6>
        <a:srgbClr val="5B6770"/>
      </a:accent6>
      <a:hlink>
        <a:srgbClr val="006AC6"/>
      </a:hlink>
      <a:folHlink>
        <a:srgbClr val="006AC6"/>
      </a:folHlink>
    </a:clrScheme>
    <a:fontScheme name="Polen Capital">
      <a:majorFont>
        <a:latin typeface="Mark OT"/>
        <a:ea typeface=""/>
        <a:cs typeface=""/>
      </a:majorFont>
      <a:minorFont>
        <a:latin typeface="Mark O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gn="l">
          <a:lnSpc>
            <a:spcPct val="125000"/>
          </a:lnSpc>
          <a:defRPr sz="1000" spc="-20" dirty="0" smtClean="0"/>
        </a:defPPr>
      </a:lstStyle>
    </a:txDef>
  </a:objectDefaults>
  <a:extraClrSchemeLst/>
  <a:extLst>
    <a:ext uri="{05A4C25C-085E-4340-85A3-A5531E510DB2}">
      <thm15:themeFamily xmlns:thm15="http://schemas.microsoft.com/office/thememl/2012/main" name="Polen Capital" id="{C4781AA0-A3FD-4DE3-8BEC-4D8963698C7C}" vid="{13FE3633-F92C-4DB9-B59C-4A78AFC7DCC0}"/>
    </a:ext>
  </a:extLst>
</a:theme>
</file>

<file path=ppt/theme/theme16.xml><?xml version="1.0" encoding="utf-8"?>
<a:theme xmlns:a="http://schemas.openxmlformats.org/drawingml/2006/main" name="1_Polen Capital">
  <a:themeElements>
    <a:clrScheme name="Polen Capital NEW">
      <a:dk1>
        <a:srgbClr val="000000"/>
      </a:dk1>
      <a:lt1>
        <a:srgbClr val="FFFFFF"/>
      </a:lt1>
      <a:dk2>
        <a:srgbClr val="006AC6"/>
      </a:dk2>
      <a:lt2>
        <a:srgbClr val="F7F7F8"/>
      </a:lt2>
      <a:accent1>
        <a:srgbClr val="006AC6"/>
      </a:accent1>
      <a:accent2>
        <a:srgbClr val="78BE20"/>
      </a:accent2>
      <a:accent3>
        <a:srgbClr val="ED8B00"/>
      </a:accent3>
      <a:accent4>
        <a:srgbClr val="00A497"/>
      </a:accent4>
      <a:accent5>
        <a:srgbClr val="002F6C"/>
      </a:accent5>
      <a:accent6>
        <a:srgbClr val="5B6770"/>
      </a:accent6>
      <a:hlink>
        <a:srgbClr val="006AC6"/>
      </a:hlink>
      <a:folHlink>
        <a:srgbClr val="006AC6"/>
      </a:folHlink>
    </a:clrScheme>
    <a:fontScheme name="Polen Capital">
      <a:majorFont>
        <a:latin typeface="Mark OT"/>
        <a:ea typeface=""/>
        <a:cs typeface=""/>
      </a:majorFont>
      <a:minorFont>
        <a:latin typeface="Mark O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gn="l">
          <a:lnSpc>
            <a:spcPct val="125000"/>
          </a:lnSpc>
          <a:defRPr sz="1000" spc="-20" dirty="0" smtClean="0"/>
        </a:defPPr>
      </a:lstStyle>
    </a:txDef>
  </a:objectDefaults>
  <a:extraClrSchemeLst/>
  <a:extLst>
    <a:ext uri="{05A4C25C-085E-4340-85A3-A5531E510DB2}">
      <thm15:themeFamily xmlns:thm15="http://schemas.microsoft.com/office/thememl/2012/main" name="Polen Capital" id="{C4781AA0-A3FD-4DE3-8BEC-4D8963698C7C}" vid="{13FE3633-F92C-4DB9-B59C-4A78AFC7DCC0}"/>
    </a:ext>
  </a:extLst>
</a:theme>
</file>

<file path=ppt/theme/theme17.xml><?xml version="1.0" encoding="utf-8"?>
<a:theme xmlns:a="http://schemas.openxmlformats.org/drawingml/2006/main" name="1_Polen Capital_45e8fa3811014b6bb188db70ed8706b7">
  <a:themeElements>
    <a:clrScheme name="Polen Capital NEW">
      <a:dk1>
        <a:srgbClr val="000000"/>
      </a:dk1>
      <a:lt1>
        <a:srgbClr val="FFFFFF"/>
      </a:lt1>
      <a:dk2>
        <a:srgbClr val="006AC6"/>
      </a:dk2>
      <a:lt2>
        <a:srgbClr val="F7F7F8"/>
      </a:lt2>
      <a:accent1>
        <a:srgbClr val="006AC6"/>
      </a:accent1>
      <a:accent2>
        <a:srgbClr val="78BE20"/>
      </a:accent2>
      <a:accent3>
        <a:srgbClr val="ED8B00"/>
      </a:accent3>
      <a:accent4>
        <a:srgbClr val="00A497"/>
      </a:accent4>
      <a:accent5>
        <a:srgbClr val="002F6C"/>
      </a:accent5>
      <a:accent6>
        <a:srgbClr val="5B6770"/>
      </a:accent6>
      <a:hlink>
        <a:srgbClr val="006AC6"/>
      </a:hlink>
      <a:folHlink>
        <a:srgbClr val="006AC6"/>
      </a:folHlink>
    </a:clrScheme>
    <a:fontScheme name="Polen Capital">
      <a:majorFont>
        <a:latin typeface="Mark OT"/>
        <a:ea typeface=""/>
        <a:cs typeface=""/>
      </a:majorFont>
      <a:minorFont>
        <a:latin typeface="Mark O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gn="l">
          <a:lnSpc>
            <a:spcPct val="125000"/>
          </a:lnSpc>
          <a:defRPr sz="1000" spc="-20" dirty="0" smtClean="0"/>
        </a:defPPr>
      </a:lstStyle>
    </a:txDef>
  </a:objectDefaults>
  <a:extraClrSchemeLst/>
  <a:extLst>
    <a:ext uri="{05A4C25C-085E-4340-85A3-A5531E510DB2}">
      <thm15:themeFamily xmlns:thm15="http://schemas.microsoft.com/office/thememl/2012/main" name="Polen Capital" id="{C4781AA0-A3FD-4DE3-8BEC-4D8963698C7C}" vid="{13FE3633-F92C-4DB9-B59C-4A78AFC7DCC0}"/>
    </a:ext>
  </a:extLst>
</a:theme>
</file>

<file path=ppt/theme/theme18.xml><?xml version="1.0" encoding="utf-8"?>
<a:theme xmlns:a="http://schemas.openxmlformats.org/drawingml/2006/main" name="1_Polen Capital_f14a384117fa43c19f2963f49bc8bed6">
  <a:themeElements>
    <a:clrScheme name="Polen Capital NEW">
      <a:dk1>
        <a:srgbClr val="000000"/>
      </a:dk1>
      <a:lt1>
        <a:srgbClr val="FFFFFF"/>
      </a:lt1>
      <a:dk2>
        <a:srgbClr val="006AC6"/>
      </a:dk2>
      <a:lt2>
        <a:srgbClr val="F7F7F8"/>
      </a:lt2>
      <a:accent1>
        <a:srgbClr val="006AC6"/>
      </a:accent1>
      <a:accent2>
        <a:srgbClr val="78BE20"/>
      </a:accent2>
      <a:accent3>
        <a:srgbClr val="ED8B00"/>
      </a:accent3>
      <a:accent4>
        <a:srgbClr val="00A497"/>
      </a:accent4>
      <a:accent5>
        <a:srgbClr val="002F6C"/>
      </a:accent5>
      <a:accent6>
        <a:srgbClr val="5B6770"/>
      </a:accent6>
      <a:hlink>
        <a:srgbClr val="006AC6"/>
      </a:hlink>
      <a:folHlink>
        <a:srgbClr val="006AC6"/>
      </a:folHlink>
    </a:clrScheme>
    <a:fontScheme name="Polen Capital">
      <a:majorFont>
        <a:latin typeface="Mark OT"/>
        <a:ea typeface=""/>
        <a:cs typeface=""/>
      </a:majorFont>
      <a:minorFont>
        <a:latin typeface="Mark O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gn="l">
          <a:lnSpc>
            <a:spcPct val="125000"/>
          </a:lnSpc>
          <a:defRPr sz="1000" spc="-20" dirty="0" smtClean="0"/>
        </a:defPPr>
      </a:lstStyle>
    </a:txDef>
  </a:objectDefaults>
  <a:extraClrSchemeLst/>
  <a:extLst>
    <a:ext uri="{05A4C25C-085E-4340-85A3-A5531E510DB2}">
      <thm15:themeFamily xmlns:thm15="http://schemas.microsoft.com/office/thememl/2012/main" name="Polen Capital" id="{C4781AA0-A3FD-4DE3-8BEC-4D8963698C7C}" vid="{13FE3633-F92C-4DB9-B59C-4A78AFC7DCC0}"/>
    </a:ext>
  </a:extLst>
</a:theme>
</file>

<file path=ppt/theme/theme19.xml><?xml version="1.0" encoding="utf-8"?>
<a:theme xmlns:a="http://schemas.openxmlformats.org/drawingml/2006/main" name="1_Polen Capital_5a486cca77ef4fa99dd7c55a26b7f724">
  <a:themeElements>
    <a:clrScheme name="Polen Capital NEW">
      <a:dk1>
        <a:srgbClr val="000000"/>
      </a:dk1>
      <a:lt1>
        <a:srgbClr val="FFFFFF"/>
      </a:lt1>
      <a:dk2>
        <a:srgbClr val="006AC6"/>
      </a:dk2>
      <a:lt2>
        <a:srgbClr val="F7F7F8"/>
      </a:lt2>
      <a:accent1>
        <a:srgbClr val="006AC6"/>
      </a:accent1>
      <a:accent2>
        <a:srgbClr val="78BE20"/>
      </a:accent2>
      <a:accent3>
        <a:srgbClr val="ED8B00"/>
      </a:accent3>
      <a:accent4>
        <a:srgbClr val="00A497"/>
      </a:accent4>
      <a:accent5>
        <a:srgbClr val="002F6C"/>
      </a:accent5>
      <a:accent6>
        <a:srgbClr val="5B6770"/>
      </a:accent6>
      <a:hlink>
        <a:srgbClr val="006AC6"/>
      </a:hlink>
      <a:folHlink>
        <a:srgbClr val="006AC6"/>
      </a:folHlink>
    </a:clrScheme>
    <a:fontScheme name="Polen Capital">
      <a:majorFont>
        <a:latin typeface="Mark OT"/>
        <a:ea typeface=""/>
        <a:cs typeface=""/>
      </a:majorFont>
      <a:minorFont>
        <a:latin typeface="Mark O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gn="l">
          <a:lnSpc>
            <a:spcPct val="125000"/>
          </a:lnSpc>
          <a:defRPr sz="1000" spc="-20" dirty="0" smtClean="0"/>
        </a:defPPr>
      </a:lstStyle>
    </a:txDef>
  </a:objectDefaults>
  <a:extraClrSchemeLst/>
  <a:extLst>
    <a:ext uri="{05A4C25C-085E-4340-85A3-A5531E510DB2}">
      <thm15:themeFamily xmlns:thm15="http://schemas.microsoft.com/office/thememl/2012/main" name="Polen Capital" id="{C4781AA0-A3FD-4DE3-8BEC-4D8963698C7C}" vid="{13FE3633-F92C-4DB9-B59C-4A78AFC7DCC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0.xml><?xml version="1.0" encoding="utf-8"?>
<a:theme xmlns:a="http://schemas.openxmlformats.org/drawingml/2006/main" name="Polen Capital_c9b206c5b0694c2480dd223872b27bae">
  <a:themeElements>
    <a:clrScheme name="Polen Capital NEW">
      <a:dk1>
        <a:srgbClr val="000000"/>
      </a:dk1>
      <a:lt1>
        <a:srgbClr val="FFFFFF"/>
      </a:lt1>
      <a:dk2>
        <a:srgbClr val="006AC6"/>
      </a:dk2>
      <a:lt2>
        <a:srgbClr val="F7F7F8"/>
      </a:lt2>
      <a:accent1>
        <a:srgbClr val="006AC6"/>
      </a:accent1>
      <a:accent2>
        <a:srgbClr val="78BE20"/>
      </a:accent2>
      <a:accent3>
        <a:srgbClr val="ED8B00"/>
      </a:accent3>
      <a:accent4>
        <a:srgbClr val="00A497"/>
      </a:accent4>
      <a:accent5>
        <a:srgbClr val="002F6C"/>
      </a:accent5>
      <a:accent6>
        <a:srgbClr val="5B6770"/>
      </a:accent6>
      <a:hlink>
        <a:srgbClr val="006AC6"/>
      </a:hlink>
      <a:folHlink>
        <a:srgbClr val="006AC6"/>
      </a:folHlink>
    </a:clrScheme>
    <a:fontScheme name="Polen Capital">
      <a:majorFont>
        <a:latin typeface="Mark OT"/>
        <a:ea typeface=""/>
        <a:cs typeface=""/>
      </a:majorFont>
      <a:minorFont>
        <a:latin typeface="Mark O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gn="l">
          <a:lnSpc>
            <a:spcPct val="125000"/>
          </a:lnSpc>
          <a:defRPr sz="1000" spc="-20" dirty="0" smtClean="0"/>
        </a:defPPr>
      </a:lstStyle>
    </a:txDef>
  </a:objectDefaults>
  <a:extraClrSchemeLst/>
  <a:extLst>
    <a:ext uri="{05A4C25C-085E-4340-85A3-A5531E510DB2}">
      <thm15:themeFamily xmlns:thm15="http://schemas.microsoft.com/office/thememl/2012/main" name="Presentation1" id="{358E9D99-A52F-4915-BE6D-F80C4BB022DD}" vid="{F046DB78-6712-4B3B-8ED6-47708A355FF9}"/>
    </a:ext>
  </a:extLst>
</a:theme>
</file>

<file path=ppt/theme/theme21.xml><?xml version="1.0" encoding="utf-8"?>
<a:theme xmlns:a="http://schemas.openxmlformats.org/drawingml/2006/main" name="Polen Capital_24455832b5124bb9996c58c3a44cf9ab">
  <a:themeElements>
    <a:clrScheme name="Polen Capital NEW">
      <a:dk1>
        <a:srgbClr val="000000"/>
      </a:dk1>
      <a:lt1>
        <a:srgbClr val="FFFFFF"/>
      </a:lt1>
      <a:dk2>
        <a:srgbClr val="006AC6"/>
      </a:dk2>
      <a:lt2>
        <a:srgbClr val="F7F7F8"/>
      </a:lt2>
      <a:accent1>
        <a:srgbClr val="006AC6"/>
      </a:accent1>
      <a:accent2>
        <a:srgbClr val="78BE20"/>
      </a:accent2>
      <a:accent3>
        <a:srgbClr val="ED8B00"/>
      </a:accent3>
      <a:accent4>
        <a:srgbClr val="00A497"/>
      </a:accent4>
      <a:accent5>
        <a:srgbClr val="002F6C"/>
      </a:accent5>
      <a:accent6>
        <a:srgbClr val="5B6770"/>
      </a:accent6>
      <a:hlink>
        <a:srgbClr val="006AC6"/>
      </a:hlink>
      <a:folHlink>
        <a:srgbClr val="006AC6"/>
      </a:folHlink>
    </a:clrScheme>
    <a:fontScheme name="Polen Capital">
      <a:majorFont>
        <a:latin typeface="Mark OT"/>
        <a:ea typeface=""/>
        <a:cs typeface=""/>
      </a:majorFont>
      <a:minorFont>
        <a:latin typeface="Mark O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gn="l">
          <a:lnSpc>
            <a:spcPct val="125000"/>
          </a:lnSpc>
          <a:defRPr sz="1000" spc="-20" dirty="0" smtClean="0"/>
        </a:defPPr>
      </a:lstStyle>
    </a:txDef>
  </a:objectDefaults>
  <a:extraClrSchemeLst/>
  <a:extLst>
    <a:ext uri="{05A4C25C-085E-4340-85A3-A5531E510DB2}">
      <thm15:themeFamily xmlns:thm15="http://schemas.microsoft.com/office/thememl/2012/main" name="Presentation1" id="{358E9D99-A52F-4915-BE6D-F80C4BB022DD}" vid="{F046DB78-6712-4B3B-8ED6-47708A355FF9}"/>
    </a:ext>
  </a:extLst>
</a:theme>
</file>

<file path=ppt/theme/theme22.xml><?xml version="1.0" encoding="utf-8"?>
<a:theme xmlns:a="http://schemas.openxmlformats.org/drawingml/2006/main" name="Polen Capital_12f9e283d68d480281bf5913b60ffd07">
  <a:themeElements>
    <a:clrScheme name="Polen Capital NEW">
      <a:dk1>
        <a:srgbClr val="000000"/>
      </a:dk1>
      <a:lt1>
        <a:srgbClr val="FFFFFF"/>
      </a:lt1>
      <a:dk2>
        <a:srgbClr val="006AC6"/>
      </a:dk2>
      <a:lt2>
        <a:srgbClr val="F7F7F8"/>
      </a:lt2>
      <a:accent1>
        <a:srgbClr val="006AC6"/>
      </a:accent1>
      <a:accent2>
        <a:srgbClr val="78BE20"/>
      </a:accent2>
      <a:accent3>
        <a:srgbClr val="ED8B00"/>
      </a:accent3>
      <a:accent4>
        <a:srgbClr val="00A497"/>
      </a:accent4>
      <a:accent5>
        <a:srgbClr val="002F6C"/>
      </a:accent5>
      <a:accent6>
        <a:srgbClr val="5B6770"/>
      </a:accent6>
      <a:hlink>
        <a:srgbClr val="006AC6"/>
      </a:hlink>
      <a:folHlink>
        <a:srgbClr val="006AC6"/>
      </a:folHlink>
    </a:clrScheme>
    <a:fontScheme name="Polen Capital">
      <a:majorFont>
        <a:latin typeface="Mark OT"/>
        <a:ea typeface=""/>
        <a:cs typeface=""/>
      </a:majorFont>
      <a:minorFont>
        <a:latin typeface="Mark O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gn="l">
          <a:lnSpc>
            <a:spcPct val="125000"/>
          </a:lnSpc>
          <a:defRPr sz="1000" spc="-20" dirty="0" smtClean="0"/>
        </a:defPPr>
      </a:lstStyle>
    </a:txDef>
  </a:objectDefaults>
  <a:extraClrSchemeLst/>
  <a:extLst>
    <a:ext uri="{05A4C25C-085E-4340-85A3-A5531E510DB2}">
      <thm15:themeFamily xmlns:thm15="http://schemas.microsoft.com/office/thememl/2012/main" name="Presentation1" id="{358E9D99-A52F-4915-BE6D-F80C4BB022DD}" vid="{F046DB78-6712-4B3B-8ED6-47708A355FF9}"/>
    </a:ext>
  </a:extLst>
</a:theme>
</file>

<file path=ppt/theme/theme23.xml><?xml version="1.0" encoding="utf-8"?>
<a:theme xmlns:a="http://schemas.openxmlformats.org/drawingml/2006/main" name="Polen Capital_915bab29d6f34589ad1728057c6cfc50">
  <a:themeElements>
    <a:clrScheme name="Polen Capital NEW">
      <a:dk1>
        <a:srgbClr val="000000"/>
      </a:dk1>
      <a:lt1>
        <a:srgbClr val="FFFFFF"/>
      </a:lt1>
      <a:dk2>
        <a:srgbClr val="006AC6"/>
      </a:dk2>
      <a:lt2>
        <a:srgbClr val="F7F7F8"/>
      </a:lt2>
      <a:accent1>
        <a:srgbClr val="006AC6"/>
      </a:accent1>
      <a:accent2>
        <a:srgbClr val="78BE20"/>
      </a:accent2>
      <a:accent3>
        <a:srgbClr val="ED8B00"/>
      </a:accent3>
      <a:accent4>
        <a:srgbClr val="00A497"/>
      </a:accent4>
      <a:accent5>
        <a:srgbClr val="002F6C"/>
      </a:accent5>
      <a:accent6>
        <a:srgbClr val="5B6770"/>
      </a:accent6>
      <a:hlink>
        <a:srgbClr val="006AC6"/>
      </a:hlink>
      <a:folHlink>
        <a:srgbClr val="006AC6"/>
      </a:folHlink>
    </a:clrScheme>
    <a:fontScheme name="Polen Capital">
      <a:majorFont>
        <a:latin typeface="Mark OT"/>
        <a:ea typeface=""/>
        <a:cs typeface=""/>
      </a:majorFont>
      <a:minorFont>
        <a:latin typeface="Mark O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gn="l">
          <a:lnSpc>
            <a:spcPct val="125000"/>
          </a:lnSpc>
          <a:defRPr sz="1000" spc="-20" dirty="0" smtClean="0"/>
        </a:defPPr>
      </a:lstStyle>
    </a:txDef>
  </a:objectDefaults>
  <a:extraClrSchemeLst/>
  <a:extLst>
    <a:ext uri="{05A4C25C-085E-4340-85A3-A5531E510DB2}">
      <thm15:themeFamily xmlns:thm15="http://schemas.microsoft.com/office/thememl/2012/main" name="Polen Capital" id="{C4781AA0-A3FD-4DE3-8BEC-4D8963698C7C}" vid="{13FE3633-F92C-4DB9-B59C-4A78AFC7DCC0}"/>
    </a:ext>
  </a:extLst>
</a:theme>
</file>

<file path=ppt/theme/theme24.xml><?xml version="1.0" encoding="utf-8"?>
<a:theme xmlns:a="http://schemas.openxmlformats.org/drawingml/2006/main" name="Polen Capital_143b63367a4d46a08ecfc379c9c46939">
  <a:themeElements>
    <a:clrScheme name="Polen Capital NEW">
      <a:dk1>
        <a:srgbClr val="000000"/>
      </a:dk1>
      <a:lt1>
        <a:srgbClr val="FFFFFF"/>
      </a:lt1>
      <a:dk2>
        <a:srgbClr val="006AC6"/>
      </a:dk2>
      <a:lt2>
        <a:srgbClr val="F7F7F8"/>
      </a:lt2>
      <a:accent1>
        <a:srgbClr val="006AC6"/>
      </a:accent1>
      <a:accent2>
        <a:srgbClr val="78BE20"/>
      </a:accent2>
      <a:accent3>
        <a:srgbClr val="ED8B00"/>
      </a:accent3>
      <a:accent4>
        <a:srgbClr val="00A497"/>
      </a:accent4>
      <a:accent5>
        <a:srgbClr val="002F6C"/>
      </a:accent5>
      <a:accent6>
        <a:srgbClr val="5B6770"/>
      </a:accent6>
      <a:hlink>
        <a:srgbClr val="006AC6"/>
      </a:hlink>
      <a:folHlink>
        <a:srgbClr val="006AC6"/>
      </a:folHlink>
    </a:clrScheme>
    <a:fontScheme name="Polen Capital">
      <a:majorFont>
        <a:latin typeface="Mark OT"/>
        <a:ea typeface=""/>
        <a:cs typeface=""/>
      </a:majorFont>
      <a:minorFont>
        <a:latin typeface="Mark O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gn="l">
          <a:lnSpc>
            <a:spcPct val="125000"/>
          </a:lnSpc>
          <a:defRPr sz="1000" spc="-20" dirty="0" smtClean="0"/>
        </a:defPPr>
      </a:lstStyle>
    </a:txDef>
  </a:objectDefaults>
  <a:extraClrSchemeLst/>
  <a:extLst>
    <a:ext uri="{05A4C25C-085E-4340-85A3-A5531E510DB2}">
      <thm15:themeFamily xmlns:thm15="http://schemas.microsoft.com/office/thememl/2012/main" name="Polen Capital" id="{C4781AA0-A3FD-4DE3-8BEC-4D8963698C7C}" vid="{13FE3633-F92C-4DB9-B59C-4A78AFC7DCC0}"/>
    </a:ext>
  </a:extLst>
</a:theme>
</file>

<file path=ppt/theme/theme25.xml><?xml version="1.0" encoding="utf-8"?>
<a:theme xmlns:a="http://schemas.openxmlformats.org/drawingml/2006/main" name="Polen Capital_e289ecd400254fb88d9754433f4f1f84">
  <a:themeElements>
    <a:clrScheme name="Polen Capital NEW">
      <a:dk1>
        <a:srgbClr val="000000"/>
      </a:dk1>
      <a:lt1>
        <a:srgbClr val="FFFFFF"/>
      </a:lt1>
      <a:dk2>
        <a:srgbClr val="006AC6"/>
      </a:dk2>
      <a:lt2>
        <a:srgbClr val="F7F7F8"/>
      </a:lt2>
      <a:accent1>
        <a:srgbClr val="006AC6"/>
      </a:accent1>
      <a:accent2>
        <a:srgbClr val="78BE20"/>
      </a:accent2>
      <a:accent3>
        <a:srgbClr val="ED8B00"/>
      </a:accent3>
      <a:accent4>
        <a:srgbClr val="00A497"/>
      </a:accent4>
      <a:accent5>
        <a:srgbClr val="002F6C"/>
      </a:accent5>
      <a:accent6>
        <a:srgbClr val="5B6770"/>
      </a:accent6>
      <a:hlink>
        <a:srgbClr val="006AC6"/>
      </a:hlink>
      <a:folHlink>
        <a:srgbClr val="006AC6"/>
      </a:folHlink>
    </a:clrScheme>
    <a:fontScheme name="Polen Capital">
      <a:majorFont>
        <a:latin typeface="Mark OT"/>
        <a:ea typeface=""/>
        <a:cs typeface=""/>
      </a:majorFont>
      <a:minorFont>
        <a:latin typeface="Mark O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gn="l">
          <a:lnSpc>
            <a:spcPct val="125000"/>
          </a:lnSpc>
          <a:defRPr sz="1000" spc="-20" dirty="0" smtClean="0"/>
        </a:defPPr>
      </a:lstStyle>
    </a:txDef>
  </a:objectDefaults>
  <a:extraClrSchemeLst/>
  <a:extLst>
    <a:ext uri="{05A4C25C-085E-4340-85A3-A5531E510DB2}">
      <thm15:themeFamily xmlns:thm15="http://schemas.microsoft.com/office/thememl/2012/main" name="Polen Capital" id="{C4781AA0-A3FD-4DE3-8BEC-4D8963698C7C}" vid="{13FE3633-F92C-4DB9-B59C-4A78AFC7DCC0}"/>
    </a:ext>
  </a:extLst>
</a:theme>
</file>

<file path=ppt/theme/theme26.xml><?xml version="1.0" encoding="utf-8"?>
<a:theme xmlns:a="http://schemas.openxmlformats.org/drawingml/2006/main" name="Polen Capital_3ddfc7e353204766805d24be2edd8e87">
  <a:themeElements>
    <a:clrScheme name="Polen Capital NEW">
      <a:dk1>
        <a:srgbClr val="000000"/>
      </a:dk1>
      <a:lt1>
        <a:srgbClr val="FFFFFF"/>
      </a:lt1>
      <a:dk2>
        <a:srgbClr val="006AC6"/>
      </a:dk2>
      <a:lt2>
        <a:srgbClr val="F7F7F8"/>
      </a:lt2>
      <a:accent1>
        <a:srgbClr val="006AC6"/>
      </a:accent1>
      <a:accent2>
        <a:srgbClr val="78BE20"/>
      </a:accent2>
      <a:accent3>
        <a:srgbClr val="ED8B00"/>
      </a:accent3>
      <a:accent4>
        <a:srgbClr val="00A497"/>
      </a:accent4>
      <a:accent5>
        <a:srgbClr val="002F6C"/>
      </a:accent5>
      <a:accent6>
        <a:srgbClr val="5B6770"/>
      </a:accent6>
      <a:hlink>
        <a:srgbClr val="006AC6"/>
      </a:hlink>
      <a:folHlink>
        <a:srgbClr val="006AC6"/>
      </a:folHlink>
    </a:clrScheme>
    <a:fontScheme name="Polen Capital">
      <a:majorFont>
        <a:latin typeface="Mark OT"/>
        <a:ea typeface=""/>
        <a:cs typeface=""/>
      </a:majorFont>
      <a:minorFont>
        <a:latin typeface="Mark O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gn="l">
          <a:lnSpc>
            <a:spcPct val="125000"/>
          </a:lnSpc>
          <a:defRPr sz="1000" spc="-20" dirty="0" smtClean="0"/>
        </a:defPPr>
      </a:lstStyle>
    </a:txDef>
  </a:objectDefaults>
  <a:extraClrSchemeLst/>
  <a:extLst>
    <a:ext uri="{05A4C25C-085E-4340-85A3-A5531E510DB2}">
      <thm15:themeFamily xmlns:thm15="http://schemas.microsoft.com/office/thememl/2012/main" name="Polen Capital" id="{C4781AA0-A3FD-4DE3-8BEC-4D8963698C7C}" vid="{13FE3633-F92C-4DB9-B59C-4A78AFC7DCC0}"/>
    </a:ext>
  </a:extLst>
</a:theme>
</file>

<file path=ppt/theme/theme27.xml><?xml version="1.0" encoding="utf-8"?>
<a:theme xmlns:a="http://schemas.openxmlformats.org/drawingml/2006/main" name="Polen Capital_8ea8109b931b4a1b916e7b0b88418a6b">
  <a:themeElements>
    <a:clrScheme name="Polen Capital NEW">
      <a:dk1>
        <a:srgbClr val="000000"/>
      </a:dk1>
      <a:lt1>
        <a:srgbClr val="FFFFFF"/>
      </a:lt1>
      <a:dk2>
        <a:srgbClr val="006AC6"/>
      </a:dk2>
      <a:lt2>
        <a:srgbClr val="F7F7F8"/>
      </a:lt2>
      <a:accent1>
        <a:srgbClr val="006AC6"/>
      </a:accent1>
      <a:accent2>
        <a:srgbClr val="78BE20"/>
      </a:accent2>
      <a:accent3>
        <a:srgbClr val="ED8B00"/>
      </a:accent3>
      <a:accent4>
        <a:srgbClr val="00A497"/>
      </a:accent4>
      <a:accent5>
        <a:srgbClr val="002F6C"/>
      </a:accent5>
      <a:accent6>
        <a:srgbClr val="5B6770"/>
      </a:accent6>
      <a:hlink>
        <a:srgbClr val="006AC6"/>
      </a:hlink>
      <a:folHlink>
        <a:srgbClr val="006AC6"/>
      </a:folHlink>
    </a:clrScheme>
    <a:fontScheme name="Polen Capital">
      <a:majorFont>
        <a:latin typeface="Mark OT"/>
        <a:ea typeface=""/>
        <a:cs typeface=""/>
      </a:majorFont>
      <a:minorFont>
        <a:latin typeface="Mark O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gn="l">
          <a:lnSpc>
            <a:spcPct val="125000"/>
          </a:lnSpc>
          <a:defRPr sz="1000" spc="-20" dirty="0" smtClean="0"/>
        </a:defPPr>
      </a:lstStyle>
    </a:txDef>
  </a:objectDefaults>
  <a:extraClrSchemeLst/>
  <a:extLst>
    <a:ext uri="{05A4C25C-085E-4340-85A3-A5531E510DB2}">
      <thm15:themeFamily xmlns:thm15="http://schemas.microsoft.com/office/thememl/2012/main" name="Polen Capital" id="{C4781AA0-A3FD-4DE3-8BEC-4D8963698C7C}" vid="{13FE3633-F92C-4DB9-B59C-4A78AFC7DCC0}"/>
    </a:ext>
  </a:extLst>
</a:theme>
</file>

<file path=ppt/theme/theme28.xml><?xml version="1.0" encoding="utf-8"?>
<a:theme xmlns:a="http://schemas.openxmlformats.org/drawingml/2006/main" name="Polen Capital_26df3d1b9f2d4cfe9982f5e885ef2a85">
  <a:themeElements>
    <a:clrScheme name="Polen Capital NEW">
      <a:dk1>
        <a:srgbClr val="000000"/>
      </a:dk1>
      <a:lt1>
        <a:srgbClr val="FFFFFF"/>
      </a:lt1>
      <a:dk2>
        <a:srgbClr val="006AC6"/>
      </a:dk2>
      <a:lt2>
        <a:srgbClr val="F7F7F8"/>
      </a:lt2>
      <a:accent1>
        <a:srgbClr val="006AC6"/>
      </a:accent1>
      <a:accent2>
        <a:srgbClr val="78BE20"/>
      </a:accent2>
      <a:accent3>
        <a:srgbClr val="ED8B00"/>
      </a:accent3>
      <a:accent4>
        <a:srgbClr val="00A497"/>
      </a:accent4>
      <a:accent5>
        <a:srgbClr val="002F6C"/>
      </a:accent5>
      <a:accent6>
        <a:srgbClr val="5B6770"/>
      </a:accent6>
      <a:hlink>
        <a:srgbClr val="006AC6"/>
      </a:hlink>
      <a:folHlink>
        <a:srgbClr val="006AC6"/>
      </a:folHlink>
    </a:clrScheme>
    <a:fontScheme name="Polen Capital">
      <a:majorFont>
        <a:latin typeface="Mark OT"/>
        <a:ea typeface=""/>
        <a:cs typeface=""/>
      </a:majorFont>
      <a:minorFont>
        <a:latin typeface="Mark O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gn="l">
          <a:lnSpc>
            <a:spcPct val="125000"/>
          </a:lnSpc>
          <a:defRPr sz="1000" spc="-20" dirty="0" smtClean="0"/>
        </a:defPPr>
      </a:lstStyle>
    </a:txDef>
  </a:objectDefaults>
  <a:extraClrSchemeLst/>
  <a:extLst>
    <a:ext uri="{05A4C25C-085E-4340-85A3-A5531E510DB2}">
      <thm15:themeFamily xmlns:thm15="http://schemas.microsoft.com/office/thememl/2012/main" name="Polen Capital" id="{C4781AA0-A3FD-4DE3-8BEC-4D8963698C7C}" vid="{13FE3633-F92C-4DB9-B59C-4A78AFC7DCC0}"/>
    </a:ext>
  </a:extLst>
</a:theme>
</file>

<file path=ppt/theme/theme29.xml><?xml version="1.0" encoding="utf-8"?>
<a:theme xmlns:a="http://schemas.openxmlformats.org/drawingml/2006/main" name="Polen Capital_9933ca26237c44dea3c4f4dbe3cae143">
  <a:themeElements>
    <a:clrScheme name="Polen Capital NEW">
      <a:dk1>
        <a:srgbClr val="000000"/>
      </a:dk1>
      <a:lt1>
        <a:srgbClr val="FFFFFF"/>
      </a:lt1>
      <a:dk2>
        <a:srgbClr val="006AC6"/>
      </a:dk2>
      <a:lt2>
        <a:srgbClr val="F7F7F8"/>
      </a:lt2>
      <a:accent1>
        <a:srgbClr val="006AC6"/>
      </a:accent1>
      <a:accent2>
        <a:srgbClr val="78BE20"/>
      </a:accent2>
      <a:accent3>
        <a:srgbClr val="ED8B00"/>
      </a:accent3>
      <a:accent4>
        <a:srgbClr val="00A497"/>
      </a:accent4>
      <a:accent5>
        <a:srgbClr val="002F6C"/>
      </a:accent5>
      <a:accent6>
        <a:srgbClr val="5B6770"/>
      </a:accent6>
      <a:hlink>
        <a:srgbClr val="006AC6"/>
      </a:hlink>
      <a:folHlink>
        <a:srgbClr val="006AC6"/>
      </a:folHlink>
    </a:clrScheme>
    <a:fontScheme name="Polen Capital">
      <a:majorFont>
        <a:latin typeface="Mark OT"/>
        <a:ea typeface=""/>
        <a:cs typeface=""/>
      </a:majorFont>
      <a:minorFont>
        <a:latin typeface="Mark O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gn="l">
          <a:lnSpc>
            <a:spcPct val="125000"/>
          </a:lnSpc>
          <a:defRPr sz="1000" spc="-20" dirty="0" smtClean="0"/>
        </a:defPPr>
      </a:lstStyle>
    </a:txDef>
  </a:objectDefaults>
  <a:extraClrSchemeLst/>
  <a:extLst>
    <a:ext uri="{05A4C25C-085E-4340-85A3-A5531E510DB2}">
      <thm15:themeFamily xmlns:thm15="http://schemas.microsoft.com/office/thememl/2012/main" name="Polen Capital" id="{C4781AA0-A3FD-4DE3-8BEC-4D8963698C7C}" vid="{13FE3633-F92C-4DB9-B59C-4A78AFC7DCC0}"/>
    </a:ext>
  </a:extLst>
</a:theme>
</file>

<file path=ppt/theme/theme3.xml><?xml version="1.0" encoding="utf-8"?>
<a:theme xmlns:a="http://schemas.openxmlformats.org/drawingml/2006/main" name="Polen Capital_0b0e948f1d0f4babbd278bb79ac13766">
  <a:themeElements>
    <a:clrScheme name="Polen Capital NEW">
      <a:dk1>
        <a:srgbClr val="000000"/>
      </a:dk1>
      <a:lt1>
        <a:srgbClr val="FFFFFF"/>
      </a:lt1>
      <a:dk2>
        <a:srgbClr val="006AC6"/>
      </a:dk2>
      <a:lt2>
        <a:srgbClr val="F7F7F8"/>
      </a:lt2>
      <a:accent1>
        <a:srgbClr val="006AC6"/>
      </a:accent1>
      <a:accent2>
        <a:srgbClr val="78BE20"/>
      </a:accent2>
      <a:accent3>
        <a:srgbClr val="ED8B00"/>
      </a:accent3>
      <a:accent4>
        <a:srgbClr val="00A497"/>
      </a:accent4>
      <a:accent5>
        <a:srgbClr val="002F6C"/>
      </a:accent5>
      <a:accent6>
        <a:srgbClr val="5B6770"/>
      </a:accent6>
      <a:hlink>
        <a:srgbClr val="006AC6"/>
      </a:hlink>
      <a:folHlink>
        <a:srgbClr val="006AC6"/>
      </a:folHlink>
    </a:clrScheme>
    <a:fontScheme name="Polen Capital">
      <a:majorFont>
        <a:latin typeface="Mark OT"/>
        <a:ea typeface=""/>
        <a:cs typeface=""/>
      </a:majorFont>
      <a:minorFont>
        <a:latin typeface="Mark O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gn="l">
          <a:lnSpc>
            <a:spcPct val="125000"/>
          </a:lnSpc>
          <a:defRPr sz="1000" spc="-20" dirty="0" smtClean="0"/>
        </a:defPPr>
      </a:lstStyle>
    </a:txDef>
  </a:objectDefaults>
  <a:extraClrSchemeLst/>
  <a:extLst>
    <a:ext uri="{05A4C25C-085E-4340-85A3-A5531E510DB2}">
      <thm15:themeFamily xmlns:thm15="http://schemas.microsoft.com/office/thememl/2012/main" name="Presentation1" id="{358E9D99-A52F-4915-BE6D-F80C4BB022DD}" vid="{F046DB78-6712-4B3B-8ED6-47708A355FF9}"/>
    </a:ext>
  </a:extLst>
</a:theme>
</file>

<file path=ppt/theme/theme30.xml><?xml version="1.0" encoding="utf-8"?>
<a:theme xmlns:a="http://schemas.openxmlformats.org/drawingml/2006/main" name="Polen Capital_6099d593a9e040d89622e3ad53508cde">
  <a:themeElements>
    <a:clrScheme name="Polen Capital NEW">
      <a:dk1>
        <a:srgbClr val="000000"/>
      </a:dk1>
      <a:lt1>
        <a:srgbClr val="FFFFFF"/>
      </a:lt1>
      <a:dk2>
        <a:srgbClr val="006AC6"/>
      </a:dk2>
      <a:lt2>
        <a:srgbClr val="F7F7F8"/>
      </a:lt2>
      <a:accent1>
        <a:srgbClr val="006AC6"/>
      </a:accent1>
      <a:accent2>
        <a:srgbClr val="78BE20"/>
      </a:accent2>
      <a:accent3>
        <a:srgbClr val="ED8B00"/>
      </a:accent3>
      <a:accent4>
        <a:srgbClr val="00A497"/>
      </a:accent4>
      <a:accent5>
        <a:srgbClr val="002F6C"/>
      </a:accent5>
      <a:accent6>
        <a:srgbClr val="5B6770"/>
      </a:accent6>
      <a:hlink>
        <a:srgbClr val="006AC6"/>
      </a:hlink>
      <a:folHlink>
        <a:srgbClr val="006AC6"/>
      </a:folHlink>
    </a:clrScheme>
    <a:fontScheme name="Polen Capital">
      <a:majorFont>
        <a:latin typeface="Mark OT"/>
        <a:ea typeface=""/>
        <a:cs typeface=""/>
      </a:majorFont>
      <a:minorFont>
        <a:latin typeface="Mark O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gn="l">
          <a:lnSpc>
            <a:spcPct val="125000"/>
          </a:lnSpc>
          <a:defRPr sz="1000" spc="-20" dirty="0" smtClean="0"/>
        </a:defPPr>
      </a:lstStyle>
    </a:txDef>
  </a:objectDefaults>
  <a:extraClrSchemeLst/>
  <a:extLst>
    <a:ext uri="{05A4C25C-085E-4340-85A3-A5531E510DB2}">
      <thm15:themeFamily xmlns:thm15="http://schemas.microsoft.com/office/thememl/2012/main" name="Polen Capital" id="{C4781AA0-A3FD-4DE3-8BEC-4D8963698C7C}" vid="{13FE3633-F92C-4DB9-B59C-4A78AFC7DCC0}"/>
    </a:ext>
  </a:extLst>
</a:theme>
</file>

<file path=ppt/theme/theme31.xml><?xml version="1.0" encoding="utf-8"?>
<a:theme xmlns:a="http://schemas.openxmlformats.org/drawingml/2006/main" name="Polen Capital_641e366357a5433db3196b3835817f4f">
  <a:themeElements>
    <a:clrScheme name="Polen Capital NEW">
      <a:dk1>
        <a:srgbClr val="000000"/>
      </a:dk1>
      <a:lt1>
        <a:srgbClr val="FFFFFF"/>
      </a:lt1>
      <a:dk2>
        <a:srgbClr val="006AC6"/>
      </a:dk2>
      <a:lt2>
        <a:srgbClr val="F7F7F8"/>
      </a:lt2>
      <a:accent1>
        <a:srgbClr val="006AC6"/>
      </a:accent1>
      <a:accent2>
        <a:srgbClr val="78BE20"/>
      </a:accent2>
      <a:accent3>
        <a:srgbClr val="ED8B00"/>
      </a:accent3>
      <a:accent4>
        <a:srgbClr val="00A497"/>
      </a:accent4>
      <a:accent5>
        <a:srgbClr val="002F6C"/>
      </a:accent5>
      <a:accent6>
        <a:srgbClr val="5B6770"/>
      </a:accent6>
      <a:hlink>
        <a:srgbClr val="006AC6"/>
      </a:hlink>
      <a:folHlink>
        <a:srgbClr val="006AC6"/>
      </a:folHlink>
    </a:clrScheme>
    <a:fontScheme name="Polen Capital">
      <a:majorFont>
        <a:latin typeface="Mark OT"/>
        <a:ea typeface=""/>
        <a:cs typeface=""/>
      </a:majorFont>
      <a:minorFont>
        <a:latin typeface="Mark O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gn="l">
          <a:lnSpc>
            <a:spcPct val="125000"/>
          </a:lnSpc>
          <a:defRPr sz="1000" spc="-20" dirty="0" smtClean="0"/>
        </a:defPPr>
      </a:lstStyle>
    </a:txDef>
  </a:objectDefaults>
  <a:extraClrSchemeLst/>
  <a:extLst>
    <a:ext uri="{05A4C25C-085E-4340-85A3-A5531E510DB2}">
      <thm15:themeFamily xmlns:thm15="http://schemas.microsoft.com/office/thememl/2012/main" name="Polen Capital" id="{C4781AA0-A3FD-4DE3-8BEC-4D8963698C7C}" vid="{13FE3633-F92C-4DB9-B59C-4A78AFC7DCC0}"/>
    </a:ext>
  </a:extLst>
</a:theme>
</file>

<file path=ppt/theme/theme3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Polen Capital_99b7fda3c67c4d88a2fe42a889a9e8d5">
  <a:themeElements>
    <a:clrScheme name="Polen Capital NEW">
      <a:dk1>
        <a:srgbClr val="000000"/>
      </a:dk1>
      <a:lt1>
        <a:srgbClr val="FFFFFF"/>
      </a:lt1>
      <a:dk2>
        <a:srgbClr val="006AC6"/>
      </a:dk2>
      <a:lt2>
        <a:srgbClr val="F7F7F8"/>
      </a:lt2>
      <a:accent1>
        <a:srgbClr val="006AC6"/>
      </a:accent1>
      <a:accent2>
        <a:srgbClr val="78BE20"/>
      </a:accent2>
      <a:accent3>
        <a:srgbClr val="ED8B00"/>
      </a:accent3>
      <a:accent4>
        <a:srgbClr val="00A497"/>
      </a:accent4>
      <a:accent5>
        <a:srgbClr val="002F6C"/>
      </a:accent5>
      <a:accent6>
        <a:srgbClr val="5B6770"/>
      </a:accent6>
      <a:hlink>
        <a:srgbClr val="006AC6"/>
      </a:hlink>
      <a:folHlink>
        <a:srgbClr val="006AC6"/>
      </a:folHlink>
    </a:clrScheme>
    <a:fontScheme name="Polen Capital">
      <a:majorFont>
        <a:latin typeface="Mark OT"/>
        <a:ea typeface=""/>
        <a:cs typeface=""/>
      </a:majorFont>
      <a:minorFont>
        <a:latin typeface="Mark O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gn="l">
          <a:lnSpc>
            <a:spcPct val="125000"/>
          </a:lnSpc>
          <a:defRPr sz="1000" spc="-20" dirty="0" smtClean="0"/>
        </a:defPPr>
      </a:lstStyle>
    </a:txDef>
  </a:objectDefaults>
  <a:extraClrSchemeLst/>
  <a:extLst>
    <a:ext uri="{05A4C25C-085E-4340-85A3-A5531E510DB2}">
      <thm15:themeFamily xmlns:thm15="http://schemas.microsoft.com/office/thememl/2012/main" name="Presentation1" id="{358E9D99-A52F-4915-BE6D-F80C4BB022DD}" vid="{F046DB78-6712-4B3B-8ED6-47708A355FF9}"/>
    </a:ext>
  </a:extLst>
</a:theme>
</file>

<file path=ppt/theme/theme5.xml><?xml version="1.0" encoding="utf-8"?>
<a:theme xmlns:a="http://schemas.openxmlformats.org/drawingml/2006/main" name="Polen Capital_fc9d550d9432403c9efd439dd6b189cc">
  <a:themeElements>
    <a:clrScheme name="Polen Capital NEW">
      <a:dk1>
        <a:srgbClr val="000000"/>
      </a:dk1>
      <a:lt1>
        <a:srgbClr val="FFFFFF"/>
      </a:lt1>
      <a:dk2>
        <a:srgbClr val="006AC6"/>
      </a:dk2>
      <a:lt2>
        <a:srgbClr val="F7F7F8"/>
      </a:lt2>
      <a:accent1>
        <a:srgbClr val="006AC6"/>
      </a:accent1>
      <a:accent2>
        <a:srgbClr val="78BE20"/>
      </a:accent2>
      <a:accent3>
        <a:srgbClr val="ED8B00"/>
      </a:accent3>
      <a:accent4>
        <a:srgbClr val="00A497"/>
      </a:accent4>
      <a:accent5>
        <a:srgbClr val="002F6C"/>
      </a:accent5>
      <a:accent6>
        <a:srgbClr val="5B6770"/>
      </a:accent6>
      <a:hlink>
        <a:srgbClr val="006AC6"/>
      </a:hlink>
      <a:folHlink>
        <a:srgbClr val="006AC6"/>
      </a:folHlink>
    </a:clrScheme>
    <a:fontScheme name="Polen Capital">
      <a:majorFont>
        <a:latin typeface="Mark OT"/>
        <a:ea typeface=""/>
        <a:cs typeface=""/>
      </a:majorFont>
      <a:minorFont>
        <a:latin typeface="Mark O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gn="l">
          <a:lnSpc>
            <a:spcPct val="125000"/>
          </a:lnSpc>
          <a:defRPr sz="1000" spc="-20" dirty="0" smtClean="0"/>
        </a:defPPr>
      </a:lstStyle>
    </a:txDef>
  </a:objectDefaults>
  <a:extraClrSchemeLst/>
  <a:extLst>
    <a:ext uri="{05A4C25C-085E-4340-85A3-A5531E510DB2}">
      <thm15:themeFamily xmlns:thm15="http://schemas.microsoft.com/office/thememl/2012/main" name="Presentation1" id="{358E9D99-A52F-4915-BE6D-F80C4BB022DD}" vid="{F046DB78-6712-4B3B-8ED6-47708A355FF9}"/>
    </a:ext>
  </a:extLst>
</a:theme>
</file>

<file path=ppt/theme/theme6.xml><?xml version="1.0" encoding="utf-8"?>
<a:theme xmlns:a="http://schemas.openxmlformats.org/drawingml/2006/main" name="Polen Capital_ee76f468f7f0440496e1386a891ad8ae">
  <a:themeElements>
    <a:clrScheme name="Polen Capital NEW">
      <a:dk1>
        <a:srgbClr val="000000"/>
      </a:dk1>
      <a:lt1>
        <a:srgbClr val="FFFFFF"/>
      </a:lt1>
      <a:dk2>
        <a:srgbClr val="006AC6"/>
      </a:dk2>
      <a:lt2>
        <a:srgbClr val="F7F7F8"/>
      </a:lt2>
      <a:accent1>
        <a:srgbClr val="006AC6"/>
      </a:accent1>
      <a:accent2>
        <a:srgbClr val="78BE20"/>
      </a:accent2>
      <a:accent3>
        <a:srgbClr val="ED8B00"/>
      </a:accent3>
      <a:accent4>
        <a:srgbClr val="00A497"/>
      </a:accent4>
      <a:accent5>
        <a:srgbClr val="002F6C"/>
      </a:accent5>
      <a:accent6>
        <a:srgbClr val="5B6770"/>
      </a:accent6>
      <a:hlink>
        <a:srgbClr val="006AC6"/>
      </a:hlink>
      <a:folHlink>
        <a:srgbClr val="006AC6"/>
      </a:folHlink>
    </a:clrScheme>
    <a:fontScheme name="Polen Capital">
      <a:majorFont>
        <a:latin typeface="Mark OT"/>
        <a:ea typeface=""/>
        <a:cs typeface=""/>
      </a:majorFont>
      <a:minorFont>
        <a:latin typeface="Mark O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gn="l">
          <a:lnSpc>
            <a:spcPct val="125000"/>
          </a:lnSpc>
          <a:defRPr sz="1000" spc="-20" dirty="0" smtClean="0"/>
        </a:defPPr>
      </a:lstStyle>
    </a:txDef>
  </a:objectDefaults>
  <a:extraClrSchemeLst/>
  <a:extLst>
    <a:ext uri="{05A4C25C-085E-4340-85A3-A5531E510DB2}">
      <thm15:themeFamily xmlns:thm15="http://schemas.microsoft.com/office/thememl/2012/main" name="Polen Capital" id="{C4781AA0-A3FD-4DE3-8BEC-4D8963698C7C}" vid="{13FE3633-F92C-4DB9-B59C-4A78AFC7DCC0}"/>
    </a:ext>
  </a:extLst>
</a:theme>
</file>

<file path=ppt/theme/theme7.xml><?xml version="1.0" encoding="utf-8"?>
<a:theme xmlns:a="http://schemas.openxmlformats.org/drawingml/2006/main" name="Polen Capital_9ee6a1dc46a447f5821559e8c41cd365">
  <a:themeElements>
    <a:clrScheme name="Polen Capital NEW">
      <a:dk1>
        <a:srgbClr val="000000"/>
      </a:dk1>
      <a:lt1>
        <a:srgbClr val="FFFFFF"/>
      </a:lt1>
      <a:dk2>
        <a:srgbClr val="006AC6"/>
      </a:dk2>
      <a:lt2>
        <a:srgbClr val="F7F7F8"/>
      </a:lt2>
      <a:accent1>
        <a:srgbClr val="006AC6"/>
      </a:accent1>
      <a:accent2>
        <a:srgbClr val="78BE20"/>
      </a:accent2>
      <a:accent3>
        <a:srgbClr val="ED8B00"/>
      </a:accent3>
      <a:accent4>
        <a:srgbClr val="00A497"/>
      </a:accent4>
      <a:accent5>
        <a:srgbClr val="002F6C"/>
      </a:accent5>
      <a:accent6>
        <a:srgbClr val="5B6770"/>
      </a:accent6>
      <a:hlink>
        <a:srgbClr val="006AC6"/>
      </a:hlink>
      <a:folHlink>
        <a:srgbClr val="006AC6"/>
      </a:folHlink>
    </a:clrScheme>
    <a:fontScheme name="Polen Capital">
      <a:majorFont>
        <a:latin typeface="Mark OT"/>
        <a:ea typeface=""/>
        <a:cs typeface=""/>
      </a:majorFont>
      <a:minorFont>
        <a:latin typeface="Mark O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gn="l">
          <a:lnSpc>
            <a:spcPct val="125000"/>
          </a:lnSpc>
          <a:defRPr sz="1000" spc="-20" dirty="0" smtClean="0"/>
        </a:defPPr>
      </a:lstStyle>
    </a:txDef>
  </a:objectDefaults>
  <a:extraClrSchemeLst/>
  <a:extLst>
    <a:ext uri="{05A4C25C-085E-4340-85A3-A5531E510DB2}">
      <thm15:themeFamily xmlns:thm15="http://schemas.microsoft.com/office/thememl/2012/main" name="Presentation1" id="{358E9D99-A52F-4915-BE6D-F80C4BB022DD}" vid="{F046DB78-6712-4B3B-8ED6-47708A355FF9}"/>
    </a:ext>
  </a:extLst>
</a:theme>
</file>

<file path=ppt/theme/theme8.xml><?xml version="1.0" encoding="utf-8"?>
<a:theme xmlns:a="http://schemas.openxmlformats.org/drawingml/2006/main" name="Polen Capital_af2c2fb3c6d54136b8f98ed219e2f091">
  <a:themeElements>
    <a:clrScheme name="Polen Capital NEW">
      <a:dk1>
        <a:srgbClr val="000000"/>
      </a:dk1>
      <a:lt1>
        <a:srgbClr val="FFFFFF"/>
      </a:lt1>
      <a:dk2>
        <a:srgbClr val="006AC6"/>
      </a:dk2>
      <a:lt2>
        <a:srgbClr val="F7F7F8"/>
      </a:lt2>
      <a:accent1>
        <a:srgbClr val="006AC6"/>
      </a:accent1>
      <a:accent2>
        <a:srgbClr val="78BE20"/>
      </a:accent2>
      <a:accent3>
        <a:srgbClr val="ED8B00"/>
      </a:accent3>
      <a:accent4>
        <a:srgbClr val="00A497"/>
      </a:accent4>
      <a:accent5>
        <a:srgbClr val="002F6C"/>
      </a:accent5>
      <a:accent6>
        <a:srgbClr val="5B6770"/>
      </a:accent6>
      <a:hlink>
        <a:srgbClr val="006AC6"/>
      </a:hlink>
      <a:folHlink>
        <a:srgbClr val="006AC6"/>
      </a:folHlink>
    </a:clrScheme>
    <a:fontScheme name="Polen Capital">
      <a:majorFont>
        <a:latin typeface="Mark OT"/>
        <a:ea typeface=""/>
        <a:cs typeface=""/>
      </a:majorFont>
      <a:minorFont>
        <a:latin typeface="Mark O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gn="l">
          <a:lnSpc>
            <a:spcPct val="125000"/>
          </a:lnSpc>
          <a:defRPr sz="1000" spc="-20" dirty="0" smtClean="0"/>
        </a:defPPr>
      </a:lstStyle>
    </a:txDef>
  </a:objectDefaults>
  <a:extraClrSchemeLst/>
  <a:extLst>
    <a:ext uri="{05A4C25C-085E-4340-85A3-A5531E510DB2}">
      <thm15:themeFamily xmlns:thm15="http://schemas.microsoft.com/office/thememl/2012/main" name="Polen Capital" id="{C4781AA0-A3FD-4DE3-8BEC-4D8963698C7C}" vid="{13FE3633-F92C-4DB9-B59C-4A78AFC7DCC0}"/>
    </a:ext>
  </a:extLst>
</a:theme>
</file>

<file path=ppt/theme/theme9.xml><?xml version="1.0" encoding="utf-8"?>
<a:theme xmlns:a="http://schemas.openxmlformats.org/drawingml/2006/main" name="Polen Capital_bb2b2001d1e147baad9301741f5fc3fe">
  <a:themeElements>
    <a:clrScheme name="Polen Capital NEW">
      <a:dk1>
        <a:srgbClr val="000000"/>
      </a:dk1>
      <a:lt1>
        <a:srgbClr val="FFFFFF"/>
      </a:lt1>
      <a:dk2>
        <a:srgbClr val="006AC6"/>
      </a:dk2>
      <a:lt2>
        <a:srgbClr val="F7F7F8"/>
      </a:lt2>
      <a:accent1>
        <a:srgbClr val="006AC6"/>
      </a:accent1>
      <a:accent2>
        <a:srgbClr val="78BE20"/>
      </a:accent2>
      <a:accent3>
        <a:srgbClr val="ED8B00"/>
      </a:accent3>
      <a:accent4>
        <a:srgbClr val="00A497"/>
      </a:accent4>
      <a:accent5>
        <a:srgbClr val="002F6C"/>
      </a:accent5>
      <a:accent6>
        <a:srgbClr val="5B6770"/>
      </a:accent6>
      <a:hlink>
        <a:srgbClr val="006AC6"/>
      </a:hlink>
      <a:folHlink>
        <a:srgbClr val="006AC6"/>
      </a:folHlink>
    </a:clrScheme>
    <a:fontScheme name="Polen Capital">
      <a:majorFont>
        <a:latin typeface="Mark OT"/>
        <a:ea typeface=""/>
        <a:cs typeface=""/>
      </a:majorFont>
      <a:minorFont>
        <a:latin typeface="Mark O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gn="l">
          <a:lnSpc>
            <a:spcPct val="125000"/>
          </a:lnSpc>
          <a:defRPr sz="1000" spc="-20" dirty="0" smtClean="0"/>
        </a:defPPr>
      </a:lstStyle>
    </a:txDef>
  </a:objectDefaults>
  <a:extraClrSchemeLst/>
  <a:extLst>
    <a:ext uri="{05A4C25C-085E-4340-85A3-A5531E510DB2}">
      <thm15:themeFamily xmlns:thm15="http://schemas.microsoft.com/office/thememl/2012/main" name="Presentation1" id="{358E9D99-A52F-4915-BE6D-F80C4BB022DD}" vid="{F046DB78-6712-4B3B-8ED6-47708A355FF9}"/>
    </a:ext>
  </a:extLst>
</a:theme>
</file>

<file path=docProps/app.xml><?xml version="1.0" encoding="utf-8"?>
<Properties xmlns="http://schemas.openxmlformats.org/officeDocument/2006/extended-properties" xmlns:vt="http://schemas.openxmlformats.org/officeDocument/2006/docPropsVTypes">
  <Template>Polen Capital</Template>
  <TotalTime>16911</TotalTime>
  <Words>248</Words>
  <Application>Microsoft Macintosh PowerPoint</Application>
  <PresentationFormat>On-screen Show (4:3)</PresentationFormat>
  <Paragraphs>21</Paragraphs>
  <Slides>1</Slides>
  <Notes>1</Notes>
  <HiddenSlides>0</HiddenSlides>
  <MMClips>0</MMClips>
  <ScaleCrop>false</ScaleCrop>
  <HeadingPairs>
    <vt:vector size="8" baseType="variant">
      <vt:variant>
        <vt:lpstr>Fonts Used</vt:lpstr>
      </vt:variant>
      <vt:variant>
        <vt:i4>5</vt:i4>
      </vt:variant>
      <vt:variant>
        <vt:lpstr>Theme</vt:lpstr>
      </vt:variant>
      <vt:variant>
        <vt:i4>31</vt:i4>
      </vt:variant>
      <vt:variant>
        <vt:lpstr>Embedded OLE Servers</vt:lpstr>
      </vt:variant>
      <vt:variant>
        <vt:i4>1</vt:i4>
      </vt:variant>
      <vt:variant>
        <vt:lpstr>Slide Titles</vt:lpstr>
      </vt:variant>
      <vt:variant>
        <vt:i4>1</vt:i4>
      </vt:variant>
    </vt:vector>
  </HeadingPairs>
  <TitlesOfParts>
    <vt:vector size="38" baseType="lpstr">
      <vt:lpstr>Arial</vt:lpstr>
      <vt:lpstr>Mark OT Narrow</vt:lpstr>
      <vt:lpstr>Mark OT Ultra</vt:lpstr>
      <vt:lpstr>Mark OT</vt:lpstr>
      <vt:lpstr>Calibri</vt:lpstr>
      <vt:lpstr>Polen Capital</vt:lpstr>
      <vt:lpstr>Office Theme</vt:lpstr>
      <vt:lpstr>Polen Capital_0b0e948f1d0f4babbd278bb79ac13766</vt:lpstr>
      <vt:lpstr>Polen Capital_99b7fda3c67c4d88a2fe42a889a9e8d5</vt:lpstr>
      <vt:lpstr>Polen Capital_fc9d550d9432403c9efd439dd6b189cc</vt:lpstr>
      <vt:lpstr>Polen Capital_ee76f468f7f0440496e1386a891ad8ae</vt:lpstr>
      <vt:lpstr>Polen Capital_9ee6a1dc46a447f5821559e8c41cd365</vt:lpstr>
      <vt:lpstr>Polen Capital_af2c2fb3c6d54136b8f98ed219e2f091</vt:lpstr>
      <vt:lpstr>Polen Capital_bb2b2001d1e147baad9301741f5fc3fe</vt:lpstr>
      <vt:lpstr>Polen Capital_2fb06bc8f9d7491aafef1bed78fc08e9</vt:lpstr>
      <vt:lpstr>Polen Capital_e3890aa86e344a9a98c1dc0e466244fd</vt:lpstr>
      <vt:lpstr>Polen Capital_bbe92ab7e5f442349b5b4ae680a2ee5a</vt:lpstr>
      <vt:lpstr>Polen Capital_f36f87a6140449b194af7610db1b7d42</vt:lpstr>
      <vt:lpstr>Polen Capital_384538da98e94869a649a852b23eaa03</vt:lpstr>
      <vt:lpstr>Polen Capital_8b7ccc427cff4686b473bd023a6fbb37</vt:lpstr>
      <vt:lpstr>1_Polen Capital</vt:lpstr>
      <vt:lpstr>1_Polen Capital_45e8fa3811014b6bb188db70ed8706b7</vt:lpstr>
      <vt:lpstr>1_Polen Capital_f14a384117fa43c19f2963f49bc8bed6</vt:lpstr>
      <vt:lpstr>1_Polen Capital_5a486cca77ef4fa99dd7c55a26b7f724</vt:lpstr>
      <vt:lpstr>Polen Capital_c9b206c5b0694c2480dd223872b27bae</vt:lpstr>
      <vt:lpstr>Polen Capital_24455832b5124bb9996c58c3a44cf9ab</vt:lpstr>
      <vt:lpstr>Polen Capital_12f9e283d68d480281bf5913b60ffd07</vt:lpstr>
      <vt:lpstr>Polen Capital_915bab29d6f34589ad1728057c6cfc50</vt:lpstr>
      <vt:lpstr>Polen Capital_143b63367a4d46a08ecfc379c9c46939</vt:lpstr>
      <vt:lpstr>Polen Capital_e289ecd400254fb88d9754433f4f1f84</vt:lpstr>
      <vt:lpstr>Polen Capital_3ddfc7e353204766805d24be2edd8e87</vt:lpstr>
      <vt:lpstr>Polen Capital_8ea8109b931b4a1b916e7b0b88418a6b</vt:lpstr>
      <vt:lpstr>Polen Capital_26df3d1b9f2d4cfe9982f5e885ef2a85</vt:lpstr>
      <vt:lpstr>Polen Capital_9933ca26237c44dea3c4f4dbe3cae143</vt:lpstr>
      <vt:lpstr>Polen Capital_6099d593a9e040d89622e3ad53508cde</vt:lpstr>
      <vt:lpstr>Polen Capital_641e366357a5433db3196b3835817f4f</vt:lpstr>
      <vt:lpstr>think-cell Slide</vt:lpstr>
      <vt:lpstr>Consistent Process Supports Compelling Results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2019-08-02T16:36:01Z</dcterms:created>
  <dc:creator>jbartlone@polencapital.com</dc:creator>
  <cp:lastModifiedBy>Waris, Rayyan M</cp:lastModifiedBy>
  <cp:lastPrinted>2022-06-15T20:43:59Z</cp:lastPrinted>
  <dcterms:modified xsi:type="dcterms:W3CDTF">2023-11-28T05:33:40Z</dcterms:modified>
  <cp:revision>208</cp:revision>
  <dc:title>Polen Capital Credit Overview</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ediaServiceImageTags">
    <vt:lpwstr/>
  </property>
  <property fmtid="{D5CDD505-2E9C-101B-9397-08002B2CF9AE}" pid="3" name="ContentTypeId">
    <vt:lpwstr>0x010100F337043593D6F64DB16253D2FD86F926</vt:lpwstr>
  </property>
  <property fmtid="{D5CDD505-2E9C-101B-9397-08002B2CF9AE}" pid="4" name="MSIP_Label_126ce54d-da00-47f1-8c48-3e078c3f916f_Enabled">
    <vt:lpwstr>true</vt:lpwstr>
  </property>
  <property fmtid="{D5CDD505-2E9C-101B-9397-08002B2CF9AE}" pid="5" name="MSIP_Label_126ce54d-da00-47f1-8c48-3e078c3f916f_SetDate">
    <vt:lpwstr>2023-03-30T16:57:21Z</vt:lpwstr>
  </property>
  <property fmtid="{D5CDD505-2E9C-101B-9397-08002B2CF9AE}" pid="6" name="MSIP_Label_126ce54d-da00-47f1-8c48-3e078c3f916f_Method">
    <vt:lpwstr>Standard</vt:lpwstr>
  </property>
  <property fmtid="{D5CDD505-2E9C-101B-9397-08002B2CF9AE}" pid="7" name="MSIP_Label_126ce54d-da00-47f1-8c48-3e078c3f916f_Name">
    <vt:lpwstr>Internal Use Only</vt:lpwstr>
  </property>
  <property fmtid="{D5CDD505-2E9C-101B-9397-08002B2CF9AE}" pid="8" name="MSIP_Label_126ce54d-da00-47f1-8c48-3e078c3f916f_SiteId">
    <vt:lpwstr>923e41ab-ad0f-4624-8c71-f66a298cc0f9</vt:lpwstr>
  </property>
  <property fmtid="{D5CDD505-2E9C-101B-9397-08002B2CF9AE}" pid="9" name="MSIP_Label_126ce54d-da00-47f1-8c48-3e078c3f916f_ActionId">
    <vt:lpwstr>be974fb5-cd59-4492-a60d-ffeafa5a546c</vt:lpwstr>
  </property>
  <property fmtid="{D5CDD505-2E9C-101B-9397-08002B2CF9AE}" pid="10" name="MSIP_Label_126ce54d-da00-47f1-8c48-3e078c3f916f_ContentBits">
    <vt:lpwstr>0</vt:lpwstr>
  </property>
</Properties>
</file>