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82604-8786-4CFD-BB9B-1CD8A13741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14869B-A32A-41DE-8EDF-054AAD5D80D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6C1E2D5E-5123-4067-846A-FBEAAFCD2491}" type="parTrans" cxnId="{04C9AE5B-54F9-4565-A3B0-91E5105A2AF5}">
      <dgm:prSet/>
      <dgm:spPr/>
      <dgm:t>
        <a:bodyPr/>
        <a:lstStyle/>
        <a:p>
          <a:endParaRPr lang="zh-CN" altLang="en-US"/>
        </a:p>
      </dgm:t>
    </dgm:pt>
    <dgm:pt modelId="{29192D25-25FE-4657-A324-8521C61A9AC4}" type="sibTrans" cxnId="{04C9AE5B-54F9-4565-A3B0-91E5105A2AF5}">
      <dgm:prSet/>
      <dgm:spPr/>
      <dgm:t>
        <a:bodyPr/>
        <a:lstStyle/>
        <a:p>
          <a:endParaRPr lang="zh-CN" altLang="en-US"/>
        </a:p>
      </dgm:t>
    </dgm:pt>
    <dgm:pt modelId="{0F49BF4E-35C7-46BB-83E4-8B7B3D2E46D6}">
      <dgm:prSet phldrT="[文本]"/>
      <dgm:spPr/>
      <dgm:t>
        <a:bodyPr/>
        <a:lstStyle/>
        <a:p>
          <a:r>
            <a:rPr lang="zh-CN" altLang="en-US" dirty="0" smtClean="0"/>
            <a:t>目录</a:t>
          </a:r>
          <a:endParaRPr lang="zh-CN" altLang="en-US" dirty="0"/>
        </a:p>
      </dgm:t>
    </dgm:pt>
    <dgm:pt modelId="{705719AC-DB94-42DB-AE56-364843BDEB1C}" type="parTrans" cxnId="{2F76F2AD-5E42-4512-A860-AD5EDDF7733B}">
      <dgm:prSet/>
      <dgm:spPr/>
      <dgm:t>
        <a:bodyPr/>
        <a:lstStyle/>
        <a:p>
          <a:endParaRPr lang="zh-CN" altLang="en-US"/>
        </a:p>
      </dgm:t>
    </dgm:pt>
    <dgm:pt modelId="{BF144E4A-FB2E-4DE7-B7B6-81E0484CB6A5}" type="sibTrans" cxnId="{2F76F2AD-5E42-4512-A860-AD5EDDF7733B}">
      <dgm:prSet/>
      <dgm:spPr/>
      <dgm:t>
        <a:bodyPr/>
        <a:lstStyle/>
        <a:p>
          <a:endParaRPr lang="zh-CN" altLang="en-US"/>
        </a:p>
      </dgm:t>
    </dgm:pt>
    <dgm:pt modelId="{981B2694-E941-4C4B-8638-6B2125822CFF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DB9E200A-DE7A-4659-935D-8E6E074115CF}" type="parTrans" cxnId="{5CDE9902-1A67-4C93-9874-6C31FF717D0C}">
      <dgm:prSet/>
      <dgm:spPr/>
      <dgm:t>
        <a:bodyPr/>
        <a:lstStyle/>
        <a:p>
          <a:endParaRPr lang="zh-CN" altLang="en-US"/>
        </a:p>
      </dgm:t>
    </dgm:pt>
    <dgm:pt modelId="{E11345AD-B137-4275-961A-F755BF254987}" type="sibTrans" cxnId="{5CDE9902-1A67-4C93-9874-6C31FF717D0C}">
      <dgm:prSet/>
      <dgm:spPr/>
      <dgm:t>
        <a:bodyPr/>
        <a:lstStyle/>
        <a:p>
          <a:endParaRPr lang="zh-CN" altLang="en-US"/>
        </a:p>
      </dgm:t>
    </dgm:pt>
    <dgm:pt modelId="{3EE97229-769B-4A88-9930-A0FCCFBA4113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</dgm:t>
    </dgm:pt>
    <dgm:pt modelId="{D4FBDA67-561D-4CDF-A0AD-1C0CF7611316}" type="parTrans" cxnId="{BA10DA4A-397B-46BE-B97E-C501F939C7B7}">
      <dgm:prSet/>
      <dgm:spPr/>
      <dgm:t>
        <a:bodyPr/>
        <a:lstStyle/>
        <a:p>
          <a:endParaRPr lang="zh-CN" altLang="en-US"/>
        </a:p>
      </dgm:t>
    </dgm:pt>
    <dgm:pt modelId="{FA158494-748C-4D61-9A86-876CF7D78E85}" type="sibTrans" cxnId="{BA10DA4A-397B-46BE-B97E-C501F939C7B7}">
      <dgm:prSet/>
      <dgm:spPr/>
      <dgm:t>
        <a:bodyPr/>
        <a:lstStyle/>
        <a:p>
          <a:endParaRPr lang="zh-CN" altLang="en-US"/>
        </a:p>
      </dgm:t>
    </dgm:pt>
    <dgm:pt modelId="{E9051EC3-9AC6-4959-A613-4C06724E6D13}">
      <dgm:prSet phldrT="[文本]"/>
      <dgm:spPr/>
      <dgm:t>
        <a:bodyPr/>
        <a:lstStyle/>
        <a:p>
          <a:r>
            <a:rPr lang="zh-CN" altLang="en-US" dirty="0" smtClean="0"/>
            <a:t>进度</a:t>
          </a:r>
          <a:endParaRPr lang="en-US" altLang="zh-CN" dirty="0" smtClean="0"/>
        </a:p>
      </dgm:t>
    </dgm:pt>
    <dgm:pt modelId="{AD8F75EE-DBA6-4841-BEC5-A28EE14AD7AF}" type="parTrans" cxnId="{F58405FD-2F83-4C93-9192-FB9ABB88D557}">
      <dgm:prSet/>
      <dgm:spPr/>
      <dgm:t>
        <a:bodyPr/>
        <a:lstStyle/>
        <a:p>
          <a:endParaRPr lang="zh-CN" altLang="en-US"/>
        </a:p>
      </dgm:t>
    </dgm:pt>
    <dgm:pt modelId="{1950AFC1-4D98-488A-A070-F441F7BE91A4}" type="sibTrans" cxnId="{F58405FD-2F83-4C93-9192-FB9ABB88D557}">
      <dgm:prSet/>
      <dgm:spPr/>
      <dgm:t>
        <a:bodyPr/>
        <a:lstStyle/>
        <a:p>
          <a:endParaRPr lang="zh-CN" altLang="en-US"/>
        </a:p>
      </dgm:t>
    </dgm:pt>
    <dgm:pt modelId="{962BA9D8-F568-403F-8C4E-EA553FF93AB8}">
      <dgm:prSet phldrT="[文本]"/>
      <dgm:spPr/>
      <dgm:t>
        <a:bodyPr/>
        <a:lstStyle/>
        <a:p>
          <a:r>
            <a:rPr lang="zh-CN" altLang="en-US" dirty="0" smtClean="0"/>
            <a:t>交流</a:t>
          </a:r>
          <a:endParaRPr lang="en-US" altLang="zh-CN" dirty="0" smtClean="0"/>
        </a:p>
      </dgm:t>
    </dgm:pt>
    <dgm:pt modelId="{415C67CE-1DE2-448C-80EE-83D4747BB08A}" type="parTrans" cxnId="{1CDEA0CD-6DB5-4273-9FF6-E7812441682C}">
      <dgm:prSet/>
      <dgm:spPr/>
      <dgm:t>
        <a:bodyPr/>
        <a:lstStyle/>
        <a:p>
          <a:endParaRPr lang="zh-CN" altLang="en-US"/>
        </a:p>
      </dgm:t>
    </dgm:pt>
    <dgm:pt modelId="{5586EA7C-A349-4175-9101-4F4E53A13544}" type="sibTrans" cxnId="{1CDEA0CD-6DB5-4273-9FF6-E7812441682C}">
      <dgm:prSet/>
      <dgm:spPr/>
      <dgm:t>
        <a:bodyPr/>
        <a:lstStyle/>
        <a:p>
          <a:endParaRPr lang="zh-CN" altLang="en-US"/>
        </a:p>
      </dgm:t>
    </dgm:pt>
    <dgm:pt modelId="{8E0C1B78-03EF-49B1-A87E-312690CE52D2}">
      <dgm:prSet phldrT="[文本]"/>
      <dgm:spPr/>
      <dgm:t>
        <a:bodyPr/>
        <a:lstStyle/>
        <a:p>
          <a:r>
            <a:rPr lang="zh-CN" altLang="en-US" dirty="0" smtClean="0"/>
            <a:t>学习</a:t>
          </a:r>
          <a:endParaRPr lang="zh-CN" altLang="en-US" dirty="0"/>
        </a:p>
      </dgm:t>
    </dgm:pt>
    <dgm:pt modelId="{40B8938B-2344-46FC-A002-ABCE301B9B6A}" type="parTrans" cxnId="{DE6C6EBB-1734-45A6-9625-53AC60ABB99C}">
      <dgm:prSet/>
      <dgm:spPr/>
      <dgm:t>
        <a:bodyPr/>
        <a:lstStyle/>
        <a:p>
          <a:endParaRPr lang="zh-CN" altLang="en-US"/>
        </a:p>
      </dgm:t>
    </dgm:pt>
    <dgm:pt modelId="{F32150D9-A4C1-4813-9715-33AA5790A0B1}" type="sibTrans" cxnId="{DE6C6EBB-1734-45A6-9625-53AC60ABB99C}">
      <dgm:prSet/>
      <dgm:spPr/>
      <dgm:t>
        <a:bodyPr/>
        <a:lstStyle/>
        <a:p>
          <a:endParaRPr lang="zh-CN" altLang="en-US"/>
        </a:p>
      </dgm:t>
    </dgm:pt>
    <dgm:pt modelId="{BD419CC6-097B-4586-AD23-7EEDC7B9A34E}" type="pres">
      <dgm:prSet presAssocID="{28C82604-8786-4CFD-BB9B-1CD8A13741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C287CA-4F92-4FEB-B8E8-975FF08B7B06}" type="pres">
      <dgm:prSet presAssocID="{6314869B-A32A-41DE-8EDF-054AAD5D80D4}" presName="hierRoot1" presStyleCnt="0">
        <dgm:presLayoutVars>
          <dgm:hierBranch val="init"/>
        </dgm:presLayoutVars>
      </dgm:prSet>
      <dgm:spPr/>
    </dgm:pt>
    <dgm:pt modelId="{D7BD58BF-42EB-42DC-B8E4-F2B917017940}" type="pres">
      <dgm:prSet presAssocID="{6314869B-A32A-41DE-8EDF-054AAD5D80D4}" presName="rootComposite1" presStyleCnt="0"/>
      <dgm:spPr/>
    </dgm:pt>
    <dgm:pt modelId="{D3696C09-4DCC-415A-9172-4060E3203FEB}" type="pres">
      <dgm:prSet presAssocID="{6314869B-A32A-41DE-8EDF-054AAD5D80D4}" presName="rootText1" presStyleLbl="node0" presStyleIdx="0" presStyleCnt="1">
        <dgm:presLayoutVars>
          <dgm:chPref val="3"/>
        </dgm:presLayoutVars>
      </dgm:prSet>
      <dgm:spPr/>
    </dgm:pt>
    <dgm:pt modelId="{0A4E0609-A778-4D5B-960C-D0B10FBC3F57}" type="pres">
      <dgm:prSet presAssocID="{6314869B-A32A-41DE-8EDF-054AAD5D80D4}" presName="rootConnector1" presStyleLbl="node1" presStyleIdx="0" presStyleCnt="0"/>
      <dgm:spPr/>
    </dgm:pt>
    <dgm:pt modelId="{5918E557-5096-4457-8F7F-C93FA14B5527}" type="pres">
      <dgm:prSet presAssocID="{6314869B-A32A-41DE-8EDF-054AAD5D80D4}" presName="hierChild2" presStyleCnt="0"/>
      <dgm:spPr/>
    </dgm:pt>
    <dgm:pt modelId="{5D1EED95-0189-4249-9CCA-C033CA9E226D}" type="pres">
      <dgm:prSet presAssocID="{705719AC-DB94-42DB-AE56-364843BDEB1C}" presName="Name37" presStyleLbl="parChTrans1D2" presStyleIdx="0" presStyleCnt="4"/>
      <dgm:spPr/>
    </dgm:pt>
    <dgm:pt modelId="{A9F685AC-B392-4B5E-8334-F4B8300294AA}" type="pres">
      <dgm:prSet presAssocID="{0F49BF4E-35C7-46BB-83E4-8B7B3D2E46D6}" presName="hierRoot2" presStyleCnt="0">
        <dgm:presLayoutVars>
          <dgm:hierBranch val="init"/>
        </dgm:presLayoutVars>
      </dgm:prSet>
      <dgm:spPr/>
    </dgm:pt>
    <dgm:pt modelId="{BAE02582-A1F5-462E-87B0-3FD1BE82E8B3}" type="pres">
      <dgm:prSet presAssocID="{0F49BF4E-35C7-46BB-83E4-8B7B3D2E46D6}" presName="rootComposite" presStyleCnt="0"/>
      <dgm:spPr/>
    </dgm:pt>
    <dgm:pt modelId="{964E8C31-53B5-4D76-81D9-F72D8F7F2023}" type="pres">
      <dgm:prSet presAssocID="{0F49BF4E-35C7-46BB-83E4-8B7B3D2E46D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ED21EF-3964-4E76-8585-6CDC666EB495}" type="pres">
      <dgm:prSet presAssocID="{0F49BF4E-35C7-46BB-83E4-8B7B3D2E46D6}" presName="rootConnector" presStyleLbl="node2" presStyleIdx="0" presStyleCnt="4"/>
      <dgm:spPr/>
    </dgm:pt>
    <dgm:pt modelId="{543D1E64-9A4D-44AB-A5AA-B1B93EE951F4}" type="pres">
      <dgm:prSet presAssocID="{0F49BF4E-35C7-46BB-83E4-8B7B3D2E46D6}" presName="hierChild4" presStyleCnt="0"/>
      <dgm:spPr/>
    </dgm:pt>
    <dgm:pt modelId="{29483608-27C2-4C21-B3F0-F9B343E62C68}" type="pres">
      <dgm:prSet presAssocID="{0F49BF4E-35C7-46BB-83E4-8B7B3D2E46D6}" presName="hierChild5" presStyleCnt="0"/>
      <dgm:spPr/>
    </dgm:pt>
    <dgm:pt modelId="{365CDC87-34B6-41C8-97A7-064488FAFBD2}" type="pres">
      <dgm:prSet presAssocID="{40B8938B-2344-46FC-A002-ABCE301B9B6A}" presName="Name37" presStyleLbl="parChTrans1D2" presStyleIdx="1" presStyleCnt="4"/>
      <dgm:spPr/>
    </dgm:pt>
    <dgm:pt modelId="{9280EABC-EB5B-4463-A584-F740F4B84A39}" type="pres">
      <dgm:prSet presAssocID="{8E0C1B78-03EF-49B1-A87E-312690CE52D2}" presName="hierRoot2" presStyleCnt="0">
        <dgm:presLayoutVars>
          <dgm:hierBranch val="init"/>
        </dgm:presLayoutVars>
      </dgm:prSet>
      <dgm:spPr/>
    </dgm:pt>
    <dgm:pt modelId="{7C33DFF5-D32D-4AF1-925A-3C53D60900D4}" type="pres">
      <dgm:prSet presAssocID="{8E0C1B78-03EF-49B1-A87E-312690CE52D2}" presName="rootComposite" presStyleCnt="0"/>
      <dgm:spPr/>
    </dgm:pt>
    <dgm:pt modelId="{DF01D3E1-DCB5-4AE9-944C-AE9F11047273}" type="pres">
      <dgm:prSet presAssocID="{8E0C1B78-03EF-49B1-A87E-312690CE52D2}" presName="rootText" presStyleLbl="node2" presStyleIdx="1" presStyleCnt="4">
        <dgm:presLayoutVars>
          <dgm:chPref val="3"/>
        </dgm:presLayoutVars>
      </dgm:prSet>
      <dgm:spPr/>
    </dgm:pt>
    <dgm:pt modelId="{206CA3A7-0D60-4FEA-B6F1-4DBCE6B35E44}" type="pres">
      <dgm:prSet presAssocID="{8E0C1B78-03EF-49B1-A87E-312690CE52D2}" presName="rootConnector" presStyleLbl="node2" presStyleIdx="1" presStyleCnt="4"/>
      <dgm:spPr/>
    </dgm:pt>
    <dgm:pt modelId="{356BB609-EC98-4B25-89F6-F42E32258ABA}" type="pres">
      <dgm:prSet presAssocID="{8E0C1B78-03EF-49B1-A87E-312690CE52D2}" presName="hierChild4" presStyleCnt="0"/>
      <dgm:spPr/>
    </dgm:pt>
    <dgm:pt modelId="{E5ED90E4-AA99-47D9-B454-CEE0A707BB68}" type="pres">
      <dgm:prSet presAssocID="{DB9E200A-DE7A-4659-935D-8E6E074115CF}" presName="Name37" presStyleLbl="parChTrans1D3" presStyleIdx="0" presStyleCnt="2"/>
      <dgm:spPr/>
    </dgm:pt>
    <dgm:pt modelId="{759402B7-0B8F-45E8-A85F-7A0C4DBA6D51}" type="pres">
      <dgm:prSet presAssocID="{981B2694-E941-4C4B-8638-6B2125822CFF}" presName="hierRoot2" presStyleCnt="0">
        <dgm:presLayoutVars>
          <dgm:hierBranch val="init"/>
        </dgm:presLayoutVars>
      </dgm:prSet>
      <dgm:spPr/>
    </dgm:pt>
    <dgm:pt modelId="{99755DCF-0F4C-495F-A196-73AAA6CEDD55}" type="pres">
      <dgm:prSet presAssocID="{981B2694-E941-4C4B-8638-6B2125822CFF}" presName="rootComposite" presStyleCnt="0"/>
      <dgm:spPr/>
    </dgm:pt>
    <dgm:pt modelId="{E63309C9-5AFA-4A1E-8E6E-BFB5E1D4F89E}" type="pres">
      <dgm:prSet presAssocID="{981B2694-E941-4C4B-8638-6B2125822CFF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6B5D4-C431-4D2A-AFB3-E07DD78D3D02}" type="pres">
      <dgm:prSet presAssocID="{981B2694-E941-4C4B-8638-6B2125822CFF}" presName="rootConnector" presStyleLbl="node3" presStyleIdx="0" presStyleCnt="2"/>
      <dgm:spPr/>
    </dgm:pt>
    <dgm:pt modelId="{23E38445-0392-4CFF-9237-82C7C85F7619}" type="pres">
      <dgm:prSet presAssocID="{981B2694-E941-4C4B-8638-6B2125822CFF}" presName="hierChild4" presStyleCnt="0"/>
      <dgm:spPr/>
    </dgm:pt>
    <dgm:pt modelId="{78960582-5698-467A-84D5-3823C57795AA}" type="pres">
      <dgm:prSet presAssocID="{981B2694-E941-4C4B-8638-6B2125822CFF}" presName="hierChild5" presStyleCnt="0"/>
      <dgm:spPr/>
    </dgm:pt>
    <dgm:pt modelId="{A29B764F-A027-42FF-B5A2-F1D1CC7B0759}" type="pres">
      <dgm:prSet presAssocID="{D4FBDA67-561D-4CDF-A0AD-1C0CF7611316}" presName="Name37" presStyleLbl="parChTrans1D3" presStyleIdx="1" presStyleCnt="2"/>
      <dgm:spPr/>
    </dgm:pt>
    <dgm:pt modelId="{8F4EEC46-619B-4664-B470-7BFA2EF0E4CC}" type="pres">
      <dgm:prSet presAssocID="{3EE97229-769B-4A88-9930-A0FCCFBA4113}" presName="hierRoot2" presStyleCnt="0">
        <dgm:presLayoutVars>
          <dgm:hierBranch val="init"/>
        </dgm:presLayoutVars>
      </dgm:prSet>
      <dgm:spPr/>
    </dgm:pt>
    <dgm:pt modelId="{F8E65783-CCC9-404E-88C0-184D98B53B24}" type="pres">
      <dgm:prSet presAssocID="{3EE97229-769B-4A88-9930-A0FCCFBA4113}" presName="rootComposite" presStyleCnt="0"/>
      <dgm:spPr/>
    </dgm:pt>
    <dgm:pt modelId="{7AA66C78-4355-4341-A2A1-70E236E4F276}" type="pres">
      <dgm:prSet presAssocID="{3EE97229-769B-4A88-9930-A0FCCFBA411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A915F8-EEDF-4075-A294-D2C87C15CE51}" type="pres">
      <dgm:prSet presAssocID="{3EE97229-769B-4A88-9930-A0FCCFBA4113}" presName="rootConnector" presStyleLbl="node3" presStyleIdx="1" presStyleCnt="2"/>
      <dgm:spPr/>
    </dgm:pt>
    <dgm:pt modelId="{D008003F-A563-4012-BA73-5F11C8526880}" type="pres">
      <dgm:prSet presAssocID="{3EE97229-769B-4A88-9930-A0FCCFBA4113}" presName="hierChild4" presStyleCnt="0"/>
      <dgm:spPr/>
    </dgm:pt>
    <dgm:pt modelId="{8939151E-FA5B-4CA7-87BA-E1153207DDA1}" type="pres">
      <dgm:prSet presAssocID="{3EE97229-769B-4A88-9930-A0FCCFBA4113}" presName="hierChild5" presStyleCnt="0"/>
      <dgm:spPr/>
    </dgm:pt>
    <dgm:pt modelId="{A3C13489-69B2-41A6-AD1F-78FCE44C7834}" type="pres">
      <dgm:prSet presAssocID="{8E0C1B78-03EF-49B1-A87E-312690CE52D2}" presName="hierChild5" presStyleCnt="0"/>
      <dgm:spPr/>
    </dgm:pt>
    <dgm:pt modelId="{2F8172BF-B421-47C1-B3A1-A2E0CC26B259}" type="pres">
      <dgm:prSet presAssocID="{AD8F75EE-DBA6-4841-BEC5-A28EE14AD7AF}" presName="Name37" presStyleLbl="parChTrans1D2" presStyleIdx="2" presStyleCnt="4"/>
      <dgm:spPr/>
    </dgm:pt>
    <dgm:pt modelId="{69C984C6-6D3C-4E4A-9457-D0DEFC8B4049}" type="pres">
      <dgm:prSet presAssocID="{E9051EC3-9AC6-4959-A613-4C06724E6D13}" presName="hierRoot2" presStyleCnt="0">
        <dgm:presLayoutVars>
          <dgm:hierBranch val="init"/>
        </dgm:presLayoutVars>
      </dgm:prSet>
      <dgm:spPr/>
    </dgm:pt>
    <dgm:pt modelId="{A14585BF-2049-45DC-AEB0-B14F72A23CD0}" type="pres">
      <dgm:prSet presAssocID="{E9051EC3-9AC6-4959-A613-4C06724E6D13}" presName="rootComposite" presStyleCnt="0"/>
      <dgm:spPr/>
    </dgm:pt>
    <dgm:pt modelId="{B5827342-8460-479A-AC3F-26602C52591E}" type="pres">
      <dgm:prSet presAssocID="{E9051EC3-9AC6-4959-A613-4C06724E6D1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FCC8F4-4612-43DA-A912-4CE27EFFD7DD}" type="pres">
      <dgm:prSet presAssocID="{E9051EC3-9AC6-4959-A613-4C06724E6D13}" presName="rootConnector" presStyleLbl="node2" presStyleIdx="2" presStyleCnt="4"/>
      <dgm:spPr/>
    </dgm:pt>
    <dgm:pt modelId="{B0EB2758-A5DA-4E1B-82F6-E81A9A406291}" type="pres">
      <dgm:prSet presAssocID="{E9051EC3-9AC6-4959-A613-4C06724E6D13}" presName="hierChild4" presStyleCnt="0"/>
      <dgm:spPr/>
    </dgm:pt>
    <dgm:pt modelId="{8A60E736-22C1-44E1-B65C-F135D6CEA4B7}" type="pres">
      <dgm:prSet presAssocID="{E9051EC3-9AC6-4959-A613-4C06724E6D13}" presName="hierChild5" presStyleCnt="0"/>
      <dgm:spPr/>
    </dgm:pt>
    <dgm:pt modelId="{2FAD7F3E-36A3-4501-89EA-9F710BCB1AA2}" type="pres">
      <dgm:prSet presAssocID="{415C67CE-1DE2-448C-80EE-83D4747BB08A}" presName="Name37" presStyleLbl="parChTrans1D2" presStyleIdx="3" presStyleCnt="4"/>
      <dgm:spPr/>
    </dgm:pt>
    <dgm:pt modelId="{481F00A2-8A07-4628-BDC2-FAE8F8A5E4D5}" type="pres">
      <dgm:prSet presAssocID="{962BA9D8-F568-403F-8C4E-EA553FF93AB8}" presName="hierRoot2" presStyleCnt="0">
        <dgm:presLayoutVars>
          <dgm:hierBranch val="init"/>
        </dgm:presLayoutVars>
      </dgm:prSet>
      <dgm:spPr/>
    </dgm:pt>
    <dgm:pt modelId="{6E331818-09D6-4F1A-BA6F-340E3D56F2A1}" type="pres">
      <dgm:prSet presAssocID="{962BA9D8-F568-403F-8C4E-EA553FF93AB8}" presName="rootComposite" presStyleCnt="0"/>
      <dgm:spPr/>
    </dgm:pt>
    <dgm:pt modelId="{BDD258F5-4EBD-4BF4-BEBA-3DAF1FB8548D}" type="pres">
      <dgm:prSet presAssocID="{962BA9D8-F568-403F-8C4E-EA553FF93AB8}" presName="rootText" presStyleLbl="node2" presStyleIdx="3" presStyleCnt="4">
        <dgm:presLayoutVars>
          <dgm:chPref val="3"/>
        </dgm:presLayoutVars>
      </dgm:prSet>
      <dgm:spPr/>
    </dgm:pt>
    <dgm:pt modelId="{9B7230E4-7912-4756-9C5E-EA38A531A030}" type="pres">
      <dgm:prSet presAssocID="{962BA9D8-F568-403F-8C4E-EA553FF93AB8}" presName="rootConnector" presStyleLbl="node2" presStyleIdx="3" presStyleCnt="4"/>
      <dgm:spPr/>
    </dgm:pt>
    <dgm:pt modelId="{252B2A7E-6197-4A38-9A67-CD514F09DDC3}" type="pres">
      <dgm:prSet presAssocID="{962BA9D8-F568-403F-8C4E-EA553FF93AB8}" presName="hierChild4" presStyleCnt="0"/>
      <dgm:spPr/>
    </dgm:pt>
    <dgm:pt modelId="{A66D26D8-89BD-4F2A-8056-2A7D0D53C124}" type="pres">
      <dgm:prSet presAssocID="{962BA9D8-F568-403F-8C4E-EA553FF93AB8}" presName="hierChild5" presStyleCnt="0"/>
      <dgm:spPr/>
    </dgm:pt>
    <dgm:pt modelId="{7AB5B025-24CA-4D45-8228-ACA509AB73E3}" type="pres">
      <dgm:prSet presAssocID="{6314869B-A32A-41DE-8EDF-054AAD5D80D4}" presName="hierChild3" presStyleCnt="0"/>
      <dgm:spPr/>
    </dgm:pt>
  </dgm:ptLst>
  <dgm:cxnLst>
    <dgm:cxn modelId="{DC6B06D5-4FC5-4BE0-A5B1-CEF71D4D44E8}" type="presOf" srcId="{8E0C1B78-03EF-49B1-A87E-312690CE52D2}" destId="{DF01D3E1-DCB5-4AE9-944C-AE9F11047273}" srcOrd="0" destOrd="0" presId="urn:microsoft.com/office/officeart/2005/8/layout/orgChart1"/>
    <dgm:cxn modelId="{07C7A5F4-6A0B-4E0C-B935-D5F83F6B26CD}" type="presOf" srcId="{E9051EC3-9AC6-4959-A613-4C06724E6D13}" destId="{4AFCC8F4-4612-43DA-A912-4CE27EFFD7DD}" srcOrd="1" destOrd="0" presId="urn:microsoft.com/office/officeart/2005/8/layout/orgChart1"/>
    <dgm:cxn modelId="{A7DC6377-DD41-4C71-96BA-785490D2DCF2}" type="presOf" srcId="{3EE97229-769B-4A88-9930-A0FCCFBA4113}" destId="{7AA66C78-4355-4341-A2A1-70E236E4F276}" srcOrd="0" destOrd="0" presId="urn:microsoft.com/office/officeart/2005/8/layout/orgChart1"/>
    <dgm:cxn modelId="{C7DB9BE9-9A6D-4010-A7E0-7401F75D8553}" type="presOf" srcId="{6314869B-A32A-41DE-8EDF-054AAD5D80D4}" destId="{D3696C09-4DCC-415A-9172-4060E3203FEB}" srcOrd="0" destOrd="0" presId="urn:microsoft.com/office/officeart/2005/8/layout/orgChart1"/>
    <dgm:cxn modelId="{728A4896-FD08-411B-8C1D-4E5B1EB16B03}" type="presOf" srcId="{6314869B-A32A-41DE-8EDF-054AAD5D80D4}" destId="{0A4E0609-A778-4D5B-960C-D0B10FBC3F57}" srcOrd="1" destOrd="0" presId="urn:microsoft.com/office/officeart/2005/8/layout/orgChart1"/>
    <dgm:cxn modelId="{2F76F2AD-5E42-4512-A860-AD5EDDF7733B}" srcId="{6314869B-A32A-41DE-8EDF-054AAD5D80D4}" destId="{0F49BF4E-35C7-46BB-83E4-8B7B3D2E46D6}" srcOrd="0" destOrd="0" parTransId="{705719AC-DB94-42DB-AE56-364843BDEB1C}" sibTransId="{BF144E4A-FB2E-4DE7-B7B6-81E0484CB6A5}"/>
    <dgm:cxn modelId="{80900A97-2DD7-4C79-825A-8062D68D4992}" type="presOf" srcId="{962BA9D8-F568-403F-8C4E-EA553FF93AB8}" destId="{9B7230E4-7912-4756-9C5E-EA38A531A030}" srcOrd="1" destOrd="0" presId="urn:microsoft.com/office/officeart/2005/8/layout/orgChart1"/>
    <dgm:cxn modelId="{FB5341C6-4C5C-4956-9D69-9751E57B12CE}" type="presOf" srcId="{0F49BF4E-35C7-46BB-83E4-8B7B3D2E46D6}" destId="{964E8C31-53B5-4D76-81D9-F72D8F7F2023}" srcOrd="0" destOrd="0" presId="urn:microsoft.com/office/officeart/2005/8/layout/orgChart1"/>
    <dgm:cxn modelId="{BA10DA4A-397B-46BE-B97E-C501F939C7B7}" srcId="{8E0C1B78-03EF-49B1-A87E-312690CE52D2}" destId="{3EE97229-769B-4A88-9930-A0FCCFBA4113}" srcOrd="1" destOrd="0" parTransId="{D4FBDA67-561D-4CDF-A0AD-1C0CF7611316}" sibTransId="{FA158494-748C-4D61-9A86-876CF7D78E85}"/>
    <dgm:cxn modelId="{F58405FD-2F83-4C93-9192-FB9ABB88D557}" srcId="{6314869B-A32A-41DE-8EDF-054AAD5D80D4}" destId="{E9051EC3-9AC6-4959-A613-4C06724E6D13}" srcOrd="2" destOrd="0" parTransId="{AD8F75EE-DBA6-4841-BEC5-A28EE14AD7AF}" sibTransId="{1950AFC1-4D98-488A-A070-F441F7BE91A4}"/>
    <dgm:cxn modelId="{F00CCF00-582F-4329-A663-6FEB5DB52F50}" type="presOf" srcId="{962BA9D8-F568-403F-8C4E-EA553FF93AB8}" destId="{BDD258F5-4EBD-4BF4-BEBA-3DAF1FB8548D}" srcOrd="0" destOrd="0" presId="urn:microsoft.com/office/officeart/2005/8/layout/orgChart1"/>
    <dgm:cxn modelId="{5CDE9902-1A67-4C93-9874-6C31FF717D0C}" srcId="{8E0C1B78-03EF-49B1-A87E-312690CE52D2}" destId="{981B2694-E941-4C4B-8638-6B2125822CFF}" srcOrd="0" destOrd="0" parTransId="{DB9E200A-DE7A-4659-935D-8E6E074115CF}" sibTransId="{E11345AD-B137-4275-961A-F755BF254987}"/>
    <dgm:cxn modelId="{83859319-B428-4C43-9DEE-D3EB799A8D96}" type="presOf" srcId="{415C67CE-1DE2-448C-80EE-83D4747BB08A}" destId="{2FAD7F3E-36A3-4501-89EA-9F710BCB1AA2}" srcOrd="0" destOrd="0" presId="urn:microsoft.com/office/officeart/2005/8/layout/orgChart1"/>
    <dgm:cxn modelId="{04C9AE5B-54F9-4565-A3B0-91E5105A2AF5}" srcId="{28C82604-8786-4CFD-BB9B-1CD8A13741D9}" destId="{6314869B-A32A-41DE-8EDF-054AAD5D80D4}" srcOrd="0" destOrd="0" parTransId="{6C1E2D5E-5123-4067-846A-FBEAAFCD2491}" sibTransId="{29192D25-25FE-4657-A324-8521C61A9AC4}"/>
    <dgm:cxn modelId="{385B2FB5-90EB-4DA6-BE30-2DCDDF96EE9C}" type="presOf" srcId="{3EE97229-769B-4A88-9930-A0FCCFBA4113}" destId="{D4A915F8-EEDF-4075-A294-D2C87C15CE51}" srcOrd="1" destOrd="0" presId="urn:microsoft.com/office/officeart/2005/8/layout/orgChart1"/>
    <dgm:cxn modelId="{3133B950-22AE-4A8E-9CE8-5EEB01282EA6}" type="presOf" srcId="{E9051EC3-9AC6-4959-A613-4C06724E6D13}" destId="{B5827342-8460-479A-AC3F-26602C52591E}" srcOrd="0" destOrd="0" presId="urn:microsoft.com/office/officeart/2005/8/layout/orgChart1"/>
    <dgm:cxn modelId="{D88F4DA8-26C8-4E87-B693-627A8F46EF2B}" type="presOf" srcId="{AD8F75EE-DBA6-4841-BEC5-A28EE14AD7AF}" destId="{2F8172BF-B421-47C1-B3A1-A2E0CC26B259}" srcOrd="0" destOrd="0" presId="urn:microsoft.com/office/officeart/2005/8/layout/orgChart1"/>
    <dgm:cxn modelId="{D85E29F9-E573-408F-A9A4-AF1C0B0C557E}" type="presOf" srcId="{0F49BF4E-35C7-46BB-83E4-8B7B3D2E46D6}" destId="{D8ED21EF-3964-4E76-8585-6CDC666EB495}" srcOrd="1" destOrd="0" presId="urn:microsoft.com/office/officeart/2005/8/layout/orgChart1"/>
    <dgm:cxn modelId="{0833896D-7F75-452F-B697-B371F653E788}" type="presOf" srcId="{981B2694-E941-4C4B-8638-6B2125822CFF}" destId="{8D96B5D4-C431-4D2A-AFB3-E07DD78D3D02}" srcOrd="1" destOrd="0" presId="urn:microsoft.com/office/officeart/2005/8/layout/orgChart1"/>
    <dgm:cxn modelId="{74890FD1-8B11-4618-ADA3-77EE0B12CD03}" type="presOf" srcId="{DB9E200A-DE7A-4659-935D-8E6E074115CF}" destId="{E5ED90E4-AA99-47D9-B454-CEE0A707BB68}" srcOrd="0" destOrd="0" presId="urn:microsoft.com/office/officeart/2005/8/layout/orgChart1"/>
    <dgm:cxn modelId="{1CDEA0CD-6DB5-4273-9FF6-E7812441682C}" srcId="{6314869B-A32A-41DE-8EDF-054AAD5D80D4}" destId="{962BA9D8-F568-403F-8C4E-EA553FF93AB8}" srcOrd="3" destOrd="0" parTransId="{415C67CE-1DE2-448C-80EE-83D4747BB08A}" sibTransId="{5586EA7C-A349-4175-9101-4F4E53A13544}"/>
    <dgm:cxn modelId="{86ADE2B3-29ED-40D3-A394-0F67AB61E91B}" type="presOf" srcId="{D4FBDA67-561D-4CDF-A0AD-1C0CF7611316}" destId="{A29B764F-A027-42FF-B5A2-F1D1CC7B0759}" srcOrd="0" destOrd="0" presId="urn:microsoft.com/office/officeart/2005/8/layout/orgChart1"/>
    <dgm:cxn modelId="{3D830E06-3711-48EA-8498-02DE88F80321}" type="presOf" srcId="{981B2694-E941-4C4B-8638-6B2125822CFF}" destId="{E63309C9-5AFA-4A1E-8E6E-BFB5E1D4F89E}" srcOrd="0" destOrd="0" presId="urn:microsoft.com/office/officeart/2005/8/layout/orgChart1"/>
    <dgm:cxn modelId="{12D6A61B-C0B8-4E04-B3CC-0080239F234A}" type="presOf" srcId="{705719AC-DB94-42DB-AE56-364843BDEB1C}" destId="{5D1EED95-0189-4249-9CCA-C033CA9E226D}" srcOrd="0" destOrd="0" presId="urn:microsoft.com/office/officeart/2005/8/layout/orgChart1"/>
    <dgm:cxn modelId="{DE6C6EBB-1734-45A6-9625-53AC60ABB99C}" srcId="{6314869B-A32A-41DE-8EDF-054AAD5D80D4}" destId="{8E0C1B78-03EF-49B1-A87E-312690CE52D2}" srcOrd="1" destOrd="0" parTransId="{40B8938B-2344-46FC-A002-ABCE301B9B6A}" sibTransId="{F32150D9-A4C1-4813-9715-33AA5790A0B1}"/>
    <dgm:cxn modelId="{B710410F-1B2F-44AC-A2F0-D70F73268881}" type="presOf" srcId="{8E0C1B78-03EF-49B1-A87E-312690CE52D2}" destId="{206CA3A7-0D60-4FEA-B6F1-4DBCE6B35E44}" srcOrd="1" destOrd="0" presId="urn:microsoft.com/office/officeart/2005/8/layout/orgChart1"/>
    <dgm:cxn modelId="{561D07CE-284C-4311-8268-69D477D775C4}" type="presOf" srcId="{28C82604-8786-4CFD-BB9B-1CD8A13741D9}" destId="{BD419CC6-097B-4586-AD23-7EEDC7B9A34E}" srcOrd="0" destOrd="0" presId="urn:microsoft.com/office/officeart/2005/8/layout/orgChart1"/>
    <dgm:cxn modelId="{6A2384A5-9765-4D57-8C99-E5F418468B7A}" type="presOf" srcId="{40B8938B-2344-46FC-A002-ABCE301B9B6A}" destId="{365CDC87-34B6-41C8-97A7-064488FAFBD2}" srcOrd="0" destOrd="0" presId="urn:microsoft.com/office/officeart/2005/8/layout/orgChart1"/>
    <dgm:cxn modelId="{B2E8B263-A420-471E-8A5A-C2BC271C1DDD}" type="presParOf" srcId="{BD419CC6-097B-4586-AD23-7EEDC7B9A34E}" destId="{C9C287CA-4F92-4FEB-B8E8-975FF08B7B06}" srcOrd="0" destOrd="0" presId="urn:microsoft.com/office/officeart/2005/8/layout/orgChart1"/>
    <dgm:cxn modelId="{A2F6EAD2-C483-41E5-91B5-EAFA3FFF94F7}" type="presParOf" srcId="{C9C287CA-4F92-4FEB-B8E8-975FF08B7B06}" destId="{D7BD58BF-42EB-42DC-B8E4-F2B917017940}" srcOrd="0" destOrd="0" presId="urn:microsoft.com/office/officeart/2005/8/layout/orgChart1"/>
    <dgm:cxn modelId="{DCACEC78-F4AA-443E-BC1A-4FC07A94E816}" type="presParOf" srcId="{D7BD58BF-42EB-42DC-B8E4-F2B917017940}" destId="{D3696C09-4DCC-415A-9172-4060E3203FEB}" srcOrd="0" destOrd="0" presId="urn:microsoft.com/office/officeart/2005/8/layout/orgChart1"/>
    <dgm:cxn modelId="{CBD729A5-0ABE-4AE4-8395-64A01DC524FD}" type="presParOf" srcId="{D7BD58BF-42EB-42DC-B8E4-F2B917017940}" destId="{0A4E0609-A778-4D5B-960C-D0B10FBC3F57}" srcOrd="1" destOrd="0" presId="urn:microsoft.com/office/officeart/2005/8/layout/orgChart1"/>
    <dgm:cxn modelId="{7C2EDE67-2D92-4FC2-A7B7-E6F265FFC04D}" type="presParOf" srcId="{C9C287CA-4F92-4FEB-B8E8-975FF08B7B06}" destId="{5918E557-5096-4457-8F7F-C93FA14B5527}" srcOrd="1" destOrd="0" presId="urn:microsoft.com/office/officeart/2005/8/layout/orgChart1"/>
    <dgm:cxn modelId="{0CB0D5CA-BC5F-4D10-870C-B56E5C8E221B}" type="presParOf" srcId="{5918E557-5096-4457-8F7F-C93FA14B5527}" destId="{5D1EED95-0189-4249-9CCA-C033CA9E226D}" srcOrd="0" destOrd="0" presId="urn:microsoft.com/office/officeart/2005/8/layout/orgChart1"/>
    <dgm:cxn modelId="{FF4884D9-1B0C-436F-8EAB-0A293CDA3F24}" type="presParOf" srcId="{5918E557-5096-4457-8F7F-C93FA14B5527}" destId="{A9F685AC-B392-4B5E-8334-F4B8300294AA}" srcOrd="1" destOrd="0" presId="urn:microsoft.com/office/officeart/2005/8/layout/orgChart1"/>
    <dgm:cxn modelId="{CBA07A7E-DEAC-419A-A2C9-C419D9264B98}" type="presParOf" srcId="{A9F685AC-B392-4B5E-8334-F4B8300294AA}" destId="{BAE02582-A1F5-462E-87B0-3FD1BE82E8B3}" srcOrd="0" destOrd="0" presId="urn:microsoft.com/office/officeart/2005/8/layout/orgChart1"/>
    <dgm:cxn modelId="{F8749D7B-8400-4FD7-B97F-ED96279987AF}" type="presParOf" srcId="{BAE02582-A1F5-462E-87B0-3FD1BE82E8B3}" destId="{964E8C31-53B5-4D76-81D9-F72D8F7F2023}" srcOrd="0" destOrd="0" presId="urn:microsoft.com/office/officeart/2005/8/layout/orgChart1"/>
    <dgm:cxn modelId="{FA4C52BD-442D-4C45-A54D-52F77E2FE90E}" type="presParOf" srcId="{BAE02582-A1F5-462E-87B0-3FD1BE82E8B3}" destId="{D8ED21EF-3964-4E76-8585-6CDC666EB495}" srcOrd="1" destOrd="0" presId="urn:microsoft.com/office/officeart/2005/8/layout/orgChart1"/>
    <dgm:cxn modelId="{4FD89997-57AC-4245-A05A-B03E1A9FFE1F}" type="presParOf" srcId="{A9F685AC-B392-4B5E-8334-F4B8300294AA}" destId="{543D1E64-9A4D-44AB-A5AA-B1B93EE951F4}" srcOrd="1" destOrd="0" presId="urn:microsoft.com/office/officeart/2005/8/layout/orgChart1"/>
    <dgm:cxn modelId="{0331A957-2000-4066-8415-56761C93CCD1}" type="presParOf" srcId="{A9F685AC-B392-4B5E-8334-F4B8300294AA}" destId="{29483608-27C2-4C21-B3F0-F9B343E62C68}" srcOrd="2" destOrd="0" presId="urn:microsoft.com/office/officeart/2005/8/layout/orgChart1"/>
    <dgm:cxn modelId="{E54AA9B8-8FE2-439B-9776-3B74BFA75F3F}" type="presParOf" srcId="{5918E557-5096-4457-8F7F-C93FA14B5527}" destId="{365CDC87-34B6-41C8-97A7-064488FAFBD2}" srcOrd="2" destOrd="0" presId="urn:microsoft.com/office/officeart/2005/8/layout/orgChart1"/>
    <dgm:cxn modelId="{F4992BCF-0E63-4250-A274-AF3056777C08}" type="presParOf" srcId="{5918E557-5096-4457-8F7F-C93FA14B5527}" destId="{9280EABC-EB5B-4463-A584-F740F4B84A39}" srcOrd="3" destOrd="0" presId="urn:microsoft.com/office/officeart/2005/8/layout/orgChart1"/>
    <dgm:cxn modelId="{9B551724-42A8-4590-80AF-4EDFBF257FB7}" type="presParOf" srcId="{9280EABC-EB5B-4463-A584-F740F4B84A39}" destId="{7C33DFF5-D32D-4AF1-925A-3C53D60900D4}" srcOrd="0" destOrd="0" presId="urn:microsoft.com/office/officeart/2005/8/layout/orgChart1"/>
    <dgm:cxn modelId="{06D45790-39D5-470C-8C73-E4FE5F8FC05A}" type="presParOf" srcId="{7C33DFF5-D32D-4AF1-925A-3C53D60900D4}" destId="{DF01D3E1-DCB5-4AE9-944C-AE9F11047273}" srcOrd="0" destOrd="0" presId="urn:microsoft.com/office/officeart/2005/8/layout/orgChart1"/>
    <dgm:cxn modelId="{B4A3B316-21F1-4048-B625-A24757BB9A07}" type="presParOf" srcId="{7C33DFF5-D32D-4AF1-925A-3C53D60900D4}" destId="{206CA3A7-0D60-4FEA-B6F1-4DBCE6B35E44}" srcOrd="1" destOrd="0" presId="urn:microsoft.com/office/officeart/2005/8/layout/orgChart1"/>
    <dgm:cxn modelId="{FE7DDF1A-D242-4CD7-AE63-A5C2C367B954}" type="presParOf" srcId="{9280EABC-EB5B-4463-A584-F740F4B84A39}" destId="{356BB609-EC98-4B25-89F6-F42E32258ABA}" srcOrd="1" destOrd="0" presId="urn:microsoft.com/office/officeart/2005/8/layout/orgChart1"/>
    <dgm:cxn modelId="{0FAA994D-3B55-4C9A-8D09-5F18E86FE86C}" type="presParOf" srcId="{356BB609-EC98-4B25-89F6-F42E32258ABA}" destId="{E5ED90E4-AA99-47D9-B454-CEE0A707BB68}" srcOrd="0" destOrd="0" presId="urn:microsoft.com/office/officeart/2005/8/layout/orgChart1"/>
    <dgm:cxn modelId="{DBD61914-BFCF-40AC-8E97-68004935AC6D}" type="presParOf" srcId="{356BB609-EC98-4B25-89F6-F42E32258ABA}" destId="{759402B7-0B8F-45E8-A85F-7A0C4DBA6D51}" srcOrd="1" destOrd="0" presId="urn:microsoft.com/office/officeart/2005/8/layout/orgChart1"/>
    <dgm:cxn modelId="{97C3CB63-353B-4193-B6BB-8BC6DEA398AB}" type="presParOf" srcId="{759402B7-0B8F-45E8-A85F-7A0C4DBA6D51}" destId="{99755DCF-0F4C-495F-A196-73AAA6CEDD55}" srcOrd="0" destOrd="0" presId="urn:microsoft.com/office/officeart/2005/8/layout/orgChart1"/>
    <dgm:cxn modelId="{9ADFBA2F-52D6-41DB-A7CA-21B88FF02914}" type="presParOf" srcId="{99755DCF-0F4C-495F-A196-73AAA6CEDD55}" destId="{E63309C9-5AFA-4A1E-8E6E-BFB5E1D4F89E}" srcOrd="0" destOrd="0" presId="urn:microsoft.com/office/officeart/2005/8/layout/orgChart1"/>
    <dgm:cxn modelId="{AC6B648C-3984-40F1-8E63-11ED1D1EED61}" type="presParOf" srcId="{99755DCF-0F4C-495F-A196-73AAA6CEDD55}" destId="{8D96B5D4-C431-4D2A-AFB3-E07DD78D3D02}" srcOrd="1" destOrd="0" presId="urn:microsoft.com/office/officeart/2005/8/layout/orgChart1"/>
    <dgm:cxn modelId="{46CD62D8-6D1F-4726-BFB1-9F74C3B5792F}" type="presParOf" srcId="{759402B7-0B8F-45E8-A85F-7A0C4DBA6D51}" destId="{23E38445-0392-4CFF-9237-82C7C85F7619}" srcOrd="1" destOrd="0" presId="urn:microsoft.com/office/officeart/2005/8/layout/orgChart1"/>
    <dgm:cxn modelId="{CD36C63C-E286-4128-905F-BAEB9F443CAF}" type="presParOf" srcId="{759402B7-0B8F-45E8-A85F-7A0C4DBA6D51}" destId="{78960582-5698-467A-84D5-3823C57795AA}" srcOrd="2" destOrd="0" presId="urn:microsoft.com/office/officeart/2005/8/layout/orgChart1"/>
    <dgm:cxn modelId="{262010EF-4363-4664-9E20-CBD39E3A8149}" type="presParOf" srcId="{356BB609-EC98-4B25-89F6-F42E32258ABA}" destId="{A29B764F-A027-42FF-B5A2-F1D1CC7B0759}" srcOrd="2" destOrd="0" presId="urn:microsoft.com/office/officeart/2005/8/layout/orgChart1"/>
    <dgm:cxn modelId="{37A7E268-2ECE-46CE-B0B8-0FD8148AF180}" type="presParOf" srcId="{356BB609-EC98-4B25-89F6-F42E32258ABA}" destId="{8F4EEC46-619B-4664-B470-7BFA2EF0E4CC}" srcOrd="3" destOrd="0" presId="urn:microsoft.com/office/officeart/2005/8/layout/orgChart1"/>
    <dgm:cxn modelId="{F43311DC-F12C-4091-8F24-6F69EAB903D8}" type="presParOf" srcId="{8F4EEC46-619B-4664-B470-7BFA2EF0E4CC}" destId="{F8E65783-CCC9-404E-88C0-184D98B53B24}" srcOrd="0" destOrd="0" presId="urn:microsoft.com/office/officeart/2005/8/layout/orgChart1"/>
    <dgm:cxn modelId="{1F9C7028-8541-46D4-9FF5-83ACEAFD1682}" type="presParOf" srcId="{F8E65783-CCC9-404E-88C0-184D98B53B24}" destId="{7AA66C78-4355-4341-A2A1-70E236E4F276}" srcOrd="0" destOrd="0" presId="urn:microsoft.com/office/officeart/2005/8/layout/orgChart1"/>
    <dgm:cxn modelId="{3D18C136-951F-4D3E-8008-C56C33DAA105}" type="presParOf" srcId="{F8E65783-CCC9-404E-88C0-184D98B53B24}" destId="{D4A915F8-EEDF-4075-A294-D2C87C15CE51}" srcOrd="1" destOrd="0" presId="urn:microsoft.com/office/officeart/2005/8/layout/orgChart1"/>
    <dgm:cxn modelId="{57BBE48C-C5ED-4E2F-8B7B-68FD24CD6665}" type="presParOf" srcId="{8F4EEC46-619B-4664-B470-7BFA2EF0E4CC}" destId="{D008003F-A563-4012-BA73-5F11C8526880}" srcOrd="1" destOrd="0" presId="urn:microsoft.com/office/officeart/2005/8/layout/orgChart1"/>
    <dgm:cxn modelId="{714F95DE-50A4-4830-BF2B-274C3AC5851D}" type="presParOf" srcId="{8F4EEC46-619B-4664-B470-7BFA2EF0E4CC}" destId="{8939151E-FA5B-4CA7-87BA-E1153207DDA1}" srcOrd="2" destOrd="0" presId="urn:microsoft.com/office/officeart/2005/8/layout/orgChart1"/>
    <dgm:cxn modelId="{73C3BE75-6510-4D10-A43D-BDD76BC86DD6}" type="presParOf" srcId="{9280EABC-EB5B-4463-A584-F740F4B84A39}" destId="{A3C13489-69B2-41A6-AD1F-78FCE44C7834}" srcOrd="2" destOrd="0" presId="urn:microsoft.com/office/officeart/2005/8/layout/orgChart1"/>
    <dgm:cxn modelId="{4FA52FBC-20B7-45CA-A817-5F66A04D9CB7}" type="presParOf" srcId="{5918E557-5096-4457-8F7F-C93FA14B5527}" destId="{2F8172BF-B421-47C1-B3A1-A2E0CC26B259}" srcOrd="4" destOrd="0" presId="urn:microsoft.com/office/officeart/2005/8/layout/orgChart1"/>
    <dgm:cxn modelId="{735E68C7-81D1-472D-8F7D-AF0CBCF488BB}" type="presParOf" srcId="{5918E557-5096-4457-8F7F-C93FA14B5527}" destId="{69C984C6-6D3C-4E4A-9457-D0DEFC8B4049}" srcOrd="5" destOrd="0" presId="urn:microsoft.com/office/officeart/2005/8/layout/orgChart1"/>
    <dgm:cxn modelId="{A91973EF-9FEF-4ADF-974F-52E6868C4E8E}" type="presParOf" srcId="{69C984C6-6D3C-4E4A-9457-D0DEFC8B4049}" destId="{A14585BF-2049-45DC-AEB0-B14F72A23CD0}" srcOrd="0" destOrd="0" presId="urn:microsoft.com/office/officeart/2005/8/layout/orgChart1"/>
    <dgm:cxn modelId="{DB6C6ED0-1F39-4F80-9AE2-67ED0A8E61C0}" type="presParOf" srcId="{A14585BF-2049-45DC-AEB0-B14F72A23CD0}" destId="{B5827342-8460-479A-AC3F-26602C52591E}" srcOrd="0" destOrd="0" presId="urn:microsoft.com/office/officeart/2005/8/layout/orgChart1"/>
    <dgm:cxn modelId="{8FFC6E7A-56BC-4829-BFDB-962CD83E03CC}" type="presParOf" srcId="{A14585BF-2049-45DC-AEB0-B14F72A23CD0}" destId="{4AFCC8F4-4612-43DA-A912-4CE27EFFD7DD}" srcOrd="1" destOrd="0" presId="urn:microsoft.com/office/officeart/2005/8/layout/orgChart1"/>
    <dgm:cxn modelId="{9845E285-51A7-45F3-A994-676F74CBEA0D}" type="presParOf" srcId="{69C984C6-6D3C-4E4A-9457-D0DEFC8B4049}" destId="{B0EB2758-A5DA-4E1B-82F6-E81A9A406291}" srcOrd="1" destOrd="0" presId="urn:microsoft.com/office/officeart/2005/8/layout/orgChart1"/>
    <dgm:cxn modelId="{E228F132-65B3-44BD-93FF-C87CB2C1B7BF}" type="presParOf" srcId="{69C984C6-6D3C-4E4A-9457-D0DEFC8B4049}" destId="{8A60E736-22C1-44E1-B65C-F135D6CEA4B7}" srcOrd="2" destOrd="0" presId="urn:microsoft.com/office/officeart/2005/8/layout/orgChart1"/>
    <dgm:cxn modelId="{FE16B437-FAE8-4005-89E3-9BD8C23D2734}" type="presParOf" srcId="{5918E557-5096-4457-8F7F-C93FA14B5527}" destId="{2FAD7F3E-36A3-4501-89EA-9F710BCB1AA2}" srcOrd="6" destOrd="0" presId="urn:microsoft.com/office/officeart/2005/8/layout/orgChart1"/>
    <dgm:cxn modelId="{BA1A3473-9DB4-4C28-81AE-5684E3940BF1}" type="presParOf" srcId="{5918E557-5096-4457-8F7F-C93FA14B5527}" destId="{481F00A2-8A07-4628-BDC2-FAE8F8A5E4D5}" srcOrd="7" destOrd="0" presId="urn:microsoft.com/office/officeart/2005/8/layout/orgChart1"/>
    <dgm:cxn modelId="{D4B714DC-E82D-41C9-9DE3-BA6EEA118524}" type="presParOf" srcId="{481F00A2-8A07-4628-BDC2-FAE8F8A5E4D5}" destId="{6E331818-09D6-4F1A-BA6F-340E3D56F2A1}" srcOrd="0" destOrd="0" presId="urn:microsoft.com/office/officeart/2005/8/layout/orgChart1"/>
    <dgm:cxn modelId="{5B38C078-E886-4A97-A44A-F3E0BC7E0913}" type="presParOf" srcId="{6E331818-09D6-4F1A-BA6F-340E3D56F2A1}" destId="{BDD258F5-4EBD-4BF4-BEBA-3DAF1FB8548D}" srcOrd="0" destOrd="0" presId="urn:microsoft.com/office/officeart/2005/8/layout/orgChart1"/>
    <dgm:cxn modelId="{FA205043-6D78-4052-B0C1-7D4C80D2DC6B}" type="presParOf" srcId="{6E331818-09D6-4F1A-BA6F-340E3D56F2A1}" destId="{9B7230E4-7912-4756-9C5E-EA38A531A030}" srcOrd="1" destOrd="0" presId="urn:microsoft.com/office/officeart/2005/8/layout/orgChart1"/>
    <dgm:cxn modelId="{8D239FF8-3FB2-4D1F-930B-78183EDAEDE9}" type="presParOf" srcId="{481F00A2-8A07-4628-BDC2-FAE8F8A5E4D5}" destId="{252B2A7E-6197-4A38-9A67-CD514F09DDC3}" srcOrd="1" destOrd="0" presId="urn:microsoft.com/office/officeart/2005/8/layout/orgChart1"/>
    <dgm:cxn modelId="{8FD5DD23-22F7-48C8-85F4-D5F2ACC05F46}" type="presParOf" srcId="{481F00A2-8A07-4628-BDC2-FAE8F8A5E4D5}" destId="{A66D26D8-89BD-4F2A-8056-2A7D0D53C124}" srcOrd="2" destOrd="0" presId="urn:microsoft.com/office/officeart/2005/8/layout/orgChart1"/>
    <dgm:cxn modelId="{CD03A1CD-A3F2-44EB-BD38-CBC3E4D6719E}" type="presParOf" srcId="{C9C287CA-4F92-4FEB-B8E8-975FF08B7B06}" destId="{7AB5B025-24CA-4D45-8228-ACA509AB73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AD7F3E-36A3-4501-89EA-9F710BCB1AA2}">
      <dsp:nvSpPr>
        <dsp:cNvPr id="0" name=""/>
        <dsp:cNvSpPr/>
      </dsp:nvSpPr>
      <dsp:spPr>
        <a:xfrm>
          <a:off x="4114799" y="860888"/>
          <a:ext cx="3122453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3122453" y="180637"/>
              </a:lnTo>
              <a:lnTo>
                <a:pt x="3122453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172BF-B421-47C1-B3A1-A2E0CC26B259}">
      <dsp:nvSpPr>
        <dsp:cNvPr id="0" name=""/>
        <dsp:cNvSpPr/>
      </dsp:nvSpPr>
      <dsp:spPr>
        <a:xfrm>
          <a:off x="4114799" y="860888"/>
          <a:ext cx="1040817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1040817" y="180637"/>
              </a:lnTo>
              <a:lnTo>
                <a:pt x="1040817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B764F-A027-42FF-B5A2-F1D1CC7B0759}">
      <dsp:nvSpPr>
        <dsp:cNvPr id="0" name=""/>
        <dsp:cNvSpPr/>
      </dsp:nvSpPr>
      <dsp:spPr>
        <a:xfrm>
          <a:off x="2385838" y="2082343"/>
          <a:ext cx="258054" cy="201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821"/>
              </a:lnTo>
              <a:lnTo>
                <a:pt x="258054" y="2012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D90E4-AA99-47D9-B454-CEE0A707BB68}">
      <dsp:nvSpPr>
        <dsp:cNvPr id="0" name=""/>
        <dsp:cNvSpPr/>
      </dsp:nvSpPr>
      <dsp:spPr>
        <a:xfrm>
          <a:off x="2385838" y="2082343"/>
          <a:ext cx="258054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258054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CDC87-34B6-41C8-97A7-064488FAFBD2}">
      <dsp:nvSpPr>
        <dsp:cNvPr id="0" name=""/>
        <dsp:cNvSpPr/>
      </dsp:nvSpPr>
      <dsp:spPr>
        <a:xfrm>
          <a:off x="3073982" y="860888"/>
          <a:ext cx="1040817" cy="361275"/>
        </a:xfrm>
        <a:custGeom>
          <a:avLst/>
          <a:gdLst/>
          <a:ahLst/>
          <a:cxnLst/>
          <a:rect l="0" t="0" r="0" b="0"/>
          <a:pathLst>
            <a:path>
              <a:moveTo>
                <a:pt x="1040817" y="0"/>
              </a:moveTo>
              <a:lnTo>
                <a:pt x="1040817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EED95-0189-4249-9CCA-C033CA9E226D}">
      <dsp:nvSpPr>
        <dsp:cNvPr id="0" name=""/>
        <dsp:cNvSpPr/>
      </dsp:nvSpPr>
      <dsp:spPr>
        <a:xfrm>
          <a:off x="992346" y="860888"/>
          <a:ext cx="3122453" cy="361275"/>
        </a:xfrm>
        <a:custGeom>
          <a:avLst/>
          <a:gdLst/>
          <a:ahLst/>
          <a:cxnLst/>
          <a:rect l="0" t="0" r="0" b="0"/>
          <a:pathLst>
            <a:path>
              <a:moveTo>
                <a:pt x="3122453" y="0"/>
              </a:moveTo>
              <a:lnTo>
                <a:pt x="3122453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96C09-4DCC-415A-9172-4060E3203FEB}">
      <dsp:nvSpPr>
        <dsp:cNvPr id="0" name=""/>
        <dsp:cNvSpPr/>
      </dsp:nvSpPr>
      <dsp:spPr>
        <a:xfrm>
          <a:off x="3254619" y="707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教师</a:t>
          </a:r>
          <a:endParaRPr lang="zh-CN" altLang="en-US" sz="5300" kern="1200" dirty="0"/>
        </a:p>
      </dsp:txBody>
      <dsp:txXfrm>
        <a:off x="3254619" y="707"/>
        <a:ext cx="1720360" cy="860180"/>
      </dsp:txXfrm>
    </dsp:sp>
    <dsp:sp modelId="{964E8C31-53B5-4D76-81D9-F72D8F7F2023}">
      <dsp:nvSpPr>
        <dsp:cNvPr id="0" name=""/>
        <dsp:cNvSpPr/>
      </dsp:nvSpPr>
      <dsp:spPr>
        <a:xfrm>
          <a:off x="132166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目录</a:t>
          </a:r>
          <a:endParaRPr lang="zh-CN" altLang="en-US" sz="5300" kern="1200" dirty="0"/>
        </a:p>
      </dsp:txBody>
      <dsp:txXfrm>
        <a:off x="132166" y="1222163"/>
        <a:ext cx="1720360" cy="860180"/>
      </dsp:txXfrm>
    </dsp:sp>
    <dsp:sp modelId="{DF01D3E1-DCB5-4AE9-944C-AE9F11047273}">
      <dsp:nvSpPr>
        <dsp:cNvPr id="0" name=""/>
        <dsp:cNvSpPr/>
      </dsp:nvSpPr>
      <dsp:spPr>
        <a:xfrm>
          <a:off x="2213802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学习</a:t>
          </a:r>
          <a:endParaRPr lang="zh-CN" altLang="en-US" sz="5300" kern="1200" dirty="0"/>
        </a:p>
      </dsp:txBody>
      <dsp:txXfrm>
        <a:off x="2213802" y="1222163"/>
        <a:ext cx="1720360" cy="860180"/>
      </dsp:txXfrm>
    </dsp:sp>
    <dsp:sp modelId="{E63309C9-5AFA-4A1E-8E6E-BFB5E1D4F89E}">
      <dsp:nvSpPr>
        <dsp:cNvPr id="0" name=""/>
        <dsp:cNvSpPr/>
      </dsp:nvSpPr>
      <dsp:spPr>
        <a:xfrm>
          <a:off x="2643892" y="2443619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知识</a:t>
          </a:r>
          <a:endParaRPr lang="zh-CN" altLang="en-US" sz="5300" kern="1200" dirty="0"/>
        </a:p>
      </dsp:txBody>
      <dsp:txXfrm>
        <a:off x="2643892" y="2443619"/>
        <a:ext cx="1720360" cy="860180"/>
      </dsp:txXfrm>
    </dsp:sp>
    <dsp:sp modelId="{7AA66C78-4355-4341-A2A1-70E236E4F276}">
      <dsp:nvSpPr>
        <dsp:cNvPr id="0" name=""/>
        <dsp:cNvSpPr/>
      </dsp:nvSpPr>
      <dsp:spPr>
        <a:xfrm>
          <a:off x="2643892" y="3665074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测试</a:t>
          </a:r>
          <a:endParaRPr lang="en-US" altLang="zh-CN" sz="5300" kern="1200" dirty="0" smtClean="0"/>
        </a:p>
      </dsp:txBody>
      <dsp:txXfrm>
        <a:off x="2643892" y="3665074"/>
        <a:ext cx="1720360" cy="860180"/>
      </dsp:txXfrm>
    </dsp:sp>
    <dsp:sp modelId="{B5827342-8460-479A-AC3F-26602C52591E}">
      <dsp:nvSpPr>
        <dsp:cNvPr id="0" name=""/>
        <dsp:cNvSpPr/>
      </dsp:nvSpPr>
      <dsp:spPr>
        <a:xfrm>
          <a:off x="4295437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进度</a:t>
          </a:r>
          <a:endParaRPr lang="en-US" altLang="zh-CN" sz="5300" kern="1200" dirty="0" smtClean="0"/>
        </a:p>
      </dsp:txBody>
      <dsp:txXfrm>
        <a:off x="4295437" y="1222163"/>
        <a:ext cx="1720360" cy="860180"/>
      </dsp:txXfrm>
    </dsp:sp>
    <dsp:sp modelId="{BDD258F5-4EBD-4BF4-BEBA-3DAF1FB8548D}">
      <dsp:nvSpPr>
        <dsp:cNvPr id="0" name=""/>
        <dsp:cNvSpPr/>
      </dsp:nvSpPr>
      <dsp:spPr>
        <a:xfrm>
          <a:off x="6377073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交流</a:t>
          </a:r>
          <a:endParaRPr lang="en-US" altLang="zh-CN" sz="5300" kern="1200" dirty="0" smtClean="0"/>
        </a:p>
      </dsp:txBody>
      <dsp:txXfrm>
        <a:off x="6377073" y="1222163"/>
        <a:ext cx="1720360" cy="86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10DA-7B4F-4DDF-8974-C52966731753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5BD0-738E-44FF-9B28-E8DE06E28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碎片学习系统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每个菜单项可以打开一个项目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显示本课程的大纲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包括学习过的和待学习的，以不同颜色展示</a:t>
            </a:r>
            <a:endParaRPr lang="en-US" altLang="zh-CN" dirty="0" smtClean="0"/>
          </a:p>
          <a:p>
            <a:pPr lvl="2"/>
            <a:r>
              <a:rPr lang="zh-CN" altLang="en-US" dirty="0"/>
              <a:t>学习</a:t>
            </a:r>
            <a:r>
              <a:rPr lang="zh-CN" altLang="en-US" dirty="0" smtClean="0"/>
              <a:t>过的可以再次打开浏览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已学习的显示为知识和答案，答案显示</a:t>
            </a:r>
            <a:endParaRPr lang="en-US" altLang="zh-CN" dirty="0" smtClean="0"/>
          </a:p>
          <a:p>
            <a:pPr lvl="2"/>
            <a:r>
              <a:rPr lang="zh-CN" altLang="en-US" dirty="0"/>
              <a:t>待</a:t>
            </a:r>
            <a:r>
              <a:rPr lang="zh-CN" altLang="en-US" dirty="0" smtClean="0"/>
              <a:t>学习的无法直接浏览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当前需要学习的内容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练习可以做，答案不显示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帮助学生</a:t>
            </a:r>
            <a:r>
              <a:rPr lang="zh-CN" altLang="en-US" b="1" dirty="0" smtClean="0">
                <a:solidFill>
                  <a:srgbClr val="FF0000"/>
                </a:solidFill>
              </a:rPr>
              <a:t>碎片式</a:t>
            </a:r>
            <a:r>
              <a:rPr lang="zh-CN" altLang="en-US" b="1" dirty="0" smtClean="0"/>
              <a:t>学习知识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帮助老师实时了解全网学习效果和进度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 smtClean="0"/>
              <a:t>即时学习，即时测试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学习记录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学习社区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467544" y="321297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67544" y="479715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学习规则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339752" y="1600200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283968" y="1600200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燕尾形箭头 13"/>
          <p:cNvSpPr/>
          <p:nvPr/>
        </p:nvSpPr>
        <p:spPr>
          <a:xfrm>
            <a:off x="1619672" y="1700808"/>
            <a:ext cx="504056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3491880" y="1700808"/>
            <a:ext cx="504056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5508104" y="1700808"/>
            <a:ext cx="504056" cy="3600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内容占位符 3"/>
          <p:cNvGraphicFramePr>
            <a:graphicFrameLocks/>
          </p:cNvGraphicFramePr>
          <p:nvPr/>
        </p:nvGraphicFramePr>
        <p:xfrm>
          <a:off x="6228184" y="1628800"/>
          <a:ext cx="13681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综合测试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学习规则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203848" y="1916832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肘形连接符 4"/>
          <p:cNvCxnSpPr/>
          <p:nvPr/>
        </p:nvCxnSpPr>
        <p:spPr>
          <a:xfrm rot="16200000" flipV="1">
            <a:off x="1106488" y="2718047"/>
            <a:ext cx="2404865" cy="1810547"/>
          </a:xfrm>
          <a:prstGeom prst="bentConnector3">
            <a:avLst>
              <a:gd name="adj1" fmla="val 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03648" y="2449488"/>
            <a:ext cx="173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 flipH="1" flipV="1">
            <a:off x="3563888" y="2636912"/>
            <a:ext cx="2736304" cy="1584176"/>
          </a:xfrm>
          <a:prstGeom prst="bentConnector3">
            <a:avLst>
              <a:gd name="adj1" fmla="val 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2357" y="4417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通过</a:t>
            </a:r>
            <a:endParaRPr lang="zh-CN" altLang="en-US" sz="1400" dirty="0"/>
          </a:p>
        </p:txBody>
      </p:sp>
      <p:cxnSp>
        <p:nvCxnSpPr>
          <p:cNvPr id="15" name="肘形连接符 14"/>
          <p:cNvCxnSpPr/>
          <p:nvPr/>
        </p:nvCxnSpPr>
        <p:spPr>
          <a:xfrm rot="5400000" flipH="1" flipV="1">
            <a:off x="4139952" y="2420888"/>
            <a:ext cx="432048" cy="432048"/>
          </a:xfrm>
          <a:prstGeom prst="bentConnector3">
            <a:avLst>
              <a:gd name="adj1" fmla="val 2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139952" y="24208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内容占位符 3"/>
          <p:cNvGraphicFramePr>
            <a:graphicFrameLocks/>
          </p:cNvGraphicFramePr>
          <p:nvPr/>
        </p:nvGraphicFramePr>
        <p:xfrm>
          <a:off x="6084168" y="1844824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5796136" y="206084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24928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未通过</a:t>
            </a:r>
            <a:endParaRPr lang="zh-CN" altLang="en-US" sz="1400" dirty="0"/>
          </a:p>
        </p:txBody>
      </p:sp>
      <p:cxnSp>
        <p:nvCxnSpPr>
          <p:cNvPr id="52" name="肘形连接符 51"/>
          <p:cNvCxnSpPr/>
          <p:nvPr/>
        </p:nvCxnSpPr>
        <p:spPr>
          <a:xfrm rot="10800000" flipV="1">
            <a:off x="2699792" y="2859286"/>
            <a:ext cx="510406" cy="425698"/>
          </a:xfrm>
          <a:prstGeom prst="bentConnector3">
            <a:avLst>
              <a:gd name="adj1" fmla="val 1164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2627784" y="32849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3728" y="285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通过</a:t>
            </a:r>
            <a:endParaRPr lang="zh-CN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195736" y="44371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未通过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学习规则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1033264" y="1719024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915816" y="1719024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788024" y="1719024"/>
          <a:ext cx="9464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练习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内容占位符 3"/>
          <p:cNvGraphicFramePr>
            <a:graphicFrameLocks/>
          </p:cNvGraphicFramePr>
          <p:nvPr/>
        </p:nvGraphicFramePr>
        <p:xfrm>
          <a:off x="6660232" y="1747624"/>
          <a:ext cx="13681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综合测试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肘形连接符 9"/>
          <p:cNvCxnSpPr/>
          <p:nvPr/>
        </p:nvCxnSpPr>
        <p:spPr>
          <a:xfrm rot="5400000" flipH="1" flipV="1">
            <a:off x="755576" y="3403808"/>
            <a:ext cx="2808312" cy="360040"/>
          </a:xfrm>
          <a:prstGeom prst="bentConnector3">
            <a:avLst>
              <a:gd name="adj1" fmla="val 1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339752" y="21796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 flipH="1" flipV="1">
            <a:off x="2627784" y="3331800"/>
            <a:ext cx="2808312" cy="360040"/>
          </a:xfrm>
          <a:prstGeom prst="bentConnector3">
            <a:avLst>
              <a:gd name="adj1" fmla="val 1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960" y="21076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H="1" flipV="1">
            <a:off x="4499992" y="3356992"/>
            <a:ext cx="2808312" cy="360040"/>
          </a:xfrm>
          <a:prstGeom prst="bentConnector3">
            <a:avLst>
              <a:gd name="adj1" fmla="val 1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084168" y="21328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>
            <a:off x="1033264" y="1916832"/>
            <a:ext cx="6120680" cy="3528392"/>
          </a:xfrm>
          <a:prstGeom prst="bentConnector3">
            <a:avLst>
              <a:gd name="adj1" fmla="val 1063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153944" y="50851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16401" y="21808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01616" y="21328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73824" y="2148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44208" y="50851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未通过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484645" y="55172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通过</a:t>
            </a:r>
            <a:endParaRPr lang="zh-CN" alt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524328" y="508518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总菜单在左侧，滑动可见，有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mContent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学习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mClassroom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进度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mReport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交流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mDiscussion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340</Words>
  <Application>Microsoft Office PowerPoint</Application>
  <PresentationFormat>全屏显示(4:3)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碎片学习系统</vt:lpstr>
      <vt:lpstr>目标</vt:lpstr>
      <vt:lpstr>特点</vt:lpstr>
      <vt:lpstr>系统结构</vt:lpstr>
      <vt:lpstr>目录</vt:lpstr>
      <vt:lpstr>学习规则1</vt:lpstr>
      <vt:lpstr>学习规则2</vt:lpstr>
      <vt:lpstr>学习规则3</vt:lpstr>
      <vt:lpstr>设计细节</vt:lpstr>
      <vt:lpstr>设计细节</vt:lpstr>
    </vt:vector>
  </TitlesOfParts>
  <Company>淘宝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碎片学习系统</dc:title>
  <dc:creator>晓楚</dc:creator>
  <cp:lastModifiedBy>晓楚</cp:lastModifiedBy>
  <cp:revision>6</cp:revision>
  <dcterms:created xsi:type="dcterms:W3CDTF">2013-06-23T12:37:38Z</dcterms:created>
  <dcterms:modified xsi:type="dcterms:W3CDTF">2013-06-23T14:21:11Z</dcterms:modified>
</cp:coreProperties>
</file>