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31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41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60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54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599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53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6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46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849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09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213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6E88-3617-4B66-B1C8-317C11AB87E3}" type="datetimeFigureOut">
              <a:rPr lang="en-SG" smtClean="0"/>
              <a:t>22/10/2021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10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D705-CC63-466D-98EF-8CA0FC1BE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PESS Project</a:t>
            </a:r>
            <a:br>
              <a:rPr lang="en-SG" dirty="0"/>
            </a:br>
            <a:r>
              <a:rPr lang="en-SG" dirty="0"/>
              <a:t>User 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5BEC3-1F61-4BA2-B3F6-2B01DDAAA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5" y="4152544"/>
            <a:ext cx="9144000" cy="1655762"/>
          </a:xfrm>
        </p:spPr>
        <p:txBody>
          <a:bodyPr/>
          <a:lstStyle/>
          <a:p>
            <a:r>
              <a:rPr lang="en-SG" dirty="0"/>
              <a:t>Name: Lee Ray Xiang</a:t>
            </a:r>
          </a:p>
          <a:p>
            <a:r>
              <a:rPr lang="en-SG" dirty="0"/>
              <a:t>Reg: 12</a:t>
            </a:r>
          </a:p>
          <a:p>
            <a:r>
              <a:rPr lang="en-SG" dirty="0"/>
              <a:t>Class: CW2001K</a:t>
            </a:r>
          </a:p>
        </p:txBody>
      </p:sp>
    </p:spTree>
    <p:extLst>
      <p:ext uri="{BB962C8B-B14F-4D97-AF65-F5344CB8AC3E}">
        <p14:creationId xmlns:p14="http://schemas.microsoft.com/office/powerpoint/2010/main" val="47132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3F85-1B6F-48E7-A7B8-065AA688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399283"/>
            <a:ext cx="10515600" cy="1325563"/>
          </a:xfrm>
        </p:spPr>
        <p:txBody>
          <a:bodyPr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PESS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8D792-0378-4887-B19C-2CB58E0B773E}"/>
              </a:ext>
            </a:extLst>
          </p:cNvPr>
          <p:cNvSpPr txBox="1"/>
          <p:nvPr/>
        </p:nvSpPr>
        <p:spPr>
          <a:xfrm>
            <a:off x="3306145" y="437357"/>
            <a:ext cx="5579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/>
              <a:t>Welcome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8907C-2F26-4307-8326-7A13FBBD950B}"/>
              </a:ext>
            </a:extLst>
          </p:cNvPr>
          <p:cNvSpPr txBox="1"/>
          <p:nvPr/>
        </p:nvSpPr>
        <p:spPr>
          <a:xfrm>
            <a:off x="1635967" y="2932431"/>
            <a:ext cx="557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Username: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37B6D-8A4B-44AF-A5DC-F1F8B4B552C4}"/>
              </a:ext>
            </a:extLst>
          </p:cNvPr>
          <p:cNvSpPr txBox="1"/>
          <p:nvPr/>
        </p:nvSpPr>
        <p:spPr>
          <a:xfrm>
            <a:off x="1635967" y="3631117"/>
            <a:ext cx="557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Password: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46120-A1E8-4889-B01E-973A8546B8A8}"/>
              </a:ext>
            </a:extLst>
          </p:cNvPr>
          <p:cNvSpPr/>
          <p:nvPr/>
        </p:nvSpPr>
        <p:spPr>
          <a:xfrm>
            <a:off x="5299787" y="3001100"/>
            <a:ext cx="1915886" cy="324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john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76690-6833-4E0C-BEDF-FC947B64167B}"/>
              </a:ext>
            </a:extLst>
          </p:cNvPr>
          <p:cNvSpPr/>
          <p:nvPr/>
        </p:nvSpPr>
        <p:spPr>
          <a:xfrm>
            <a:off x="5299787" y="3745809"/>
            <a:ext cx="1915886" cy="324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*********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24C9BF-ED3F-4796-8B0A-84DE91783272}"/>
              </a:ext>
            </a:extLst>
          </p:cNvPr>
          <p:cNvSpPr/>
          <p:nvPr/>
        </p:nvSpPr>
        <p:spPr>
          <a:xfrm>
            <a:off x="6618513" y="4795935"/>
            <a:ext cx="1194319" cy="3825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 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C9D92F-138A-4283-909C-F9719DB17796}"/>
              </a:ext>
            </a:extLst>
          </p:cNvPr>
          <p:cNvSpPr/>
          <p:nvPr/>
        </p:nvSpPr>
        <p:spPr>
          <a:xfrm>
            <a:off x="4425819" y="4795935"/>
            <a:ext cx="1194319" cy="3825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15300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LOG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51F88-07AE-4003-AF4E-DCC867E680C3}"/>
              </a:ext>
            </a:extLst>
          </p:cNvPr>
          <p:cNvSpPr/>
          <p:nvPr/>
        </p:nvSpPr>
        <p:spPr>
          <a:xfrm>
            <a:off x="2618912" y="1580225"/>
            <a:ext cx="1225119" cy="363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439481" y="158022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359740" y="158022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347969" y="1584155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View History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413A045-7B6D-4473-8E6A-2BA9C028A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28513"/>
              </p:ext>
            </p:extLst>
          </p:nvPr>
        </p:nvGraphicFramePr>
        <p:xfrm>
          <a:off x="2032000" y="2905787"/>
          <a:ext cx="8128000" cy="30779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96117">
                  <a:extLst>
                    <a:ext uri="{9D8B030D-6E8A-4147-A177-3AD203B41FA5}">
                      <a16:colId xmlns:a16="http://schemas.microsoft.com/office/drawing/2014/main" val="3782514085"/>
                    </a:ext>
                  </a:extLst>
                </a:gridCol>
                <a:gridCol w="6031883">
                  <a:extLst>
                    <a:ext uri="{9D8B030D-6E8A-4147-A177-3AD203B41FA5}">
                      <a16:colId xmlns:a16="http://schemas.microsoft.com/office/drawing/2014/main" val="2025493351"/>
                    </a:ext>
                  </a:extLst>
                </a:gridCol>
              </a:tblGrid>
              <a:tr h="512986">
                <a:tc>
                  <a:txBody>
                    <a:bodyPr/>
                    <a:lstStyle/>
                    <a:p>
                      <a:r>
                        <a:rPr lang="en-SG" dirty="0"/>
                        <a:t>Caller’s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77163"/>
                  </a:ext>
                </a:extLst>
              </a:tr>
              <a:tr h="512986">
                <a:tc>
                  <a:txBody>
                    <a:bodyPr/>
                    <a:lstStyle/>
                    <a:p>
                      <a:r>
                        <a:rPr lang="en-SG" dirty="0"/>
                        <a:t>Contact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91182747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862406"/>
                  </a:ext>
                </a:extLst>
              </a:tr>
              <a:tr h="512986">
                <a:tc>
                  <a:txBody>
                    <a:bodyPr/>
                    <a:lstStyle/>
                    <a:p>
                      <a:r>
                        <a:rPr lang="en-SG" dirty="0"/>
                        <a:t>Location: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Hougang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ave</a:t>
                      </a:r>
                      <a:r>
                        <a:rPr lang="en-SG" dirty="0"/>
                        <a:t> 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52936"/>
                  </a:ext>
                </a:extLst>
              </a:tr>
              <a:tr h="512986">
                <a:tc>
                  <a:txBody>
                    <a:bodyPr/>
                    <a:lstStyle/>
                    <a:p>
                      <a:r>
                        <a:rPr lang="en-SG" dirty="0"/>
                        <a:t>Incident Type: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9291"/>
                  </a:ext>
                </a:extLst>
              </a:tr>
              <a:tr h="512986">
                <a:tc>
                  <a:txBody>
                    <a:bodyPr/>
                    <a:lstStyle/>
                    <a:p>
                      <a:r>
                        <a:rPr lang="en-SG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Fighting at hawker centre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4361"/>
                  </a:ext>
                </a:extLst>
              </a:tr>
              <a:tr h="51298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021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F0DF57E-6C48-4D00-9E73-D09F0BDE6FDE}"/>
              </a:ext>
            </a:extLst>
          </p:cNvPr>
          <p:cNvSpPr/>
          <p:nvPr/>
        </p:nvSpPr>
        <p:spPr>
          <a:xfrm>
            <a:off x="2032000" y="2322019"/>
            <a:ext cx="8128000" cy="5798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 CALL PANEL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628DE7-81DB-4E09-A552-8683CCBB6408}"/>
              </a:ext>
            </a:extLst>
          </p:cNvPr>
          <p:cNvSpPr/>
          <p:nvPr/>
        </p:nvSpPr>
        <p:spPr>
          <a:xfrm>
            <a:off x="2508243" y="5584053"/>
            <a:ext cx="951104" cy="3046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Reset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DC2C6E-A5C2-4227-A074-7AEAFA163E34}"/>
              </a:ext>
            </a:extLst>
          </p:cNvPr>
          <p:cNvSpPr/>
          <p:nvPr/>
        </p:nvSpPr>
        <p:spPr>
          <a:xfrm>
            <a:off x="4231688" y="5584053"/>
            <a:ext cx="1864313" cy="3046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Process 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827A47-ED1B-4BC8-947A-544C7191403D}"/>
              </a:ext>
            </a:extLst>
          </p:cNvPr>
          <p:cNvSpPr/>
          <p:nvPr/>
        </p:nvSpPr>
        <p:spPr>
          <a:xfrm>
            <a:off x="7057379" y="4509856"/>
            <a:ext cx="2515709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--Select an option--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5A989B-299C-465C-A004-2E5EC062530B}"/>
              </a:ext>
            </a:extLst>
          </p:cNvPr>
          <p:cNvCxnSpPr/>
          <p:nvPr/>
        </p:nvCxnSpPr>
        <p:spPr>
          <a:xfrm>
            <a:off x="9336350" y="4509856"/>
            <a:ext cx="0" cy="3085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D0E03EF-E4D5-406A-89DB-5E06169BD6D5}"/>
              </a:ext>
            </a:extLst>
          </p:cNvPr>
          <p:cNvSpPr/>
          <p:nvPr/>
        </p:nvSpPr>
        <p:spPr>
          <a:xfrm>
            <a:off x="9413302" y="4556157"/>
            <a:ext cx="133152" cy="2081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065F12-7078-4300-9762-F4B828956C3A}"/>
              </a:ext>
            </a:extLst>
          </p:cNvPr>
          <p:cNvSpPr/>
          <p:nvPr/>
        </p:nvSpPr>
        <p:spPr>
          <a:xfrm>
            <a:off x="4231688" y="4509856"/>
            <a:ext cx="1864312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fighting</a:t>
            </a:r>
          </a:p>
        </p:txBody>
      </p:sp>
    </p:spTree>
    <p:extLst>
      <p:ext uri="{BB962C8B-B14F-4D97-AF65-F5344CB8AC3E}">
        <p14:creationId xmlns:p14="http://schemas.microsoft.com/office/powerpoint/2010/main" val="260034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DUPLICATE CALL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439481" y="158022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359740" y="158022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347969" y="1584155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View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997BD-CAC3-44F5-9903-AD6AE74AEE2E}"/>
              </a:ext>
            </a:extLst>
          </p:cNvPr>
          <p:cNvSpPr/>
          <p:nvPr/>
        </p:nvSpPr>
        <p:spPr>
          <a:xfrm>
            <a:off x="2618912" y="1580225"/>
            <a:ext cx="1225119" cy="363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72A1-6636-45AC-BA60-1C12A8C668ED}"/>
              </a:ext>
            </a:extLst>
          </p:cNvPr>
          <p:cNvSpPr txBox="1"/>
          <p:nvPr/>
        </p:nvSpPr>
        <p:spPr>
          <a:xfrm>
            <a:off x="2592278" y="2102886"/>
            <a:ext cx="695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Pending Incidents</a:t>
            </a:r>
          </a:p>
          <a:p>
            <a:r>
              <a:rPr lang="en-SG" dirty="0"/>
              <a:t>Please </a:t>
            </a:r>
            <a:r>
              <a:rPr lang="en-SG" dirty="0">
                <a:solidFill>
                  <a:srgbClr val="FF0000"/>
                </a:solidFill>
              </a:rPr>
              <a:t>click</a:t>
            </a:r>
            <a:r>
              <a:rPr lang="en-SG" dirty="0"/>
              <a:t> on the checkbox if the call is duplicated.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8B080C4D-0001-4C64-8D8D-B4462204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53482"/>
              </p:ext>
            </p:extLst>
          </p:nvPr>
        </p:nvGraphicFramePr>
        <p:xfrm>
          <a:off x="2022382" y="2815962"/>
          <a:ext cx="8382248" cy="34145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7464">
                  <a:extLst>
                    <a:ext uri="{9D8B030D-6E8A-4147-A177-3AD203B41FA5}">
                      <a16:colId xmlns:a16="http://schemas.microsoft.com/office/drawing/2014/main" val="617887994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3508798714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2277098995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3150147312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759291839"/>
                    </a:ext>
                  </a:extLst>
                </a:gridCol>
                <a:gridCol w="1227291">
                  <a:extLst>
                    <a:ext uri="{9D8B030D-6E8A-4147-A177-3AD203B41FA5}">
                      <a16:colId xmlns:a16="http://schemas.microsoft.com/office/drawing/2014/main" val="1783720713"/>
                    </a:ext>
                  </a:extLst>
                </a:gridCol>
                <a:gridCol w="1167637">
                  <a:extLst>
                    <a:ext uri="{9D8B030D-6E8A-4147-A177-3AD203B41FA5}">
                      <a16:colId xmlns:a16="http://schemas.microsoft.com/office/drawing/2014/main" val="3494630825"/>
                    </a:ext>
                  </a:extLst>
                </a:gridCol>
              </a:tblGrid>
              <a:tr h="833391">
                <a:tc>
                  <a:txBody>
                    <a:bodyPr/>
                    <a:lstStyle/>
                    <a:p>
                      <a:r>
                        <a:rPr lang="en-SG" dirty="0"/>
                        <a:t>Number: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Types of Incidents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Venue of Incidents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Dispatch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 of Dispatch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Check if Duplicated?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42846"/>
                  </a:ext>
                </a:extLst>
              </a:tr>
              <a:tr h="83339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Hougang</a:t>
                      </a:r>
                      <a:r>
                        <a:rPr lang="en-SG" dirty="0"/>
                        <a:t> 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5.10am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92991"/>
                  </a:ext>
                </a:extLst>
              </a:tr>
              <a:tr h="83339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Ang Mo Kio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7.10am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86798"/>
                  </a:ext>
                </a:extLst>
              </a:tr>
              <a:tr h="83339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Basketball court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3907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0A7C0AC-1C2A-477D-A629-C605A055C3C6}"/>
              </a:ext>
            </a:extLst>
          </p:cNvPr>
          <p:cNvSpPr/>
          <p:nvPr/>
        </p:nvSpPr>
        <p:spPr>
          <a:xfrm>
            <a:off x="9342268" y="3902609"/>
            <a:ext cx="461639" cy="39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96601C-23E4-4138-B486-0890C036E4E7}"/>
              </a:ext>
            </a:extLst>
          </p:cNvPr>
          <p:cNvSpPr/>
          <p:nvPr/>
        </p:nvSpPr>
        <p:spPr>
          <a:xfrm>
            <a:off x="9342268" y="4751023"/>
            <a:ext cx="461639" cy="39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991834-EE63-43E8-B71C-C54126D22D07}"/>
              </a:ext>
            </a:extLst>
          </p:cNvPr>
          <p:cNvSpPr/>
          <p:nvPr/>
        </p:nvSpPr>
        <p:spPr>
          <a:xfrm>
            <a:off x="3246871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Duplicate Call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24B3B8-BF9F-4186-9F33-35CE325CCDCD}"/>
              </a:ext>
            </a:extLst>
          </p:cNvPr>
          <p:cNvSpPr/>
          <p:nvPr/>
        </p:nvSpPr>
        <p:spPr>
          <a:xfrm>
            <a:off x="6775813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Unique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5F765-85BC-40B4-9D10-09620E513B5E}"/>
              </a:ext>
            </a:extLst>
          </p:cNvPr>
          <p:cNvSpPr/>
          <p:nvPr/>
        </p:nvSpPr>
        <p:spPr>
          <a:xfrm>
            <a:off x="9348059" y="5666824"/>
            <a:ext cx="461639" cy="39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66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DISPATCH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510501" y="1356097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430760" y="1356097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418989" y="1360028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View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997BD-CAC3-44F5-9903-AD6AE74AEE2E}"/>
              </a:ext>
            </a:extLst>
          </p:cNvPr>
          <p:cNvSpPr/>
          <p:nvPr/>
        </p:nvSpPr>
        <p:spPr>
          <a:xfrm>
            <a:off x="2689932" y="1356098"/>
            <a:ext cx="1225119" cy="363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72A1-6636-45AC-BA60-1C12A8C668ED}"/>
              </a:ext>
            </a:extLst>
          </p:cNvPr>
          <p:cNvSpPr txBox="1"/>
          <p:nvPr/>
        </p:nvSpPr>
        <p:spPr>
          <a:xfrm>
            <a:off x="3059837" y="1733411"/>
            <a:ext cx="607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Dispatch Patrol Cars</a:t>
            </a:r>
          </a:p>
          <a:p>
            <a:pPr algn="ctr"/>
            <a:r>
              <a:rPr lang="en-SG" dirty="0"/>
              <a:t>Patrol Cars Available </a:t>
            </a:r>
          </a:p>
          <a:p>
            <a:endParaRPr lang="en-SG" dirty="0"/>
          </a:p>
          <a:p>
            <a:pPr algn="ctr"/>
            <a:r>
              <a:rPr lang="en-SG" dirty="0"/>
              <a:t>Click to </a:t>
            </a:r>
            <a:r>
              <a:rPr lang="en-SG" dirty="0">
                <a:solidFill>
                  <a:srgbClr val="FF0000"/>
                </a:solidFill>
              </a:rPr>
              <a:t>select one </a:t>
            </a:r>
            <a:r>
              <a:rPr lang="en-SG" dirty="0"/>
              <a:t>or more patrol car: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8B080C4D-0001-4C64-8D8D-B4462204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91214"/>
              </p:ext>
            </p:extLst>
          </p:nvPr>
        </p:nvGraphicFramePr>
        <p:xfrm>
          <a:off x="2069975" y="2945978"/>
          <a:ext cx="8052050" cy="31762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0410">
                  <a:extLst>
                    <a:ext uri="{9D8B030D-6E8A-4147-A177-3AD203B41FA5}">
                      <a16:colId xmlns:a16="http://schemas.microsoft.com/office/drawing/2014/main" val="617887994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3508798714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2277098995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3150147312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759291839"/>
                    </a:ext>
                  </a:extLst>
                </a:gridCol>
              </a:tblGrid>
              <a:tr h="794053">
                <a:tc>
                  <a:txBody>
                    <a:bodyPr/>
                    <a:lstStyle/>
                    <a:p>
                      <a:r>
                        <a:rPr lang="en-SG" dirty="0"/>
                        <a:t>Patrol car number: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Selection: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42846"/>
                  </a:ext>
                </a:extLst>
              </a:tr>
              <a:tr h="79405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02/05/2021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92991"/>
                  </a:ext>
                </a:extLst>
              </a:tr>
              <a:tr h="79405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05/06/2021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86798"/>
                  </a:ext>
                </a:extLst>
              </a:tr>
              <a:tr h="79405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3907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0A7C0AC-1C2A-477D-A629-C605A055C3C6}"/>
              </a:ext>
            </a:extLst>
          </p:cNvPr>
          <p:cNvSpPr/>
          <p:nvPr/>
        </p:nvSpPr>
        <p:spPr>
          <a:xfrm>
            <a:off x="9031548" y="3858770"/>
            <a:ext cx="653989" cy="39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96601C-23E4-4138-B486-0890C036E4E7}"/>
              </a:ext>
            </a:extLst>
          </p:cNvPr>
          <p:cNvSpPr/>
          <p:nvPr/>
        </p:nvSpPr>
        <p:spPr>
          <a:xfrm>
            <a:off x="9031548" y="4709384"/>
            <a:ext cx="653988" cy="39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24B3B8-BF9F-4186-9F33-35CE325CCDCD}"/>
              </a:ext>
            </a:extLst>
          </p:cNvPr>
          <p:cNvSpPr/>
          <p:nvPr/>
        </p:nvSpPr>
        <p:spPr>
          <a:xfrm>
            <a:off x="5286954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Dispatch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5F765-85BC-40B4-9D10-09620E513B5E}"/>
              </a:ext>
            </a:extLst>
          </p:cNvPr>
          <p:cNvSpPr/>
          <p:nvPr/>
        </p:nvSpPr>
        <p:spPr>
          <a:xfrm>
            <a:off x="9072976" y="5559998"/>
            <a:ext cx="612560" cy="39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02772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63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UPDATE CAR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474990" y="1179023"/>
            <a:ext cx="1225119" cy="363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395249" y="1179023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383478" y="118295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View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997BD-CAC3-44F5-9903-AD6AE74AEE2E}"/>
              </a:ext>
            </a:extLst>
          </p:cNvPr>
          <p:cNvSpPr/>
          <p:nvPr/>
        </p:nvSpPr>
        <p:spPr>
          <a:xfrm>
            <a:off x="2654421" y="1179024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72A1-6636-45AC-BA60-1C12A8C668ED}"/>
              </a:ext>
            </a:extLst>
          </p:cNvPr>
          <p:cNvSpPr txBox="1"/>
          <p:nvPr/>
        </p:nvSpPr>
        <p:spPr>
          <a:xfrm>
            <a:off x="2311152" y="1488251"/>
            <a:ext cx="6072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Update Car status</a:t>
            </a:r>
          </a:p>
          <a:p>
            <a:endParaRPr lang="en-SG" dirty="0"/>
          </a:p>
          <a:p>
            <a:r>
              <a:rPr lang="en-SG" dirty="0"/>
              <a:t>Select Patrol Cars Number</a:t>
            </a:r>
          </a:p>
          <a:p>
            <a:endParaRPr lang="en-SG" dirty="0"/>
          </a:p>
          <a:p>
            <a:r>
              <a:rPr lang="en-SG" dirty="0"/>
              <a:t>Display Incident</a:t>
            </a:r>
          </a:p>
          <a:p>
            <a:endParaRPr lang="en-SG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8B080C4D-0001-4C64-8D8D-B4462204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72247"/>
              </p:ext>
            </p:extLst>
          </p:nvPr>
        </p:nvGraphicFramePr>
        <p:xfrm>
          <a:off x="3019885" y="3545545"/>
          <a:ext cx="6441640" cy="15881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0410">
                  <a:extLst>
                    <a:ext uri="{9D8B030D-6E8A-4147-A177-3AD203B41FA5}">
                      <a16:colId xmlns:a16="http://schemas.microsoft.com/office/drawing/2014/main" val="617887994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3508798714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2277098995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3150147312"/>
                    </a:ext>
                  </a:extLst>
                </a:gridCol>
              </a:tblGrid>
              <a:tr h="794053">
                <a:tc>
                  <a:txBody>
                    <a:bodyPr/>
                    <a:lstStyle/>
                    <a:p>
                      <a:r>
                        <a:rPr lang="en-SG" dirty="0"/>
                        <a:t>Patrol car number: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42846"/>
                  </a:ext>
                </a:extLst>
              </a:tr>
              <a:tr h="79405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02/04/2021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92991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24B3B8-BF9F-4186-9F33-35CE325CCDCD}"/>
              </a:ext>
            </a:extLst>
          </p:cNvPr>
          <p:cNvSpPr/>
          <p:nvPr/>
        </p:nvSpPr>
        <p:spPr>
          <a:xfrm>
            <a:off x="5286954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7B034A-FB8E-4FF9-B292-C42ECC894C19}"/>
              </a:ext>
            </a:extLst>
          </p:cNvPr>
          <p:cNvGrpSpPr/>
          <p:nvPr/>
        </p:nvGrpSpPr>
        <p:grpSpPr>
          <a:xfrm>
            <a:off x="5087549" y="2103211"/>
            <a:ext cx="2515709" cy="316366"/>
            <a:chOff x="5087549" y="2103211"/>
            <a:chExt cx="2515709" cy="3163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FC6F5F-5415-4F2B-B564-D62FF52D5B9A}"/>
                </a:ext>
              </a:extLst>
            </p:cNvPr>
            <p:cNvSpPr/>
            <p:nvPr/>
          </p:nvSpPr>
          <p:spPr>
            <a:xfrm>
              <a:off x="5087549" y="2103211"/>
              <a:ext cx="2515709" cy="3046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8409A7-9C9B-41E9-AB93-7E7A095C0061}"/>
                </a:ext>
              </a:extLst>
            </p:cNvPr>
            <p:cNvCxnSpPr/>
            <p:nvPr/>
          </p:nvCxnSpPr>
          <p:spPr>
            <a:xfrm>
              <a:off x="7223465" y="2110995"/>
              <a:ext cx="0" cy="3085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F7BE41CC-0D6A-4EDB-8A6E-65E89AD13628}"/>
                </a:ext>
              </a:extLst>
            </p:cNvPr>
            <p:cNvSpPr/>
            <p:nvPr/>
          </p:nvSpPr>
          <p:spPr>
            <a:xfrm>
              <a:off x="7351740" y="2157296"/>
              <a:ext cx="133152" cy="20811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8EA272-23B4-440A-8818-201F9530C522}"/>
              </a:ext>
            </a:extLst>
          </p:cNvPr>
          <p:cNvGrpSpPr/>
          <p:nvPr/>
        </p:nvGrpSpPr>
        <p:grpSpPr>
          <a:xfrm>
            <a:off x="7894319" y="4632076"/>
            <a:ext cx="1493517" cy="188498"/>
            <a:chOff x="5152095" y="2150053"/>
            <a:chExt cx="2135507" cy="2695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A23A60-257F-4B3F-8456-DA68CD7011D2}"/>
                </a:ext>
              </a:extLst>
            </p:cNvPr>
            <p:cNvSpPr/>
            <p:nvPr/>
          </p:nvSpPr>
          <p:spPr>
            <a:xfrm>
              <a:off x="5152095" y="2150053"/>
              <a:ext cx="2135507" cy="2695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Available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B532D5-86FF-42F5-AEBF-C04C5B6144AD}"/>
                </a:ext>
              </a:extLst>
            </p:cNvPr>
            <p:cNvCxnSpPr>
              <a:cxnSpLocks/>
            </p:cNvCxnSpPr>
            <p:nvPr/>
          </p:nvCxnSpPr>
          <p:spPr>
            <a:xfrm>
              <a:off x="6994660" y="2150053"/>
              <a:ext cx="0" cy="2695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D652FFBE-F21D-42F2-A27B-5268B52EE762}"/>
                </a:ext>
              </a:extLst>
            </p:cNvPr>
            <p:cNvSpPr/>
            <p:nvPr/>
          </p:nvSpPr>
          <p:spPr>
            <a:xfrm>
              <a:off x="7074556" y="2180756"/>
              <a:ext cx="133152" cy="20811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2138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63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UPDATE CAR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474990" y="1179023"/>
            <a:ext cx="1225119" cy="363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395249" y="1179023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383478" y="118295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View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997BD-CAC3-44F5-9903-AD6AE74AEE2E}"/>
              </a:ext>
            </a:extLst>
          </p:cNvPr>
          <p:cNvSpPr/>
          <p:nvPr/>
        </p:nvSpPr>
        <p:spPr>
          <a:xfrm>
            <a:off x="2654421" y="1179024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72A1-6636-45AC-BA60-1C12A8C668ED}"/>
              </a:ext>
            </a:extLst>
          </p:cNvPr>
          <p:cNvSpPr txBox="1"/>
          <p:nvPr/>
        </p:nvSpPr>
        <p:spPr>
          <a:xfrm>
            <a:off x="2311152" y="1488251"/>
            <a:ext cx="6072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Update Patrol Car Actual status</a:t>
            </a:r>
          </a:p>
          <a:p>
            <a:endParaRPr lang="en-SG" dirty="0"/>
          </a:p>
          <a:p>
            <a:r>
              <a:rPr lang="en-SG" dirty="0"/>
              <a:t>Select Patrol Cars Number</a:t>
            </a:r>
          </a:p>
          <a:p>
            <a:endParaRPr lang="en-SG" dirty="0"/>
          </a:p>
          <a:p>
            <a:r>
              <a:rPr lang="en-SG" dirty="0"/>
              <a:t>Enter Time when Patrol Car reach the scene:</a:t>
            </a:r>
          </a:p>
          <a:p>
            <a:endParaRPr lang="en-SG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8B080C4D-0001-4C64-8D8D-B4462204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46132"/>
              </p:ext>
            </p:extLst>
          </p:nvPr>
        </p:nvGraphicFramePr>
        <p:xfrm>
          <a:off x="3019885" y="3545545"/>
          <a:ext cx="6441640" cy="15881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8328">
                  <a:extLst>
                    <a:ext uri="{9D8B030D-6E8A-4147-A177-3AD203B41FA5}">
                      <a16:colId xmlns:a16="http://schemas.microsoft.com/office/drawing/2014/main" val="617887994"/>
                    </a:ext>
                  </a:extLst>
                </a:gridCol>
                <a:gridCol w="1288328">
                  <a:extLst>
                    <a:ext uri="{9D8B030D-6E8A-4147-A177-3AD203B41FA5}">
                      <a16:colId xmlns:a16="http://schemas.microsoft.com/office/drawing/2014/main" val="3508798714"/>
                    </a:ext>
                  </a:extLst>
                </a:gridCol>
                <a:gridCol w="1288328">
                  <a:extLst>
                    <a:ext uri="{9D8B030D-6E8A-4147-A177-3AD203B41FA5}">
                      <a16:colId xmlns:a16="http://schemas.microsoft.com/office/drawing/2014/main" val="2277098995"/>
                    </a:ext>
                  </a:extLst>
                </a:gridCol>
                <a:gridCol w="1288328">
                  <a:extLst>
                    <a:ext uri="{9D8B030D-6E8A-4147-A177-3AD203B41FA5}">
                      <a16:colId xmlns:a16="http://schemas.microsoft.com/office/drawing/2014/main" val="3281038014"/>
                    </a:ext>
                  </a:extLst>
                </a:gridCol>
                <a:gridCol w="1288328">
                  <a:extLst>
                    <a:ext uri="{9D8B030D-6E8A-4147-A177-3AD203B41FA5}">
                      <a16:colId xmlns:a16="http://schemas.microsoft.com/office/drawing/2014/main" val="3150147312"/>
                    </a:ext>
                  </a:extLst>
                </a:gridCol>
              </a:tblGrid>
              <a:tr h="794053">
                <a:tc>
                  <a:txBody>
                    <a:bodyPr/>
                    <a:lstStyle/>
                    <a:p>
                      <a:r>
                        <a:rPr lang="en-SG" dirty="0"/>
                        <a:t>Patrol car number: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42846"/>
                  </a:ext>
                </a:extLst>
              </a:tr>
              <a:tr h="79405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02/10/2021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92991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24B3B8-BF9F-4186-9F33-35CE325CCDCD}"/>
              </a:ext>
            </a:extLst>
          </p:cNvPr>
          <p:cNvSpPr/>
          <p:nvPr/>
        </p:nvSpPr>
        <p:spPr>
          <a:xfrm>
            <a:off x="5286954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7B034A-FB8E-4FF9-B292-C42ECC894C19}"/>
              </a:ext>
            </a:extLst>
          </p:cNvPr>
          <p:cNvGrpSpPr/>
          <p:nvPr/>
        </p:nvGrpSpPr>
        <p:grpSpPr>
          <a:xfrm>
            <a:off x="5087549" y="2103211"/>
            <a:ext cx="2515709" cy="316366"/>
            <a:chOff x="5087549" y="2103211"/>
            <a:chExt cx="2515709" cy="3163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FC6F5F-5415-4F2B-B564-D62FF52D5B9A}"/>
                </a:ext>
              </a:extLst>
            </p:cNvPr>
            <p:cNvSpPr/>
            <p:nvPr/>
          </p:nvSpPr>
          <p:spPr>
            <a:xfrm>
              <a:off x="5087549" y="2103211"/>
              <a:ext cx="2515709" cy="3046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8409A7-9C9B-41E9-AB93-7E7A095C0061}"/>
                </a:ext>
              </a:extLst>
            </p:cNvPr>
            <p:cNvCxnSpPr/>
            <p:nvPr/>
          </p:nvCxnSpPr>
          <p:spPr>
            <a:xfrm>
              <a:off x="7223465" y="2110995"/>
              <a:ext cx="0" cy="3085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F7BE41CC-0D6A-4EDB-8A6E-65E89AD13628}"/>
                </a:ext>
              </a:extLst>
            </p:cNvPr>
            <p:cNvSpPr/>
            <p:nvPr/>
          </p:nvSpPr>
          <p:spPr>
            <a:xfrm>
              <a:off x="7351740" y="2157296"/>
              <a:ext cx="133152" cy="20811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23A60-257F-4B3F-8456-DA68CD7011D2}"/>
              </a:ext>
            </a:extLst>
          </p:cNvPr>
          <p:cNvSpPr/>
          <p:nvPr/>
        </p:nvSpPr>
        <p:spPr>
          <a:xfrm>
            <a:off x="8191499" y="4579620"/>
            <a:ext cx="1270025" cy="240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603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63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UPDATE CAR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474990" y="1179023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395249" y="1179023"/>
            <a:ext cx="1225119" cy="363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383478" y="118295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View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997BD-CAC3-44F5-9903-AD6AE74AEE2E}"/>
              </a:ext>
            </a:extLst>
          </p:cNvPr>
          <p:cNvSpPr/>
          <p:nvPr/>
        </p:nvSpPr>
        <p:spPr>
          <a:xfrm>
            <a:off x="2654421" y="1179024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72A1-6636-45AC-BA60-1C12A8C668ED}"/>
              </a:ext>
            </a:extLst>
          </p:cNvPr>
          <p:cNvSpPr txBox="1"/>
          <p:nvPr/>
        </p:nvSpPr>
        <p:spPr>
          <a:xfrm>
            <a:off x="2250791" y="1726230"/>
            <a:ext cx="607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a date (dd/mm/</a:t>
            </a:r>
            <a:r>
              <a:rPr lang="en-SG" dirty="0" err="1"/>
              <a:t>yyyy</a:t>
            </a:r>
            <a:r>
              <a:rPr lang="en-SG" dirty="0"/>
              <a:t>)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24B3B8-BF9F-4186-9F33-35CE325CCDCD}"/>
              </a:ext>
            </a:extLst>
          </p:cNvPr>
          <p:cNvSpPr/>
          <p:nvPr/>
        </p:nvSpPr>
        <p:spPr>
          <a:xfrm>
            <a:off x="5286954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7B034A-FB8E-4FF9-B292-C42ECC894C19}"/>
              </a:ext>
            </a:extLst>
          </p:cNvPr>
          <p:cNvGrpSpPr/>
          <p:nvPr/>
        </p:nvGrpSpPr>
        <p:grpSpPr>
          <a:xfrm>
            <a:off x="6480328" y="2146563"/>
            <a:ext cx="2515709" cy="316366"/>
            <a:chOff x="5087549" y="2103211"/>
            <a:chExt cx="2515709" cy="3163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FC6F5F-5415-4F2B-B564-D62FF52D5B9A}"/>
                </a:ext>
              </a:extLst>
            </p:cNvPr>
            <p:cNvSpPr/>
            <p:nvPr/>
          </p:nvSpPr>
          <p:spPr>
            <a:xfrm>
              <a:off x="5087549" y="2103211"/>
              <a:ext cx="2515709" cy="3046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8409A7-9C9B-41E9-AB93-7E7A095C0061}"/>
                </a:ext>
              </a:extLst>
            </p:cNvPr>
            <p:cNvCxnSpPr/>
            <p:nvPr/>
          </p:nvCxnSpPr>
          <p:spPr>
            <a:xfrm>
              <a:off x="7223465" y="2110995"/>
              <a:ext cx="0" cy="3085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F7BE41CC-0D6A-4EDB-8A6E-65E89AD13628}"/>
                </a:ext>
              </a:extLst>
            </p:cNvPr>
            <p:cNvSpPr/>
            <p:nvPr/>
          </p:nvSpPr>
          <p:spPr>
            <a:xfrm>
              <a:off x="7351740" y="2157296"/>
              <a:ext cx="133152" cy="20811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88A23-F24C-458A-A190-E98168996F71}"/>
              </a:ext>
            </a:extLst>
          </p:cNvPr>
          <p:cNvSpPr/>
          <p:nvPr/>
        </p:nvSpPr>
        <p:spPr>
          <a:xfrm>
            <a:off x="2357908" y="2146563"/>
            <a:ext cx="2515709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0E816D-699E-4202-B839-76B1B849EA67}"/>
              </a:ext>
            </a:extLst>
          </p:cNvPr>
          <p:cNvSpPr/>
          <p:nvPr/>
        </p:nvSpPr>
        <p:spPr>
          <a:xfrm>
            <a:off x="2357426" y="2685617"/>
            <a:ext cx="2515709" cy="3046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Report</a:t>
            </a:r>
          </a:p>
        </p:txBody>
      </p:sp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0816EC44-7F23-4E32-9797-7CE83D214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90689"/>
              </p:ext>
            </p:extLst>
          </p:nvPr>
        </p:nvGraphicFramePr>
        <p:xfrm>
          <a:off x="2357426" y="3050838"/>
          <a:ext cx="7746453" cy="32249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6636">
                  <a:extLst>
                    <a:ext uri="{9D8B030D-6E8A-4147-A177-3AD203B41FA5}">
                      <a16:colId xmlns:a16="http://schemas.microsoft.com/office/drawing/2014/main" val="617887994"/>
                    </a:ext>
                  </a:extLst>
                </a:gridCol>
                <a:gridCol w="1106636">
                  <a:extLst>
                    <a:ext uri="{9D8B030D-6E8A-4147-A177-3AD203B41FA5}">
                      <a16:colId xmlns:a16="http://schemas.microsoft.com/office/drawing/2014/main" val="3508798714"/>
                    </a:ext>
                  </a:extLst>
                </a:gridCol>
                <a:gridCol w="1106636">
                  <a:extLst>
                    <a:ext uri="{9D8B030D-6E8A-4147-A177-3AD203B41FA5}">
                      <a16:colId xmlns:a16="http://schemas.microsoft.com/office/drawing/2014/main" val="2277098995"/>
                    </a:ext>
                  </a:extLst>
                </a:gridCol>
                <a:gridCol w="1106636">
                  <a:extLst>
                    <a:ext uri="{9D8B030D-6E8A-4147-A177-3AD203B41FA5}">
                      <a16:colId xmlns:a16="http://schemas.microsoft.com/office/drawing/2014/main" val="3150147312"/>
                    </a:ext>
                  </a:extLst>
                </a:gridCol>
                <a:gridCol w="1106636">
                  <a:extLst>
                    <a:ext uri="{9D8B030D-6E8A-4147-A177-3AD203B41FA5}">
                      <a16:colId xmlns:a16="http://schemas.microsoft.com/office/drawing/2014/main" val="759291839"/>
                    </a:ext>
                  </a:extLst>
                </a:gridCol>
                <a:gridCol w="1134201">
                  <a:extLst>
                    <a:ext uri="{9D8B030D-6E8A-4147-A177-3AD203B41FA5}">
                      <a16:colId xmlns:a16="http://schemas.microsoft.com/office/drawing/2014/main" val="1783720713"/>
                    </a:ext>
                  </a:extLst>
                </a:gridCol>
                <a:gridCol w="1079072">
                  <a:extLst>
                    <a:ext uri="{9D8B030D-6E8A-4147-A177-3AD203B41FA5}">
                      <a16:colId xmlns:a16="http://schemas.microsoft.com/office/drawing/2014/main" val="3494630825"/>
                    </a:ext>
                  </a:extLst>
                </a:gridCol>
              </a:tblGrid>
              <a:tr h="845043">
                <a:tc>
                  <a:txBody>
                    <a:bodyPr/>
                    <a:lstStyle/>
                    <a:p>
                      <a:r>
                        <a:rPr lang="en-SG" dirty="0"/>
                        <a:t>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Car Reached Site: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42846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020102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Hougang</a:t>
                      </a:r>
                      <a:r>
                        <a:rPr lang="en-SG" dirty="0"/>
                        <a:t> 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5.10am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5.20am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92991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Hougang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ave</a:t>
                      </a:r>
                      <a:r>
                        <a:rPr lang="en-SG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10.00pm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86798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3907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BC194E1B-3957-48C3-B2BC-A72E05C99C54}"/>
              </a:ext>
            </a:extLst>
          </p:cNvPr>
          <p:cNvSpPr/>
          <p:nvPr/>
        </p:nvSpPr>
        <p:spPr>
          <a:xfrm>
            <a:off x="9073293" y="4282440"/>
            <a:ext cx="963927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F15621-73B0-453F-AA3D-A6960D407ACE}"/>
              </a:ext>
            </a:extLst>
          </p:cNvPr>
          <p:cNvSpPr/>
          <p:nvPr/>
        </p:nvSpPr>
        <p:spPr>
          <a:xfrm>
            <a:off x="9073292" y="5096226"/>
            <a:ext cx="963927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72333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6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View History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474990" y="1179023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395249" y="1179023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383478" y="1182954"/>
            <a:ext cx="1225119" cy="363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View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997BD-CAC3-44F5-9903-AD6AE74AEE2E}"/>
              </a:ext>
            </a:extLst>
          </p:cNvPr>
          <p:cNvSpPr/>
          <p:nvPr/>
        </p:nvSpPr>
        <p:spPr>
          <a:xfrm>
            <a:off x="2654421" y="1179024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72A1-6636-45AC-BA60-1C12A8C668ED}"/>
              </a:ext>
            </a:extLst>
          </p:cNvPr>
          <p:cNvSpPr txBox="1"/>
          <p:nvPr/>
        </p:nvSpPr>
        <p:spPr>
          <a:xfrm>
            <a:off x="2250791" y="1726230"/>
            <a:ext cx="1845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Search Caller By: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24B3B8-BF9F-4186-9F33-35CE325CCDCD}"/>
              </a:ext>
            </a:extLst>
          </p:cNvPr>
          <p:cNvSpPr/>
          <p:nvPr/>
        </p:nvSpPr>
        <p:spPr>
          <a:xfrm>
            <a:off x="5286954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Search Again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88A23-F24C-458A-A190-E98168996F71}"/>
              </a:ext>
            </a:extLst>
          </p:cNvPr>
          <p:cNvSpPr/>
          <p:nvPr/>
        </p:nvSpPr>
        <p:spPr>
          <a:xfrm>
            <a:off x="3865045" y="2338155"/>
            <a:ext cx="2515709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24F7D-9655-4301-AFB6-D41CDED85444}"/>
              </a:ext>
            </a:extLst>
          </p:cNvPr>
          <p:cNvSpPr txBox="1"/>
          <p:nvPr/>
        </p:nvSpPr>
        <p:spPr>
          <a:xfrm>
            <a:off x="2250790" y="2294663"/>
            <a:ext cx="222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Caller’s Name:</a:t>
            </a:r>
          </a:p>
          <a:p>
            <a:endParaRPr lang="en-SG" dirty="0"/>
          </a:p>
          <a:p>
            <a:r>
              <a:rPr lang="en-SG" dirty="0"/>
              <a:t>Contact Number:</a:t>
            </a:r>
          </a:p>
          <a:p>
            <a:endParaRPr lang="en-SG" dirty="0"/>
          </a:p>
          <a:p>
            <a:r>
              <a:rPr lang="en-SG" dirty="0"/>
              <a:t>Location of Incident:</a:t>
            </a:r>
          </a:p>
          <a:p>
            <a:endParaRPr lang="en-SG" dirty="0"/>
          </a:p>
          <a:p>
            <a:r>
              <a:rPr lang="en-SG" dirty="0"/>
              <a:t>Date of Call: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543AD7-5C3C-40EB-AAC3-9BB7D17A28B5}"/>
              </a:ext>
            </a:extLst>
          </p:cNvPr>
          <p:cNvSpPr/>
          <p:nvPr/>
        </p:nvSpPr>
        <p:spPr>
          <a:xfrm>
            <a:off x="4166391" y="2893049"/>
            <a:ext cx="2515709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FD5EBE-1367-4694-A305-97308BFE3F81}"/>
              </a:ext>
            </a:extLst>
          </p:cNvPr>
          <p:cNvSpPr/>
          <p:nvPr/>
        </p:nvSpPr>
        <p:spPr>
          <a:xfrm>
            <a:off x="4389337" y="3445416"/>
            <a:ext cx="2515709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6A96D5-993C-4067-BBD7-BA2490F2326A}"/>
              </a:ext>
            </a:extLst>
          </p:cNvPr>
          <p:cNvSpPr/>
          <p:nvPr/>
        </p:nvSpPr>
        <p:spPr>
          <a:xfrm>
            <a:off x="3604579" y="3958520"/>
            <a:ext cx="2515709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27" name="Table 8">
            <a:extLst>
              <a:ext uri="{FF2B5EF4-FFF2-40B4-BE49-F238E27FC236}">
                <a16:creationId xmlns:a16="http://schemas.microsoft.com/office/drawing/2014/main" id="{26A7848F-7A35-4D6A-867A-2726B9984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66842"/>
              </p:ext>
            </p:extLst>
          </p:nvPr>
        </p:nvGraphicFramePr>
        <p:xfrm>
          <a:off x="2319699" y="4539941"/>
          <a:ext cx="7847525" cy="17084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075">
                  <a:extLst>
                    <a:ext uri="{9D8B030D-6E8A-4147-A177-3AD203B41FA5}">
                      <a16:colId xmlns:a16="http://schemas.microsoft.com/office/drawing/2014/main" val="617887994"/>
                    </a:ext>
                  </a:extLst>
                </a:gridCol>
                <a:gridCol w="1121075">
                  <a:extLst>
                    <a:ext uri="{9D8B030D-6E8A-4147-A177-3AD203B41FA5}">
                      <a16:colId xmlns:a16="http://schemas.microsoft.com/office/drawing/2014/main" val="3508798714"/>
                    </a:ext>
                  </a:extLst>
                </a:gridCol>
                <a:gridCol w="1121075">
                  <a:extLst>
                    <a:ext uri="{9D8B030D-6E8A-4147-A177-3AD203B41FA5}">
                      <a16:colId xmlns:a16="http://schemas.microsoft.com/office/drawing/2014/main" val="2277098995"/>
                    </a:ext>
                  </a:extLst>
                </a:gridCol>
                <a:gridCol w="1121075">
                  <a:extLst>
                    <a:ext uri="{9D8B030D-6E8A-4147-A177-3AD203B41FA5}">
                      <a16:colId xmlns:a16="http://schemas.microsoft.com/office/drawing/2014/main" val="3281038014"/>
                    </a:ext>
                  </a:extLst>
                </a:gridCol>
                <a:gridCol w="1121075">
                  <a:extLst>
                    <a:ext uri="{9D8B030D-6E8A-4147-A177-3AD203B41FA5}">
                      <a16:colId xmlns:a16="http://schemas.microsoft.com/office/drawing/2014/main" val="3150147312"/>
                    </a:ext>
                  </a:extLst>
                </a:gridCol>
                <a:gridCol w="1121075">
                  <a:extLst>
                    <a:ext uri="{9D8B030D-6E8A-4147-A177-3AD203B41FA5}">
                      <a16:colId xmlns:a16="http://schemas.microsoft.com/office/drawing/2014/main" val="1617294846"/>
                    </a:ext>
                  </a:extLst>
                </a:gridCol>
                <a:gridCol w="1121075">
                  <a:extLst>
                    <a:ext uri="{9D8B030D-6E8A-4147-A177-3AD203B41FA5}">
                      <a16:colId xmlns:a16="http://schemas.microsoft.com/office/drawing/2014/main" val="2272140935"/>
                    </a:ext>
                  </a:extLst>
                </a:gridCol>
              </a:tblGrid>
              <a:tr h="794053">
                <a:tc>
                  <a:txBody>
                    <a:bodyPr/>
                    <a:lstStyle/>
                    <a:p>
                      <a:r>
                        <a:rPr lang="en-SG" dirty="0"/>
                        <a:t>Time Legend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Car Reached Site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for Details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42846"/>
                  </a:ext>
                </a:extLst>
              </a:tr>
              <a:tr h="7940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123134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Hazard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Hougang</a:t>
                      </a:r>
                      <a:r>
                        <a:rPr lang="en-SG" dirty="0"/>
                        <a:t>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92991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332872-1721-487C-A54C-0546CBB5715F}"/>
              </a:ext>
            </a:extLst>
          </p:cNvPr>
          <p:cNvSpPr/>
          <p:nvPr/>
        </p:nvSpPr>
        <p:spPr>
          <a:xfrm>
            <a:off x="9197647" y="5784979"/>
            <a:ext cx="821900" cy="2332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766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381</Words>
  <Application>Microsoft Office PowerPoint</Application>
  <PresentationFormat>Widescreen</PresentationFormat>
  <Paragraphs>194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PESS Project User Interface Design</vt:lpstr>
      <vt:lpstr>PESS</vt:lpstr>
      <vt:lpstr>LOG CALL</vt:lpstr>
      <vt:lpstr>DUPLICATE CALL</vt:lpstr>
      <vt:lpstr>DISPATCH</vt:lpstr>
      <vt:lpstr>UPDATE CAR STATUS</vt:lpstr>
      <vt:lpstr>UPDATE CAR STATUS</vt:lpstr>
      <vt:lpstr>UPDATE CAR STATUS</vt:lpstr>
      <vt:lpstr>View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PESS Project User Interface Design</dc:title>
  <dc:creator>ray xiang</dc:creator>
  <cp:lastModifiedBy>LEE RAY XIANG</cp:lastModifiedBy>
  <cp:revision>23</cp:revision>
  <dcterms:created xsi:type="dcterms:W3CDTF">2021-09-10T00:34:13Z</dcterms:created>
  <dcterms:modified xsi:type="dcterms:W3CDTF">2021-10-22T07:39:18Z</dcterms:modified>
</cp:coreProperties>
</file>