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5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e58e196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e58e196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73a04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73a04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e58e196e2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e58e196e2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e58e196e2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e58e196e2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191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e58e196e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e58e196e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NYC Taxi data project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531375" y="2752875"/>
            <a:ext cx="61395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Presentation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</a:t>
            </a:r>
            <a:r>
              <a:rPr lang="en-US" altLang="zh-CN" sz="2400" dirty="0" err="1"/>
              <a:t>uize</a:t>
            </a:r>
            <a:r>
              <a:rPr lang="en-US" altLang="zh-CN" sz="2400" dirty="0"/>
              <a:t> Xuan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 idx="4294967295"/>
          </p:nvPr>
        </p:nvSpPr>
        <p:spPr>
          <a:xfrm>
            <a:off x="535975" y="272700"/>
            <a:ext cx="3996300" cy="45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lt2"/>
                </a:solidFill>
              </a:rPr>
              <a:t>Outline</a:t>
            </a:r>
            <a:endParaRPr sz="2800" b="1" dirty="0">
              <a:solidFill>
                <a:schemeClr val="lt2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lang="en" sz="2300" dirty="0">
                <a:solidFill>
                  <a:schemeClr val="lt2"/>
                </a:solidFill>
              </a:rPr>
              <a:t>Introduction</a:t>
            </a:r>
            <a:endParaRPr sz="2300" dirty="0">
              <a:solidFill>
                <a:schemeClr val="lt2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lang="en" sz="2300" dirty="0">
                <a:solidFill>
                  <a:schemeClr val="lt2"/>
                </a:solidFill>
              </a:rPr>
              <a:t>Data Visualization</a:t>
            </a:r>
            <a:endParaRPr sz="2300" dirty="0">
              <a:solidFill>
                <a:schemeClr val="lt2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lang="en" sz="2300" dirty="0">
                <a:solidFill>
                  <a:schemeClr val="lt2"/>
                </a:solidFill>
              </a:rPr>
              <a:t>Data Cleaning</a:t>
            </a:r>
            <a:endParaRPr sz="2300" dirty="0">
              <a:solidFill>
                <a:schemeClr val="lt2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lang="en" sz="2300" dirty="0">
                <a:solidFill>
                  <a:schemeClr val="lt2"/>
                </a:solidFill>
              </a:rPr>
              <a:t>Idea / Data validation</a:t>
            </a:r>
            <a:endParaRPr sz="2300" dirty="0">
              <a:solidFill>
                <a:schemeClr val="lt2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lang="en" sz="2300" dirty="0">
                <a:solidFill>
                  <a:schemeClr val="lt2"/>
                </a:solidFill>
              </a:rPr>
              <a:t>Method and model</a:t>
            </a:r>
            <a:endParaRPr sz="2300" dirty="0">
              <a:solidFill>
                <a:schemeClr val="lt2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lang="en" sz="2300" dirty="0">
                <a:solidFill>
                  <a:schemeClr val="lt2"/>
                </a:solidFill>
              </a:rPr>
              <a:t>Result</a:t>
            </a:r>
            <a:endParaRPr sz="2300" dirty="0">
              <a:solidFill>
                <a:schemeClr val="lt2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lang="en" sz="2300" dirty="0">
                <a:solidFill>
                  <a:schemeClr val="lt2"/>
                </a:solidFill>
              </a:rPr>
              <a:t>Conclusion</a:t>
            </a:r>
            <a:endParaRPr sz="2300" dirty="0">
              <a:solidFill>
                <a:schemeClr val="lt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goal for this analysis to use the New York City Taxi dataset to evaluate the potential information leakage from the Federal Reserve around FOMC meetings along unofficial channel.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The filtered sample is from more than ten years taxi records in New York. Each row contains one taxi trip.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226075" y="193100"/>
            <a:ext cx="2808000" cy="58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226075" y="913263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find: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There are a few trips with zero, or seven to nine passengers.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 vast majority of rides had only a single passenger, with two passengers being the second most popular option.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Towards larger passenger numbers we are seeing a smooth decline through 3 to 4.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Vendor 2 has significantly more trips in this data than vendor 1.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We find an interesting pattern with Monday being the quietest day and Friday very busy. 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0AF3D0-CAE4-837B-5568-AE1FC3B0E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626" y="1495408"/>
            <a:ext cx="5767098" cy="22111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6833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Extreme trip duration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Longer than one day</a:t>
            </a:r>
            <a:endParaRPr sz="15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These value should be removed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Close to 24 hours </a:t>
            </a:r>
            <a:endParaRPr sz="15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We will remove trip_durations longer than 22 hours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Shorter than a few minutes</a:t>
            </a:r>
            <a:endParaRPr sz="15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Zero distance </a:t>
            </a:r>
            <a:endParaRPr sz="15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Short trips (limits)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B0A4044-7429-13AD-C1FA-03F57A3B7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812346"/>
            <a:ext cx="75247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2;p17">
            <a:extLst>
              <a:ext uri="{FF2B5EF4-FFF2-40B4-BE49-F238E27FC236}">
                <a16:creationId xmlns:a16="http://schemas.microsoft.com/office/drawing/2014/main" id="{8F85271D-967F-394A-75CB-ECBF066E45C3}"/>
              </a:ext>
            </a:extLst>
          </p:cNvPr>
          <p:cNvSpPr txBox="1">
            <a:spLocks/>
          </p:cNvSpPr>
          <p:nvPr/>
        </p:nvSpPr>
        <p:spPr>
          <a:xfrm>
            <a:off x="520886" y="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/>
              <a:t>Data Validation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2;p17">
            <a:extLst>
              <a:ext uri="{FF2B5EF4-FFF2-40B4-BE49-F238E27FC236}">
                <a16:creationId xmlns:a16="http://schemas.microsoft.com/office/drawing/2014/main" id="{A2D72C3B-441E-27D8-C5B4-AAFA43989EED}"/>
              </a:ext>
            </a:extLst>
          </p:cNvPr>
          <p:cNvSpPr txBox="1">
            <a:spLocks/>
          </p:cNvSpPr>
          <p:nvPr/>
        </p:nvSpPr>
        <p:spPr>
          <a:xfrm>
            <a:off x="520886" y="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/>
              <a:t>Method and model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81B09E-5489-DA8F-90D4-7ED7587A7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357" y="1140299"/>
            <a:ext cx="4735285" cy="5384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10C7C86-43A9-F7A3-2B5B-F638EE5615DB}"/>
              </a:ext>
            </a:extLst>
          </p:cNvPr>
          <p:cNvSpPr txBox="1"/>
          <p:nvPr/>
        </p:nvSpPr>
        <p:spPr>
          <a:xfrm>
            <a:off x="1404257" y="1983921"/>
            <a:ext cx="6384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It’s a Poisson regression.</a:t>
            </a: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A2BFE8-CFE6-77C5-5CF9-E8825A576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649" y="2363207"/>
            <a:ext cx="256861" cy="4109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321C362-376B-DCB5-8E56-F210FE7F6708}"/>
              </a:ext>
            </a:extLst>
          </p:cNvPr>
          <p:cNvSpPr txBox="1"/>
          <p:nvPr/>
        </p:nvSpPr>
        <p:spPr>
          <a:xfrm>
            <a:off x="1672812" y="2404853"/>
            <a:ext cx="638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is the number of rides.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89C6314-9DFC-C0B2-4A5F-C6F3CA3FA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1974" y="2758834"/>
            <a:ext cx="200838" cy="47699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A6FF25F-62D8-C0A8-42D9-3D1BD0141289}"/>
              </a:ext>
            </a:extLst>
          </p:cNvPr>
          <p:cNvSpPr txBox="1"/>
          <p:nvPr/>
        </p:nvSpPr>
        <p:spPr>
          <a:xfrm>
            <a:off x="1672812" y="2804962"/>
            <a:ext cx="638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is the indicator if the date t is within FOMC window.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70A1FC5-3C6E-CC5E-FA1A-458B0C92BF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1974" y="3240733"/>
            <a:ext cx="631310" cy="47699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0B996E7-1743-9E15-1241-0974B1DED0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1974" y="3766836"/>
            <a:ext cx="479073" cy="47277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158D5F2-2DCF-919C-C988-42D946B6DA50}"/>
              </a:ext>
            </a:extLst>
          </p:cNvPr>
          <p:cNvSpPr txBox="1"/>
          <p:nvPr/>
        </p:nvSpPr>
        <p:spPr>
          <a:xfrm>
            <a:off x="2103284" y="3321917"/>
            <a:ext cx="638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is the effect of year of month.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0E3F59A-CC7A-C3F8-8442-65540C24D31D}"/>
              </a:ext>
            </a:extLst>
          </p:cNvPr>
          <p:cNvSpPr txBox="1"/>
          <p:nvPr/>
        </p:nvSpPr>
        <p:spPr>
          <a:xfrm>
            <a:off x="1951047" y="3872964"/>
            <a:ext cx="638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is the effect of weekday.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4C91EB-C7A8-BC6E-E77F-5B3D2AD13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60" y="873578"/>
            <a:ext cx="7812879" cy="4065448"/>
          </a:xfrm>
          <a:prstGeom prst="rect">
            <a:avLst/>
          </a:prstGeom>
        </p:spPr>
      </p:pic>
      <p:sp>
        <p:nvSpPr>
          <p:cNvPr id="4" name="Google Shape;92;p17">
            <a:extLst>
              <a:ext uri="{FF2B5EF4-FFF2-40B4-BE49-F238E27FC236}">
                <a16:creationId xmlns:a16="http://schemas.microsoft.com/office/drawing/2014/main" id="{8B51FB4B-7701-E552-8A70-6B76F546D0F4}"/>
              </a:ext>
            </a:extLst>
          </p:cNvPr>
          <p:cNvSpPr txBox="1">
            <a:spLocks/>
          </p:cNvSpPr>
          <p:nvPr/>
        </p:nvSpPr>
        <p:spPr>
          <a:xfrm>
            <a:off x="520886" y="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72451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506BF0-10EB-A403-C93B-7A10B94B7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3" y="742949"/>
            <a:ext cx="8190213" cy="30308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243</Words>
  <Application>Microsoft Office PowerPoint</Application>
  <PresentationFormat>全屏显示(16:9)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Roboto</vt:lpstr>
      <vt:lpstr>Material</vt:lpstr>
      <vt:lpstr>NYC Taxi data project</vt:lpstr>
      <vt:lpstr>Outline Introduction Data Visualization Data Cleaning Idea / Data validation Method and model Result Conclusion </vt:lpstr>
      <vt:lpstr>Introduction</vt:lpstr>
      <vt:lpstr>Data Visualization</vt:lpstr>
      <vt:lpstr>Data Cleaning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Taxi data project</dc:title>
  <cp:lastModifiedBy>ray xuan</cp:lastModifiedBy>
  <cp:revision>14</cp:revision>
  <dcterms:modified xsi:type="dcterms:W3CDTF">2024-05-23T03:55:55Z</dcterms:modified>
</cp:coreProperties>
</file>