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2FBC8-CF19-45DE-AFD4-FF3D8F383177}" v="85" dt="2024-08-26T14:59:26.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9" d="100"/>
          <a:sy n="39" d="100"/>
        </p:scale>
        <p:origin x="168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yan Munassar" userId="70df0a604bcbad7a" providerId="LiveId" clId="{82E2FBC8-CF19-45DE-AFD4-FF3D8F383177}"/>
    <pc:docChg chg="undo redo custSel addSld modSld">
      <pc:chgData name="Rayyan Munassar" userId="70df0a604bcbad7a" providerId="LiveId" clId="{82E2FBC8-CF19-45DE-AFD4-FF3D8F383177}" dt="2024-08-26T14:59:26.010" v="317"/>
      <pc:docMkLst>
        <pc:docMk/>
      </pc:docMkLst>
      <pc:sldChg chg="addSp delSp modSp new mod modTransition modAnim">
        <pc:chgData name="Rayyan Munassar" userId="70df0a604bcbad7a" providerId="LiveId" clId="{82E2FBC8-CF19-45DE-AFD4-FF3D8F383177}" dt="2024-08-26T14:59:07.112" v="314"/>
        <pc:sldMkLst>
          <pc:docMk/>
          <pc:sldMk cId="2679317979" sldId="256"/>
        </pc:sldMkLst>
        <pc:spChg chg="del mod">
          <ac:chgData name="Rayyan Munassar" userId="70df0a604bcbad7a" providerId="LiveId" clId="{82E2FBC8-CF19-45DE-AFD4-FF3D8F383177}" dt="2024-08-26T14:19:43.527" v="8" actId="478"/>
          <ac:spMkLst>
            <pc:docMk/>
            <pc:sldMk cId="2679317979" sldId="256"/>
            <ac:spMk id="2" creationId="{57D39AA3-A7F4-72C9-7C19-4CAE37C0DCD7}"/>
          </ac:spMkLst>
        </pc:spChg>
        <pc:spChg chg="del">
          <ac:chgData name="Rayyan Munassar" userId="70df0a604bcbad7a" providerId="LiveId" clId="{82E2FBC8-CF19-45DE-AFD4-FF3D8F383177}" dt="2024-08-26T14:19:48.157" v="9" actId="478"/>
          <ac:spMkLst>
            <pc:docMk/>
            <pc:sldMk cId="2679317979" sldId="256"/>
            <ac:spMk id="3" creationId="{933C31F1-B7EF-CA9B-FF0D-94D8BB07AEC2}"/>
          </ac:spMkLst>
        </pc:spChg>
        <pc:spChg chg="add del mod">
          <ac:chgData name="Rayyan Munassar" userId="70df0a604bcbad7a" providerId="LiveId" clId="{82E2FBC8-CF19-45DE-AFD4-FF3D8F383177}" dt="2024-08-26T14:38:48.431" v="191" actId="478"/>
          <ac:spMkLst>
            <pc:docMk/>
            <pc:sldMk cId="2679317979" sldId="256"/>
            <ac:spMk id="5" creationId="{0F577610-DBB9-295F-9E14-6C3DA74AEE50}"/>
          </ac:spMkLst>
        </pc:spChg>
        <pc:spChg chg="add">
          <ac:chgData name="Rayyan Munassar" userId="70df0a604bcbad7a" providerId="LiveId" clId="{82E2FBC8-CF19-45DE-AFD4-FF3D8F383177}" dt="2024-08-26T14:36:49.278" v="108"/>
          <ac:spMkLst>
            <pc:docMk/>
            <pc:sldMk cId="2679317979" sldId="256"/>
            <ac:spMk id="6" creationId="{5147F1DD-A813-194B-FB51-0F80304F7C06}"/>
          </ac:spMkLst>
        </pc:spChg>
        <pc:spChg chg="add">
          <ac:chgData name="Rayyan Munassar" userId="70df0a604bcbad7a" providerId="LiveId" clId="{82E2FBC8-CF19-45DE-AFD4-FF3D8F383177}" dt="2024-08-26T14:36:58.544" v="115"/>
          <ac:spMkLst>
            <pc:docMk/>
            <pc:sldMk cId="2679317979" sldId="256"/>
            <ac:spMk id="7" creationId="{E41A95F1-EA5E-ACA1-DDEB-05A762856585}"/>
          </ac:spMkLst>
        </pc:spChg>
        <pc:spChg chg="add mod">
          <ac:chgData name="Rayyan Munassar" userId="70df0a604bcbad7a" providerId="LiveId" clId="{82E2FBC8-CF19-45DE-AFD4-FF3D8F383177}" dt="2024-08-26T14:56:40.541" v="311" actId="20577"/>
          <ac:spMkLst>
            <pc:docMk/>
            <pc:sldMk cId="2679317979" sldId="256"/>
            <ac:spMk id="8" creationId="{4C449BE5-C1DE-3FF8-31CA-397FBF6BA01C}"/>
          </ac:spMkLst>
        </pc:spChg>
        <pc:graphicFrameChg chg="add mod">
          <ac:chgData name="Rayyan Munassar" userId="70df0a604bcbad7a" providerId="LiveId" clId="{82E2FBC8-CF19-45DE-AFD4-FF3D8F383177}" dt="2024-08-26T14:24:34.467" v="35" actId="1076"/>
          <ac:graphicFrameMkLst>
            <pc:docMk/>
            <pc:sldMk cId="2679317979" sldId="256"/>
            <ac:graphicFrameMk id="4" creationId="{FE44376B-B8F9-4E81-BC93-A1C69871DD5F}"/>
          </ac:graphicFrameMkLst>
        </pc:graphicFrameChg>
      </pc:sldChg>
      <pc:sldChg chg="addSp delSp modSp new mod modAnim">
        <pc:chgData name="Rayyan Munassar" userId="70df0a604bcbad7a" providerId="LiveId" clId="{82E2FBC8-CF19-45DE-AFD4-FF3D8F383177}" dt="2024-08-26T14:59:18.146" v="315"/>
        <pc:sldMkLst>
          <pc:docMk/>
          <pc:sldMk cId="2437819036" sldId="257"/>
        </pc:sldMkLst>
        <pc:spChg chg="del">
          <ac:chgData name="Rayyan Munassar" userId="70df0a604bcbad7a" providerId="LiveId" clId="{82E2FBC8-CF19-45DE-AFD4-FF3D8F383177}" dt="2024-08-26T14:25:02.328" v="38" actId="478"/>
          <ac:spMkLst>
            <pc:docMk/>
            <pc:sldMk cId="2437819036" sldId="257"/>
            <ac:spMk id="2" creationId="{80305352-A622-8292-D6DD-FBD0EC3F36B2}"/>
          </ac:spMkLst>
        </pc:spChg>
        <pc:spChg chg="del">
          <ac:chgData name="Rayyan Munassar" userId="70df0a604bcbad7a" providerId="LiveId" clId="{82E2FBC8-CF19-45DE-AFD4-FF3D8F383177}" dt="2024-08-26T14:25:10.389" v="39" actId="478"/>
          <ac:spMkLst>
            <pc:docMk/>
            <pc:sldMk cId="2437819036" sldId="257"/>
            <ac:spMk id="3" creationId="{AA85846A-4BFA-0F03-FA23-F34A37974CA5}"/>
          </ac:spMkLst>
        </pc:spChg>
        <pc:spChg chg="add del mod">
          <ac:chgData name="Rayyan Munassar" userId="70df0a604bcbad7a" providerId="LiveId" clId="{82E2FBC8-CF19-45DE-AFD4-FF3D8F383177}" dt="2024-08-26T14:42:00.507" v="216"/>
          <ac:spMkLst>
            <pc:docMk/>
            <pc:sldMk cId="2437819036" sldId="257"/>
            <ac:spMk id="5" creationId="{BEDCEE9D-4D0B-70B3-6869-AE8F08D607CC}"/>
          </ac:spMkLst>
        </pc:spChg>
        <pc:spChg chg="add mod">
          <ac:chgData name="Rayyan Munassar" userId="70df0a604bcbad7a" providerId="LiveId" clId="{82E2FBC8-CF19-45DE-AFD4-FF3D8F383177}" dt="2024-08-26T14:55:50.998" v="273" actId="20577"/>
          <ac:spMkLst>
            <pc:docMk/>
            <pc:sldMk cId="2437819036" sldId="257"/>
            <ac:spMk id="6" creationId="{1B0F8636-E577-A41E-D29D-2885D8CCBFF8}"/>
          </ac:spMkLst>
        </pc:spChg>
        <pc:graphicFrameChg chg="add mod">
          <ac:chgData name="Rayyan Munassar" userId="70df0a604bcbad7a" providerId="LiveId" clId="{82E2FBC8-CF19-45DE-AFD4-FF3D8F383177}" dt="2024-08-26T14:55:42.857" v="265" actId="113"/>
          <ac:graphicFrameMkLst>
            <pc:docMk/>
            <pc:sldMk cId="2437819036" sldId="257"/>
            <ac:graphicFrameMk id="4" creationId="{10D89447-3DF7-43F3-B626-9D51D337CD84}"/>
          </ac:graphicFrameMkLst>
        </pc:graphicFrameChg>
      </pc:sldChg>
      <pc:sldChg chg="addSp delSp modSp new mod modAnim">
        <pc:chgData name="Rayyan Munassar" userId="70df0a604bcbad7a" providerId="LiveId" clId="{82E2FBC8-CF19-45DE-AFD4-FF3D8F383177}" dt="2024-08-26T14:59:26.010" v="317"/>
        <pc:sldMkLst>
          <pc:docMk/>
          <pc:sldMk cId="891731032" sldId="258"/>
        </pc:sldMkLst>
        <pc:spChg chg="del">
          <ac:chgData name="Rayyan Munassar" userId="70df0a604bcbad7a" providerId="LiveId" clId="{82E2FBC8-CF19-45DE-AFD4-FF3D8F383177}" dt="2024-08-26T14:26:44.088" v="74" actId="478"/>
          <ac:spMkLst>
            <pc:docMk/>
            <pc:sldMk cId="891731032" sldId="258"/>
            <ac:spMk id="2" creationId="{3DD859D2-8389-0036-8421-C89774A1D996}"/>
          </ac:spMkLst>
        </pc:spChg>
        <pc:spChg chg="del">
          <ac:chgData name="Rayyan Munassar" userId="70df0a604bcbad7a" providerId="LiveId" clId="{82E2FBC8-CF19-45DE-AFD4-FF3D8F383177}" dt="2024-08-26T14:26:47.204" v="75" actId="478"/>
          <ac:spMkLst>
            <pc:docMk/>
            <pc:sldMk cId="891731032" sldId="258"/>
            <ac:spMk id="3" creationId="{7F69BECD-08F3-CA98-FA3C-A253AF93FFB4}"/>
          </ac:spMkLst>
        </pc:spChg>
        <pc:spChg chg="add mod">
          <ac:chgData name="Rayyan Munassar" userId="70df0a604bcbad7a" providerId="LiveId" clId="{82E2FBC8-CF19-45DE-AFD4-FF3D8F383177}" dt="2024-08-26T14:58:54.906" v="313" actId="113"/>
          <ac:spMkLst>
            <pc:docMk/>
            <pc:sldMk cId="891731032" sldId="258"/>
            <ac:spMk id="5" creationId="{BCE24532-FED6-CE41-01F7-8A1B8E0FB2F0}"/>
          </ac:spMkLst>
        </pc:spChg>
        <pc:graphicFrameChg chg="add mod">
          <ac:chgData name="Rayyan Munassar" userId="70df0a604bcbad7a" providerId="LiveId" clId="{82E2FBC8-CF19-45DE-AFD4-FF3D8F383177}" dt="2024-08-26T14:27:08.988" v="86" actId="1076"/>
          <ac:graphicFrameMkLst>
            <pc:docMk/>
            <pc:sldMk cId="891731032" sldId="258"/>
            <ac:graphicFrameMk id="4" creationId="{2801139F-6C7B-415D-AEA8-851D934BFE8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0df0a604bcbad7a/Desktop/Bike_Sales_Project/Bike_Sales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0df0a604bcbad7a/Desktop/Bike_Sales_Project/Bike_Sales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0df0a604bcbad7a/Desktop/Bike_Sales_Project/Bike_Sales_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[Bike_Sales_Project.xlsx]Pivot Table!PivotTable1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Avg</a:t>
            </a:r>
            <a:r>
              <a:rPr lang="en-GB" baseline="0"/>
              <a:t> Income Per Purchase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Table'!$B$1:$B$2</c:f>
              <c:strCache>
                <c:ptCount val="1"/>
                <c:pt idx="0">
                  <c:v>No</c:v>
                </c:pt>
              </c:strCache>
            </c:strRef>
          </c:tx>
          <c:spPr>
            <a:solidFill>
              <a:schemeClr val="accent1"/>
            </a:solidFill>
            <a:ln>
              <a:noFill/>
            </a:ln>
            <a:effectLst/>
          </c:spPr>
          <c:invertIfNegative val="0"/>
          <c:cat>
            <c:strRef>
              <c:f>'Pivot Table'!$A$3:$A$5</c:f>
              <c:strCache>
                <c:ptCount val="2"/>
                <c:pt idx="0">
                  <c:v>Female</c:v>
                </c:pt>
                <c:pt idx="1">
                  <c:v>Male</c:v>
                </c:pt>
              </c:strCache>
            </c:strRef>
          </c:cat>
          <c:val>
            <c:numRef>
              <c:f>'Pivot Table'!$B$3:$B$5</c:f>
              <c:numCache>
                <c:formatCode>_-* #,##0_-;\-* #,##0_-;_-* "-"??_-;_-@_-</c:formatCode>
                <c:ptCount val="2"/>
                <c:pt idx="0">
                  <c:v>53440</c:v>
                </c:pt>
                <c:pt idx="1">
                  <c:v>56208.178438661707</c:v>
                </c:pt>
              </c:numCache>
            </c:numRef>
          </c:val>
          <c:extLst>
            <c:ext xmlns:c16="http://schemas.microsoft.com/office/drawing/2014/chart" uri="{C3380CC4-5D6E-409C-BE32-E72D297353CC}">
              <c16:uniqueId val="{00000000-F6A0-4B69-A544-64BEBC9DDD2B}"/>
            </c:ext>
          </c:extLst>
        </c:ser>
        <c:ser>
          <c:idx val="1"/>
          <c:order val="1"/>
          <c:tx>
            <c:strRef>
              <c:f>'Pivot Table'!$C$1:$C$2</c:f>
              <c:strCache>
                <c:ptCount val="1"/>
                <c:pt idx="0">
                  <c:v>Yes</c:v>
                </c:pt>
              </c:strCache>
            </c:strRef>
          </c:tx>
          <c:spPr>
            <a:solidFill>
              <a:schemeClr val="accent2"/>
            </a:solidFill>
            <a:ln>
              <a:noFill/>
            </a:ln>
            <a:effectLst/>
          </c:spPr>
          <c:invertIfNegative val="0"/>
          <c:cat>
            <c:strRef>
              <c:f>'Pivot Table'!$A$3:$A$5</c:f>
              <c:strCache>
                <c:ptCount val="2"/>
                <c:pt idx="0">
                  <c:v>Female</c:v>
                </c:pt>
                <c:pt idx="1">
                  <c:v>Male</c:v>
                </c:pt>
              </c:strCache>
            </c:strRef>
          </c:cat>
          <c:val>
            <c:numRef>
              <c:f>'Pivot Table'!$C$3:$C$5</c:f>
              <c:numCache>
                <c:formatCode>_-* #,##0_-;\-* #,##0_-;_-* "-"??_-;_-@_-</c:formatCode>
                <c:ptCount val="2"/>
                <c:pt idx="0">
                  <c:v>55774.058577405856</c:v>
                </c:pt>
                <c:pt idx="1">
                  <c:v>60123.966942148763</c:v>
                </c:pt>
              </c:numCache>
            </c:numRef>
          </c:val>
          <c:extLst>
            <c:ext xmlns:c16="http://schemas.microsoft.com/office/drawing/2014/chart" uri="{C3380CC4-5D6E-409C-BE32-E72D297353CC}">
              <c16:uniqueId val="{00000001-F6A0-4B69-A544-64BEBC9DDD2B}"/>
            </c:ext>
          </c:extLst>
        </c:ser>
        <c:dLbls>
          <c:showLegendKey val="0"/>
          <c:showVal val="0"/>
          <c:showCatName val="0"/>
          <c:showSerName val="0"/>
          <c:showPercent val="0"/>
          <c:showBubbleSize val="0"/>
        </c:dLbls>
        <c:gapWidth val="219"/>
        <c:overlap val="-27"/>
        <c:axId val="1546474032"/>
        <c:axId val="1546449552"/>
      </c:barChart>
      <c:catAx>
        <c:axId val="1546474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449552"/>
        <c:crosses val="autoZero"/>
        <c:auto val="1"/>
        <c:lblAlgn val="ctr"/>
        <c:lblOffset val="100"/>
        <c:noMultiLvlLbl val="0"/>
      </c:catAx>
      <c:valAx>
        <c:axId val="154644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Avg</a:t>
                </a:r>
                <a:r>
                  <a:rPr lang="en-GB" baseline="0"/>
                  <a:t> Income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47403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[Bike_Sales_Project.xlsx]Pivot Table!PivotTable4</c:name>
    <c:fmtId val="8"/>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Customer</a:t>
            </a:r>
            <a:r>
              <a:rPr lang="en-US" sz="1800" b="1" baseline="0"/>
              <a:t> Age Brackets</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Table'!$B$38:$B$39</c:f>
              <c:strCache>
                <c:ptCount val="1"/>
                <c:pt idx="0">
                  <c:v>No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Table'!$A$40:$A$43</c:f>
              <c:strCache>
                <c:ptCount val="3"/>
                <c:pt idx="0">
                  <c:v>Adolescent</c:v>
                </c:pt>
                <c:pt idx="1">
                  <c:v>Middle Age</c:v>
                </c:pt>
                <c:pt idx="2">
                  <c:v>old</c:v>
                </c:pt>
              </c:strCache>
            </c:strRef>
          </c:cat>
          <c:val>
            <c:numRef>
              <c:f>'Pivot Table'!$B$40:$B$43</c:f>
              <c:numCache>
                <c:formatCode>General</c:formatCode>
                <c:ptCount val="3"/>
                <c:pt idx="0">
                  <c:v>88</c:v>
                </c:pt>
                <c:pt idx="1">
                  <c:v>314</c:v>
                </c:pt>
                <c:pt idx="2">
                  <c:v>117</c:v>
                </c:pt>
              </c:numCache>
            </c:numRef>
          </c:val>
          <c:smooth val="0"/>
          <c:extLst>
            <c:ext xmlns:c16="http://schemas.microsoft.com/office/drawing/2014/chart" uri="{C3380CC4-5D6E-409C-BE32-E72D297353CC}">
              <c16:uniqueId val="{00000000-6AAD-4F40-ABDE-B05A297C2D71}"/>
            </c:ext>
          </c:extLst>
        </c:ser>
        <c:ser>
          <c:idx val="1"/>
          <c:order val="1"/>
          <c:tx>
            <c:strRef>
              <c:f>'Pivot Table'!$C$38:$C$39</c:f>
              <c:strCache>
                <c:ptCount val="1"/>
                <c:pt idx="0">
                  <c:v>Yes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Table'!$A$40:$A$43</c:f>
              <c:strCache>
                <c:ptCount val="3"/>
                <c:pt idx="0">
                  <c:v>Adolescent</c:v>
                </c:pt>
                <c:pt idx="1">
                  <c:v>Middle Age</c:v>
                </c:pt>
                <c:pt idx="2">
                  <c:v>old</c:v>
                </c:pt>
              </c:strCache>
            </c:strRef>
          </c:cat>
          <c:val>
            <c:numRef>
              <c:f>'Pivot Table'!$C$40:$C$43</c:f>
              <c:numCache>
                <c:formatCode>General</c:formatCode>
                <c:ptCount val="3"/>
                <c:pt idx="0">
                  <c:v>47</c:v>
                </c:pt>
                <c:pt idx="1">
                  <c:v>380</c:v>
                </c:pt>
                <c:pt idx="2">
                  <c:v>54</c:v>
                </c:pt>
              </c:numCache>
            </c:numRef>
          </c:val>
          <c:smooth val="0"/>
          <c:extLst>
            <c:ext xmlns:c16="http://schemas.microsoft.com/office/drawing/2014/chart" uri="{C3380CC4-5D6E-409C-BE32-E72D297353CC}">
              <c16:uniqueId val="{00000001-6AAD-4F40-ABDE-B05A297C2D71}"/>
            </c:ext>
          </c:extLst>
        </c:ser>
        <c:dLbls>
          <c:showLegendKey val="0"/>
          <c:showVal val="0"/>
          <c:showCatName val="0"/>
          <c:showSerName val="0"/>
          <c:showPercent val="0"/>
          <c:showBubbleSize val="0"/>
        </c:dLbls>
        <c:marker val="1"/>
        <c:smooth val="0"/>
        <c:axId val="1810289999"/>
        <c:axId val="1810284719"/>
      </c:lineChart>
      <c:catAx>
        <c:axId val="1810289999"/>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Age</a:t>
                </a:r>
                <a:r>
                  <a:rPr lang="en-GB" sz="1400" baseline="0"/>
                  <a:t> Bracket</a:t>
                </a:r>
                <a:endParaRPr lang="en-GB"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10284719"/>
        <c:crosses val="autoZero"/>
        <c:auto val="1"/>
        <c:lblAlgn val="ctr"/>
        <c:lblOffset val="100"/>
        <c:noMultiLvlLbl val="0"/>
      </c:catAx>
      <c:valAx>
        <c:axId val="1810284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10289999"/>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[Bike_Sales_Project.xlsx]Pivot Table!PivotTable2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Customer Commute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Table'!$B$19:$B$20</c:f>
              <c:strCache>
                <c:ptCount val="1"/>
                <c:pt idx="0">
                  <c:v>No</c:v>
                </c:pt>
              </c:strCache>
            </c:strRef>
          </c:tx>
          <c:spPr>
            <a:ln w="28575" cap="rnd">
              <a:solidFill>
                <a:schemeClr val="accent1"/>
              </a:solidFill>
              <a:round/>
            </a:ln>
            <a:effectLst/>
          </c:spPr>
          <c:marker>
            <c:symbol val="none"/>
          </c:marker>
          <c:cat>
            <c:strRef>
              <c:f>'Pivot Table'!$A$21:$A$26</c:f>
              <c:strCache>
                <c:ptCount val="5"/>
                <c:pt idx="0">
                  <c:v>0-1 Miles</c:v>
                </c:pt>
                <c:pt idx="1">
                  <c:v>1-2 Miles</c:v>
                </c:pt>
                <c:pt idx="2">
                  <c:v>2-5 Miles</c:v>
                </c:pt>
                <c:pt idx="3">
                  <c:v>5-10 Miles</c:v>
                </c:pt>
                <c:pt idx="4">
                  <c:v>More than 10 Miles</c:v>
                </c:pt>
              </c:strCache>
            </c:strRef>
          </c:cat>
          <c:val>
            <c:numRef>
              <c:f>'Pivot Table'!$B$21:$B$26</c:f>
              <c:numCache>
                <c:formatCode>General</c:formatCode>
                <c:ptCount val="5"/>
                <c:pt idx="0">
                  <c:v>166</c:v>
                </c:pt>
                <c:pt idx="1">
                  <c:v>92</c:v>
                </c:pt>
                <c:pt idx="2">
                  <c:v>67</c:v>
                </c:pt>
                <c:pt idx="3">
                  <c:v>116</c:v>
                </c:pt>
                <c:pt idx="4">
                  <c:v>78</c:v>
                </c:pt>
              </c:numCache>
            </c:numRef>
          </c:val>
          <c:smooth val="0"/>
          <c:extLst>
            <c:ext xmlns:c16="http://schemas.microsoft.com/office/drawing/2014/chart" uri="{C3380CC4-5D6E-409C-BE32-E72D297353CC}">
              <c16:uniqueId val="{00000000-67CE-4835-8A9C-0170C600B09D}"/>
            </c:ext>
          </c:extLst>
        </c:ser>
        <c:ser>
          <c:idx val="1"/>
          <c:order val="1"/>
          <c:tx>
            <c:strRef>
              <c:f>'Pivot Table'!$C$19:$C$20</c:f>
              <c:strCache>
                <c:ptCount val="1"/>
                <c:pt idx="0">
                  <c:v>Yes</c:v>
                </c:pt>
              </c:strCache>
            </c:strRef>
          </c:tx>
          <c:spPr>
            <a:ln w="28575" cap="rnd">
              <a:solidFill>
                <a:schemeClr val="accent2"/>
              </a:solidFill>
              <a:round/>
            </a:ln>
            <a:effectLst/>
          </c:spPr>
          <c:marker>
            <c:symbol val="none"/>
          </c:marker>
          <c:cat>
            <c:strRef>
              <c:f>'Pivot Table'!$A$21:$A$26</c:f>
              <c:strCache>
                <c:ptCount val="5"/>
                <c:pt idx="0">
                  <c:v>0-1 Miles</c:v>
                </c:pt>
                <c:pt idx="1">
                  <c:v>1-2 Miles</c:v>
                </c:pt>
                <c:pt idx="2">
                  <c:v>2-5 Miles</c:v>
                </c:pt>
                <c:pt idx="3">
                  <c:v>5-10 Miles</c:v>
                </c:pt>
                <c:pt idx="4">
                  <c:v>More than 10 Miles</c:v>
                </c:pt>
              </c:strCache>
            </c:strRef>
          </c:cat>
          <c:val>
            <c:numRef>
              <c:f>'Pivot Table'!$C$21:$C$26</c:f>
              <c:numCache>
                <c:formatCode>General</c:formatCode>
                <c:ptCount val="5"/>
                <c:pt idx="0">
                  <c:v>200</c:v>
                </c:pt>
                <c:pt idx="1">
                  <c:v>77</c:v>
                </c:pt>
                <c:pt idx="2">
                  <c:v>95</c:v>
                </c:pt>
                <c:pt idx="3">
                  <c:v>76</c:v>
                </c:pt>
                <c:pt idx="4">
                  <c:v>33</c:v>
                </c:pt>
              </c:numCache>
            </c:numRef>
          </c:val>
          <c:smooth val="0"/>
          <c:extLst>
            <c:ext xmlns:c16="http://schemas.microsoft.com/office/drawing/2014/chart" uri="{C3380CC4-5D6E-409C-BE32-E72D297353CC}">
              <c16:uniqueId val="{00000001-67CE-4835-8A9C-0170C600B09D}"/>
            </c:ext>
          </c:extLst>
        </c:ser>
        <c:dLbls>
          <c:showLegendKey val="0"/>
          <c:showVal val="0"/>
          <c:showCatName val="0"/>
          <c:showSerName val="0"/>
          <c:showPercent val="0"/>
          <c:showBubbleSize val="0"/>
        </c:dLbls>
        <c:smooth val="0"/>
        <c:axId val="1638120479"/>
        <c:axId val="1638090719"/>
      </c:lineChart>
      <c:catAx>
        <c:axId val="1638120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Commute</a:t>
                </a:r>
                <a:r>
                  <a:rPr lang="en-GB" baseline="0"/>
                  <a:t> Distance</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090719"/>
        <c:crosses val="autoZero"/>
        <c:auto val="1"/>
        <c:lblAlgn val="ctr"/>
        <c:lblOffset val="100"/>
        <c:noMultiLvlLbl val="0"/>
      </c:catAx>
      <c:valAx>
        <c:axId val="163809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120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0D2C-9BC7-7E9F-E0E2-986C3B1CE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D1A826-351D-D9BD-74CA-0D8C6000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A9B555-2DDC-FBD4-3A9C-627E2430BBCE}"/>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1F8F264E-F506-D36C-96E6-77F46A335B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314BE9-8714-B27C-41C0-30FEAD12A358}"/>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299924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9F88-C820-59A1-E5C7-957E7C5627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3425B-5A78-5D08-D5B7-4EA0A096F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E93C05-F805-9EF9-0DD2-250363915FCE}"/>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39A5E86E-5A64-EE1B-B814-32C45DF5BD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5B1D38-F062-10AE-A5E6-14866AD9C4E6}"/>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304129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59453-951B-971A-C0CF-2824EB3561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E949D8-19E2-40A8-FEC4-5D419B3C0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CAD15D-61DB-7EF9-521E-F65FAF707E3E}"/>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E8ECEEE6-C9DF-493B-C344-4FBD161BD1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220B73-E536-A358-86A1-52F584709937}"/>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6749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6DA9-9316-51E3-955E-C3FA3347D3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7DA74A-8102-94B1-66BF-2615F8756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682083-8480-E14E-472C-784CF6AFF290}"/>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FA4CA87A-3080-828E-DBFC-D2C5F43836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2063DE-64E5-809C-88A4-4BEF874375EA}"/>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198789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F78E-DEF3-3FB3-413B-5807E09AA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819D94-2054-9A8A-73CA-DF9EC0AEEC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B1FDA-0002-376C-35EF-41C4CB455EB5}"/>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22ECEAB6-D1E0-5C9B-0C11-568707E09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8DCC0-6A07-B9B5-177D-86DBA9ED5F90}"/>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311185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03A4-6969-ABF7-45AE-1AB78DBA09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16D0FBB-0B01-B589-DF57-045DD3043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A06EDB-4BEC-F971-BAF6-22B1F385EB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91F8E5-C94A-EB1D-717D-0A31B78B99A1}"/>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6" name="Footer Placeholder 5">
            <a:extLst>
              <a:ext uri="{FF2B5EF4-FFF2-40B4-BE49-F238E27FC236}">
                <a16:creationId xmlns:a16="http://schemas.microsoft.com/office/drawing/2014/main" id="{6E42B8C0-8459-610F-B8AF-31FF5AEE31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875A60-7EF2-E128-B886-036672AC76DB}"/>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3622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E360-451F-A399-CB6B-99F343114E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332236-1184-C516-ED57-C7CE699BB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7F7AE-D52F-56DB-6491-0AF68B3F9D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DC56FD-2172-2D5B-71DA-2A460E232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D947C-77D4-E8FD-99B4-E1AE63FAF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B737921-0CF6-D052-8353-7BF001E8482B}"/>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8" name="Footer Placeholder 7">
            <a:extLst>
              <a:ext uri="{FF2B5EF4-FFF2-40B4-BE49-F238E27FC236}">
                <a16:creationId xmlns:a16="http://schemas.microsoft.com/office/drawing/2014/main" id="{01091CFD-0328-330C-D041-75518C7ED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5FDB23-632C-8584-5083-60D32C57C340}"/>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101508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E637-96F7-6C10-DB66-114F50837F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A02D1D-0BFD-2E2B-30CF-34661DA43475}"/>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4" name="Footer Placeholder 3">
            <a:extLst>
              <a:ext uri="{FF2B5EF4-FFF2-40B4-BE49-F238E27FC236}">
                <a16:creationId xmlns:a16="http://schemas.microsoft.com/office/drawing/2014/main" id="{1169C33A-C07D-64CC-9CEC-79DB01BF43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085D1F-134D-5DA3-8E03-7FF56BFCA1F6}"/>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23123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185F5-802E-D2FC-6859-3A44D58526CD}"/>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3" name="Footer Placeholder 2">
            <a:extLst>
              <a:ext uri="{FF2B5EF4-FFF2-40B4-BE49-F238E27FC236}">
                <a16:creationId xmlns:a16="http://schemas.microsoft.com/office/drawing/2014/main" id="{815785B2-4B27-FD9F-14D4-95F24F6837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0DF842F-013F-43EF-2704-F2664039EF0C}"/>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360913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9CB1-3A5B-3FE7-AE0A-9D682D7B0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08A1C25-0F89-4DCC-AA98-95F9BB296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6DECF6-0837-B17A-F540-39786F0A8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B4E50-E313-FE8F-DE9C-E06548F37C14}"/>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6" name="Footer Placeholder 5">
            <a:extLst>
              <a:ext uri="{FF2B5EF4-FFF2-40B4-BE49-F238E27FC236}">
                <a16:creationId xmlns:a16="http://schemas.microsoft.com/office/drawing/2014/main" id="{8ECF7BCC-A92B-CB48-729C-2FA99405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DC9511-30A8-C273-CB4E-7B6B93B95DF5}"/>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44063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264A-3A26-342E-7FA3-98D90F24B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8C9372-6D84-6ECC-292B-8463BE825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F4687E-EADC-A32E-5D96-8352A4297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600C7-2D69-CFF1-3EEE-4E825D0A403E}"/>
              </a:ext>
            </a:extLst>
          </p:cNvPr>
          <p:cNvSpPr>
            <a:spLocks noGrp="1"/>
          </p:cNvSpPr>
          <p:nvPr>
            <p:ph type="dt" sz="half" idx="10"/>
          </p:nvPr>
        </p:nvSpPr>
        <p:spPr/>
        <p:txBody>
          <a:bodyPr/>
          <a:lstStyle/>
          <a:p>
            <a:fld id="{2B5A8865-A3C0-451C-B49E-5301573240CE}" type="datetimeFigureOut">
              <a:rPr lang="en-GB" smtClean="0"/>
              <a:t>26/08/2024</a:t>
            </a:fld>
            <a:endParaRPr lang="en-GB"/>
          </a:p>
        </p:txBody>
      </p:sp>
      <p:sp>
        <p:nvSpPr>
          <p:cNvPr id="6" name="Footer Placeholder 5">
            <a:extLst>
              <a:ext uri="{FF2B5EF4-FFF2-40B4-BE49-F238E27FC236}">
                <a16:creationId xmlns:a16="http://schemas.microsoft.com/office/drawing/2014/main" id="{4F6E3540-7E88-FAF5-9E08-545B9C6076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151267-8BB8-12C9-A12D-EB83158F568E}"/>
              </a:ext>
            </a:extLst>
          </p:cNvPr>
          <p:cNvSpPr>
            <a:spLocks noGrp="1"/>
          </p:cNvSpPr>
          <p:nvPr>
            <p:ph type="sldNum" sz="quarter" idx="12"/>
          </p:nvPr>
        </p:nvSpPr>
        <p:spPr/>
        <p:txBody>
          <a:bodyPr/>
          <a:lstStyle/>
          <a:p>
            <a:fld id="{425F2DC1-AA6D-405B-8DD5-8059492DAA8E}" type="slidenum">
              <a:rPr lang="en-GB" smtClean="0"/>
              <a:t>‹#›</a:t>
            </a:fld>
            <a:endParaRPr lang="en-GB"/>
          </a:p>
        </p:txBody>
      </p:sp>
    </p:spTree>
    <p:extLst>
      <p:ext uri="{BB962C8B-B14F-4D97-AF65-F5344CB8AC3E}">
        <p14:creationId xmlns:p14="http://schemas.microsoft.com/office/powerpoint/2010/main" val="145163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C4F9F-025C-9DF6-11DE-90BD6CCD5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C43B40-F1A1-BEB9-BDBE-31136E896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2471F-5212-CFA7-52BB-07416B396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A8865-A3C0-451C-B49E-5301573240CE}" type="datetimeFigureOut">
              <a:rPr lang="en-GB" smtClean="0"/>
              <a:t>26/08/2024</a:t>
            </a:fld>
            <a:endParaRPr lang="en-GB"/>
          </a:p>
        </p:txBody>
      </p:sp>
      <p:sp>
        <p:nvSpPr>
          <p:cNvPr id="5" name="Footer Placeholder 4">
            <a:extLst>
              <a:ext uri="{FF2B5EF4-FFF2-40B4-BE49-F238E27FC236}">
                <a16:creationId xmlns:a16="http://schemas.microsoft.com/office/drawing/2014/main" id="{E2057CBD-9659-D791-89D1-CDE4F7677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C64F7ED-3FFA-A01F-B0D0-2FA63BF36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5F2DC1-AA6D-405B-8DD5-8059492DAA8E}" type="slidenum">
              <a:rPr lang="en-GB" smtClean="0"/>
              <a:t>‹#›</a:t>
            </a:fld>
            <a:endParaRPr lang="en-GB"/>
          </a:p>
        </p:txBody>
      </p:sp>
    </p:spTree>
    <p:extLst>
      <p:ext uri="{BB962C8B-B14F-4D97-AF65-F5344CB8AC3E}">
        <p14:creationId xmlns:p14="http://schemas.microsoft.com/office/powerpoint/2010/main" val="3115789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E44376B-B8F9-4E81-BC93-A1C69871DD5F}"/>
              </a:ext>
            </a:extLst>
          </p:cNvPr>
          <p:cNvGraphicFramePr>
            <a:graphicFrameLocks/>
          </p:cNvGraphicFramePr>
          <p:nvPr>
            <p:extLst>
              <p:ext uri="{D42A27DB-BD31-4B8C-83A1-F6EECF244321}">
                <p14:modId xmlns:p14="http://schemas.microsoft.com/office/powerpoint/2010/main" val="3128272416"/>
              </p:ext>
            </p:extLst>
          </p:nvPr>
        </p:nvGraphicFramePr>
        <p:xfrm>
          <a:off x="2887435" y="416659"/>
          <a:ext cx="6417129" cy="3012341"/>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3">
            <a:extLst>
              <a:ext uri="{FF2B5EF4-FFF2-40B4-BE49-F238E27FC236}">
                <a16:creationId xmlns:a16="http://schemas.microsoft.com/office/drawing/2014/main" id="{4C449BE5-C1DE-3FF8-31CA-397FBF6BA01C}"/>
              </a:ext>
            </a:extLst>
          </p:cNvPr>
          <p:cNvSpPr>
            <a:spLocks noChangeArrowheads="1"/>
          </p:cNvSpPr>
          <p:nvPr/>
        </p:nvSpPr>
        <p:spPr bwMode="auto">
          <a:xfrm>
            <a:off x="1997528" y="3545101"/>
            <a:ext cx="8196943" cy="184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50000"/>
              </a:lnSpc>
              <a:spcBef>
                <a:spcPct val="0"/>
              </a:spcBef>
              <a:spcAft>
                <a:spcPct val="0"/>
              </a:spcAft>
              <a:buClrTx/>
              <a:buSzTx/>
              <a:buFontTx/>
              <a:buNone/>
              <a:tabLst/>
            </a:pPr>
            <a:r>
              <a:rPr kumimoji="0" lang="ar-SA"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بشكل عام، تظهر الرسوم البيانية أن متوسط الدخل للأشخاص الذين اشتروا دراجات (57,963) أعلى من متوسط الدخل للأشخاص الذين لم يشتروا (54,875). مما يشير إلى أن الأشخاص ذوي الدخل الأعلى يميلون إلى شراء الدراجات</a:t>
            </a:r>
            <a:r>
              <a:rPr lang="ar-SA" altLang="en-US" b="1" dirty="0">
                <a:latin typeface="Arial" panose="020B0604020202020204" pitchFamily="34" charset="0"/>
                <a:cs typeface="Arial" panose="020B0604020202020204" pitchFamily="34"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93179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0D89447-3DF7-43F3-B626-9D51D337CD84}"/>
              </a:ext>
            </a:extLst>
          </p:cNvPr>
          <p:cNvGraphicFramePr>
            <a:graphicFrameLocks/>
          </p:cNvGraphicFramePr>
          <p:nvPr>
            <p:extLst>
              <p:ext uri="{D42A27DB-BD31-4B8C-83A1-F6EECF244321}">
                <p14:modId xmlns:p14="http://schemas.microsoft.com/office/powerpoint/2010/main" val="3976768214"/>
              </p:ext>
            </p:extLst>
          </p:nvPr>
        </p:nvGraphicFramePr>
        <p:xfrm>
          <a:off x="2628900" y="489857"/>
          <a:ext cx="7266214" cy="293914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B0F8636-E577-A41E-D29D-2885D8CCBFF8}"/>
              </a:ext>
            </a:extLst>
          </p:cNvPr>
          <p:cNvSpPr txBox="1"/>
          <p:nvPr/>
        </p:nvSpPr>
        <p:spPr>
          <a:xfrm>
            <a:off x="1779814" y="3804557"/>
            <a:ext cx="8931729" cy="1296381"/>
          </a:xfrm>
          <a:prstGeom prst="rect">
            <a:avLst/>
          </a:prstGeom>
          <a:noFill/>
        </p:spPr>
        <p:txBody>
          <a:bodyPr wrap="square" rtlCol="0">
            <a:spAutoFit/>
          </a:bodyPr>
          <a:lstStyle/>
          <a:p>
            <a:pPr algn="r">
              <a:lnSpc>
                <a:spcPct val="150000"/>
              </a:lnSpc>
            </a:pPr>
            <a:r>
              <a:rPr lang="ar-SA" b="1" dirty="0"/>
              <a:t>بشكل عام، تظهر الرسوم البيانية أن الأشخاص في فئة "منتصف العمر" لديهم عدد من عمليات شراء الدراجات (380) أكثر من الأشخاص في فئتي "المراهقين" و"كبار السن". مما يشير إلى أن الأشخاص في فئة "منتصف العمر" يميلون إلى شراء الدراجات أكثر من الفئات العمرية الأخرى.</a:t>
            </a:r>
            <a:endParaRPr lang="en-GB" b="1" dirty="0"/>
          </a:p>
        </p:txBody>
      </p:sp>
    </p:spTree>
    <p:extLst>
      <p:ext uri="{BB962C8B-B14F-4D97-AF65-F5344CB8AC3E}">
        <p14:creationId xmlns:p14="http://schemas.microsoft.com/office/powerpoint/2010/main" val="24378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801139F-6C7B-415D-AEA8-851D934BFE86}"/>
              </a:ext>
            </a:extLst>
          </p:cNvPr>
          <p:cNvGraphicFramePr>
            <a:graphicFrameLocks/>
          </p:cNvGraphicFramePr>
          <p:nvPr>
            <p:extLst>
              <p:ext uri="{D42A27DB-BD31-4B8C-83A1-F6EECF244321}">
                <p14:modId xmlns:p14="http://schemas.microsoft.com/office/powerpoint/2010/main" val="665356107"/>
              </p:ext>
            </p:extLst>
          </p:nvPr>
        </p:nvGraphicFramePr>
        <p:xfrm>
          <a:off x="2880619" y="258020"/>
          <a:ext cx="6724676" cy="31709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CE24532-FED6-CE41-01F7-8A1B8E0FB2F0}"/>
              </a:ext>
            </a:extLst>
          </p:cNvPr>
          <p:cNvSpPr txBox="1"/>
          <p:nvPr/>
        </p:nvSpPr>
        <p:spPr>
          <a:xfrm>
            <a:off x="1796143" y="3739243"/>
            <a:ext cx="8441871" cy="1711879"/>
          </a:xfrm>
          <a:prstGeom prst="rect">
            <a:avLst/>
          </a:prstGeom>
          <a:noFill/>
        </p:spPr>
        <p:txBody>
          <a:bodyPr wrap="square" rtlCol="0">
            <a:spAutoFit/>
          </a:bodyPr>
          <a:lstStyle/>
          <a:p>
            <a:pPr algn="r">
              <a:lnSpc>
                <a:spcPct val="150000"/>
              </a:lnSpc>
            </a:pPr>
            <a:r>
              <a:rPr lang="ar-SA" b="1" dirty="0"/>
              <a:t>بشكل عام، الرسوم البيانية تظهر أن عدد الأشخاص الذين اشتروا دراجات يقل كلما زادت مسافة التنقل إلى العمل. الأشخاص الذين يقطعون مسافة 0-1 ميل لديهم أكبر عدد من عمليات الشراء (200)، بينما الأشخاص الذين يقطعون أكثر من 10 أميال لديهم أقل عدد من عمليات الشراء (33). هذا يشير إلى أن الأشخاص الذين لديهم مسافة تنقل أقصر يميلون إلى شراء الدراجات أكثر..</a:t>
            </a:r>
            <a:endParaRPr lang="en-GB" b="1" dirty="0"/>
          </a:p>
        </p:txBody>
      </p:sp>
    </p:spTree>
    <p:extLst>
      <p:ext uri="{BB962C8B-B14F-4D97-AF65-F5344CB8AC3E}">
        <p14:creationId xmlns:p14="http://schemas.microsoft.com/office/powerpoint/2010/main" val="89173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181</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Rayyan Munassar</dc:creator>
  <cp:lastModifiedBy>Rayyan Munassar</cp:lastModifiedBy>
  <cp:revision>1</cp:revision>
  <dcterms:created xsi:type="dcterms:W3CDTF">2024-08-26T14:17:58Z</dcterms:created>
  <dcterms:modified xsi:type="dcterms:W3CDTF">2024-08-26T14:59:27Z</dcterms:modified>
</cp:coreProperties>
</file>