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Inter"/>
      <p:regular r:id="rId30"/>
      <p:bold r:id="rId31"/>
    </p:embeddedFont>
    <p:embeddedFont>
      <p:font typeface="Bebas Neue"/>
      <p:regular r:id="rId32"/>
    </p:embeddedFont>
    <p:embeddedFont>
      <p:font typeface="Work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7" roundtripDataSignature="AMtx7mjencCZrK6jySkbSt0dcSZanajL5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6F73157-A440-48AE-ABDD-55B319B0781A}">
  <a:tblStyle styleId="{66F73157-A440-48AE-ABDD-55B319B0781A}"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fill>
          <a:solidFill>
            <a:schemeClr val="accent2">
              <a:alpha val="20000"/>
            </a:schemeClr>
          </a:solidFill>
        </a:fill>
      </a:tcStyle>
    </a:band1H>
    <a:band2H>
      <a:tcTxStyle b="off" i="off"/>
    </a:band2H>
    <a:band1V>
      <a:tcTxStyle b="off" i="off"/>
      <a:tcStyle>
        <a:fill>
          <a:solidFill>
            <a:schemeClr val="accent2">
              <a:alpha val="20000"/>
            </a:schemeClr>
          </a:solidFill>
        </a:fill>
      </a:tcStyle>
    </a:band1V>
    <a:band2V>
      <a:tcTxStyle b="off" i="off"/>
    </a:band2V>
    <a:lastCol>
      <a:tcTxStyle b="on" i="off"/>
    </a:lastCol>
    <a:firstCol>
      <a:tcTxStyle b="on" i="off"/>
    </a:firstCol>
    <a:lastRow>
      <a:tcTxStyle b="on" i="off"/>
      <a:tcStyle>
        <a:tcBdr>
          <a:top>
            <a:ln cap="flat" cmpd="sng" w="12700">
              <a:solidFill>
                <a:schemeClr val="accent2"/>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12700">
              <a:solidFill>
                <a:schemeClr val="accent2"/>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Inter-bold.fntdata"/><Relationship Id="rId30" Type="http://schemas.openxmlformats.org/officeDocument/2006/relationships/font" Target="fonts/Inter-regular.fntdata"/><Relationship Id="rId11" Type="http://schemas.openxmlformats.org/officeDocument/2006/relationships/slide" Target="slides/slide6.xml"/><Relationship Id="rId33" Type="http://schemas.openxmlformats.org/officeDocument/2006/relationships/font" Target="fonts/WorkSans-regular.fntdata"/><Relationship Id="rId10" Type="http://schemas.openxmlformats.org/officeDocument/2006/relationships/slide" Target="slides/slide5.xml"/><Relationship Id="rId32" Type="http://schemas.openxmlformats.org/officeDocument/2006/relationships/font" Target="fonts/BebasNeue-regular.fntdata"/><Relationship Id="rId13" Type="http://schemas.openxmlformats.org/officeDocument/2006/relationships/slide" Target="slides/slide8.xml"/><Relationship Id="rId35" Type="http://schemas.openxmlformats.org/officeDocument/2006/relationships/font" Target="fonts/WorkSans-italic.fntdata"/><Relationship Id="rId12" Type="http://schemas.openxmlformats.org/officeDocument/2006/relationships/slide" Target="slides/slide7.xml"/><Relationship Id="rId34" Type="http://schemas.openxmlformats.org/officeDocument/2006/relationships/font" Target="fonts/WorkSans-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Work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1" name="Google Shape;103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0" name="Shape 1270"/>
        <p:cNvGrpSpPr/>
        <p:nvPr/>
      </p:nvGrpSpPr>
      <p:grpSpPr>
        <a:xfrm>
          <a:off x="0" y="0"/>
          <a:ext cx="0" cy="0"/>
          <a:chOff x="0" y="0"/>
          <a:chExt cx="0" cy="0"/>
        </a:xfrm>
      </p:grpSpPr>
      <p:sp>
        <p:nvSpPr>
          <p:cNvPr id="1271" name="Google Shape;127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2" name="Google Shape;1272;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7" name="Shape 1277"/>
        <p:cNvGrpSpPr/>
        <p:nvPr/>
      </p:nvGrpSpPr>
      <p:grpSpPr>
        <a:xfrm>
          <a:off x="0" y="0"/>
          <a:ext cx="0" cy="0"/>
          <a:chOff x="0" y="0"/>
          <a:chExt cx="0" cy="0"/>
        </a:xfrm>
      </p:grpSpPr>
      <p:sp>
        <p:nvSpPr>
          <p:cNvPr id="1278" name="Google Shape;127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9" name="Google Shape;1279;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4" name="Shape 1284"/>
        <p:cNvGrpSpPr/>
        <p:nvPr/>
      </p:nvGrpSpPr>
      <p:grpSpPr>
        <a:xfrm>
          <a:off x="0" y="0"/>
          <a:ext cx="0" cy="0"/>
          <a:chOff x="0" y="0"/>
          <a:chExt cx="0" cy="0"/>
        </a:xfrm>
      </p:grpSpPr>
      <p:sp>
        <p:nvSpPr>
          <p:cNvPr id="1285" name="Google Shape;128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6" name="Google Shape;1286;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3" name="Shape 1293"/>
        <p:cNvGrpSpPr/>
        <p:nvPr/>
      </p:nvGrpSpPr>
      <p:grpSpPr>
        <a:xfrm>
          <a:off x="0" y="0"/>
          <a:ext cx="0" cy="0"/>
          <a:chOff x="0" y="0"/>
          <a:chExt cx="0" cy="0"/>
        </a:xfrm>
      </p:grpSpPr>
      <p:sp>
        <p:nvSpPr>
          <p:cNvPr id="1294" name="Google Shape;129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5" name="Google Shape;1295;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2" name="Shape 1302"/>
        <p:cNvGrpSpPr/>
        <p:nvPr/>
      </p:nvGrpSpPr>
      <p:grpSpPr>
        <a:xfrm>
          <a:off x="0" y="0"/>
          <a:ext cx="0" cy="0"/>
          <a:chOff x="0" y="0"/>
          <a:chExt cx="0" cy="0"/>
        </a:xfrm>
      </p:grpSpPr>
      <p:sp>
        <p:nvSpPr>
          <p:cNvPr id="1303" name="Google Shape;130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4" name="Google Shape;1304;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1" name="Shape 1311"/>
        <p:cNvGrpSpPr/>
        <p:nvPr/>
      </p:nvGrpSpPr>
      <p:grpSpPr>
        <a:xfrm>
          <a:off x="0" y="0"/>
          <a:ext cx="0" cy="0"/>
          <a:chOff x="0" y="0"/>
          <a:chExt cx="0" cy="0"/>
        </a:xfrm>
      </p:grpSpPr>
      <p:sp>
        <p:nvSpPr>
          <p:cNvPr id="1312" name="Google Shape;131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3" name="Google Shape;1313;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1" name="Shape 1321"/>
        <p:cNvGrpSpPr/>
        <p:nvPr/>
      </p:nvGrpSpPr>
      <p:grpSpPr>
        <a:xfrm>
          <a:off x="0" y="0"/>
          <a:ext cx="0" cy="0"/>
          <a:chOff x="0" y="0"/>
          <a:chExt cx="0" cy="0"/>
        </a:xfrm>
      </p:grpSpPr>
      <p:sp>
        <p:nvSpPr>
          <p:cNvPr id="1322" name="Google Shape;132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3" name="Google Shape;1323;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0" name="Google Shape;1330;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5" name="Shape 1335"/>
        <p:cNvGrpSpPr/>
        <p:nvPr/>
      </p:nvGrpSpPr>
      <p:grpSpPr>
        <a:xfrm>
          <a:off x="0" y="0"/>
          <a:ext cx="0" cy="0"/>
          <a:chOff x="0" y="0"/>
          <a:chExt cx="0" cy="0"/>
        </a:xfrm>
      </p:grpSpPr>
      <p:sp>
        <p:nvSpPr>
          <p:cNvPr id="1336" name="Google Shape;133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7" name="Google Shape;133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1" name="Shape 1361"/>
        <p:cNvGrpSpPr/>
        <p:nvPr/>
      </p:nvGrpSpPr>
      <p:grpSpPr>
        <a:xfrm>
          <a:off x="0" y="0"/>
          <a:ext cx="0" cy="0"/>
          <a:chOff x="0" y="0"/>
          <a:chExt cx="0" cy="0"/>
        </a:xfrm>
      </p:grpSpPr>
      <p:sp>
        <p:nvSpPr>
          <p:cNvPr id="1362" name="Google Shape;1362;g2635ffb947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3" name="Google Shape;1363;g2635ffb9471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0" name="Google Shape;10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7" name="Shape 1367"/>
        <p:cNvGrpSpPr/>
        <p:nvPr/>
      </p:nvGrpSpPr>
      <p:grpSpPr>
        <a:xfrm>
          <a:off x="0" y="0"/>
          <a:ext cx="0" cy="0"/>
          <a:chOff x="0" y="0"/>
          <a:chExt cx="0" cy="0"/>
        </a:xfrm>
      </p:grpSpPr>
      <p:sp>
        <p:nvSpPr>
          <p:cNvPr id="1368" name="Google Shape;136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9" name="Google Shape;136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7" name="Shape 1377"/>
        <p:cNvGrpSpPr/>
        <p:nvPr/>
      </p:nvGrpSpPr>
      <p:grpSpPr>
        <a:xfrm>
          <a:off x="0" y="0"/>
          <a:ext cx="0" cy="0"/>
          <a:chOff x="0" y="0"/>
          <a:chExt cx="0" cy="0"/>
        </a:xfrm>
      </p:grpSpPr>
      <p:sp>
        <p:nvSpPr>
          <p:cNvPr id="1378" name="Google Shape;137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9" name="Google Shape;137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7" name="Shape 1387"/>
        <p:cNvGrpSpPr/>
        <p:nvPr/>
      </p:nvGrpSpPr>
      <p:grpSpPr>
        <a:xfrm>
          <a:off x="0" y="0"/>
          <a:ext cx="0" cy="0"/>
          <a:chOff x="0" y="0"/>
          <a:chExt cx="0" cy="0"/>
        </a:xfrm>
      </p:grpSpPr>
      <p:sp>
        <p:nvSpPr>
          <p:cNvPr id="1388" name="Google Shape;138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9" name="Google Shape;138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3" name="Shape 1393"/>
        <p:cNvGrpSpPr/>
        <p:nvPr/>
      </p:nvGrpSpPr>
      <p:grpSpPr>
        <a:xfrm>
          <a:off x="0" y="0"/>
          <a:ext cx="0" cy="0"/>
          <a:chOff x="0" y="0"/>
          <a:chExt cx="0" cy="0"/>
        </a:xfrm>
      </p:grpSpPr>
      <p:sp>
        <p:nvSpPr>
          <p:cNvPr id="1394" name="Google Shape;1394;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5" name="Google Shape;139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9" name="Shape 1399"/>
        <p:cNvGrpSpPr/>
        <p:nvPr/>
      </p:nvGrpSpPr>
      <p:grpSpPr>
        <a:xfrm>
          <a:off x="0" y="0"/>
          <a:ext cx="0" cy="0"/>
          <a:chOff x="0" y="0"/>
          <a:chExt cx="0" cy="0"/>
        </a:xfrm>
      </p:grpSpPr>
      <p:sp>
        <p:nvSpPr>
          <p:cNvPr id="1400" name="Google Shape;1400;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1" name="Google Shape;140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8" name="Google Shape;111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5" name="Google Shape;113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9" name="Shape 1139"/>
        <p:cNvGrpSpPr/>
        <p:nvPr/>
      </p:nvGrpSpPr>
      <p:grpSpPr>
        <a:xfrm>
          <a:off x="0" y="0"/>
          <a:ext cx="0" cy="0"/>
          <a:chOff x="0" y="0"/>
          <a:chExt cx="0" cy="0"/>
        </a:xfrm>
      </p:grpSpPr>
      <p:sp>
        <p:nvSpPr>
          <p:cNvPr id="1140" name="Google Shape;114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1" name="Google Shape;114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7" name="Google Shape;119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6" name="Shape 1206"/>
        <p:cNvGrpSpPr/>
        <p:nvPr/>
      </p:nvGrpSpPr>
      <p:grpSpPr>
        <a:xfrm>
          <a:off x="0" y="0"/>
          <a:ext cx="0" cy="0"/>
          <a:chOff x="0" y="0"/>
          <a:chExt cx="0" cy="0"/>
        </a:xfrm>
      </p:grpSpPr>
      <p:sp>
        <p:nvSpPr>
          <p:cNvPr id="1207" name="Google Shape;1207;g2635ffb9471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8" name="Google Shape;1208;g2635ffb9471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6" name="Shape 1216"/>
        <p:cNvGrpSpPr/>
        <p:nvPr/>
      </p:nvGrpSpPr>
      <p:grpSpPr>
        <a:xfrm>
          <a:off x="0" y="0"/>
          <a:ext cx="0" cy="0"/>
          <a:chOff x="0" y="0"/>
          <a:chExt cx="0" cy="0"/>
        </a:xfrm>
      </p:grpSpPr>
      <p:sp>
        <p:nvSpPr>
          <p:cNvPr id="1217" name="Google Shape;121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8" name="Google Shape;121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3" name="Shape 1263"/>
        <p:cNvGrpSpPr/>
        <p:nvPr/>
      </p:nvGrpSpPr>
      <p:grpSpPr>
        <a:xfrm>
          <a:off x="0" y="0"/>
          <a:ext cx="0" cy="0"/>
          <a:chOff x="0" y="0"/>
          <a:chExt cx="0" cy="0"/>
        </a:xfrm>
      </p:grpSpPr>
      <p:sp>
        <p:nvSpPr>
          <p:cNvPr id="1264" name="Google Shape;1264;g2a18cf1b6c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5" name="Google Shape;1265;g2a18cf1b6cf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5"/>
          <p:cNvSpPr/>
          <p:nvPr/>
        </p:nvSpPr>
        <p:spPr>
          <a:xfrm>
            <a:off x="2472432" y="-47900"/>
            <a:ext cx="3579132" cy="1128476"/>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5"/>
          <p:cNvSpPr/>
          <p:nvPr/>
        </p:nvSpPr>
        <p:spPr>
          <a:xfrm rot="-5400000">
            <a:off x="6646936" y="2646442"/>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5"/>
          <p:cNvSpPr/>
          <p:nvPr/>
        </p:nvSpPr>
        <p:spPr>
          <a:xfrm flipH="1">
            <a:off x="32" y="2252751"/>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 name="Google Shape;12;p25"/>
          <p:cNvGrpSpPr/>
          <p:nvPr/>
        </p:nvGrpSpPr>
        <p:grpSpPr>
          <a:xfrm flipH="1" rot="10800000">
            <a:off x="-615181" y="4250518"/>
            <a:ext cx="1362511" cy="1457953"/>
            <a:chOff x="1141181" y="262025"/>
            <a:chExt cx="4067197" cy="4352098"/>
          </a:xfrm>
        </p:grpSpPr>
        <p:sp>
          <p:nvSpPr>
            <p:cNvPr id="13" name="Google Shape;13;p25"/>
            <p:cNvSpPr/>
            <p:nvPr/>
          </p:nvSpPr>
          <p:spPr>
            <a:xfrm>
              <a:off x="1618170" y="262025"/>
              <a:ext cx="3590208" cy="3617788"/>
            </a:xfrm>
            <a:custGeom>
              <a:rect b="b" l="l" r="r" t="t"/>
              <a:pathLst>
                <a:path extrusionOk="0" h="20949" w="20789">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5"/>
            <p:cNvSpPr/>
            <p:nvPr/>
          </p:nvSpPr>
          <p:spPr>
            <a:xfrm>
              <a:off x="1618170" y="262025"/>
              <a:ext cx="3590208" cy="2527391"/>
            </a:xfrm>
            <a:custGeom>
              <a:rect b="b" l="l" r="r" t="t"/>
              <a:pathLst>
                <a:path extrusionOk="0" h="14635" w="20789">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5"/>
            <p:cNvSpPr/>
            <p:nvPr/>
          </p:nvSpPr>
          <p:spPr>
            <a:xfrm>
              <a:off x="2902519" y="687548"/>
              <a:ext cx="385806" cy="347980"/>
            </a:xfrm>
            <a:custGeom>
              <a:rect b="b" l="l" r="r" t="t"/>
              <a:pathLst>
                <a:path extrusionOk="0" h="2015" w="2234">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5"/>
            <p:cNvSpPr/>
            <p:nvPr/>
          </p:nvSpPr>
          <p:spPr>
            <a:xfrm>
              <a:off x="2952255" y="1474007"/>
              <a:ext cx="1477945" cy="1592075"/>
            </a:xfrm>
            <a:custGeom>
              <a:rect b="b" l="l" r="r" t="t"/>
              <a:pathLst>
                <a:path extrusionOk="0" h="9219" w="8558">
                  <a:moveTo>
                    <a:pt x="608" y="1"/>
                  </a:moveTo>
                  <a:lnTo>
                    <a:pt x="1" y="558"/>
                  </a:lnTo>
                  <a:lnTo>
                    <a:pt x="7951" y="9218"/>
                  </a:lnTo>
                  <a:lnTo>
                    <a:pt x="8557" y="8661"/>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5"/>
            <p:cNvSpPr/>
            <p:nvPr/>
          </p:nvSpPr>
          <p:spPr>
            <a:xfrm>
              <a:off x="3451523" y="1609228"/>
              <a:ext cx="1182287" cy="1269826"/>
            </a:xfrm>
            <a:custGeom>
              <a:rect b="b" l="l" r="r" t="t"/>
              <a:pathLst>
                <a:path extrusionOk="0" h="7353" w="6846">
                  <a:moveTo>
                    <a:pt x="607" y="0"/>
                  </a:moveTo>
                  <a:lnTo>
                    <a:pt x="1" y="558"/>
                  </a:lnTo>
                  <a:lnTo>
                    <a:pt x="6239" y="7353"/>
                  </a:lnTo>
                  <a:lnTo>
                    <a:pt x="6846" y="6796"/>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5"/>
            <p:cNvSpPr/>
            <p:nvPr/>
          </p:nvSpPr>
          <p:spPr>
            <a:xfrm>
              <a:off x="4442286" y="2283262"/>
              <a:ext cx="393405" cy="410669"/>
            </a:xfrm>
            <a:custGeom>
              <a:rect b="b" l="l" r="r" t="t"/>
              <a:pathLst>
                <a:path extrusionOk="0" h="2378" w="2278">
                  <a:moveTo>
                    <a:pt x="608" y="1"/>
                  </a:moveTo>
                  <a:lnTo>
                    <a:pt x="1" y="557"/>
                  </a:lnTo>
                  <a:lnTo>
                    <a:pt x="1671" y="2377"/>
                  </a:lnTo>
                  <a:lnTo>
                    <a:pt x="2277" y="1820"/>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5"/>
            <p:cNvSpPr/>
            <p:nvPr/>
          </p:nvSpPr>
          <p:spPr>
            <a:xfrm>
              <a:off x="4068051" y="1876044"/>
              <a:ext cx="393405" cy="410496"/>
            </a:xfrm>
            <a:custGeom>
              <a:rect b="b" l="l" r="r" t="t"/>
              <a:pathLst>
                <a:path extrusionOk="0" h="2377" w="2278">
                  <a:moveTo>
                    <a:pt x="607" y="0"/>
                  </a:moveTo>
                  <a:lnTo>
                    <a:pt x="0" y="557"/>
                  </a:lnTo>
                  <a:lnTo>
                    <a:pt x="1671" y="2377"/>
                  </a:lnTo>
                  <a:lnTo>
                    <a:pt x="2278" y="1819"/>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5"/>
            <p:cNvSpPr/>
            <p:nvPr/>
          </p:nvSpPr>
          <p:spPr>
            <a:xfrm>
              <a:off x="1141181" y="1962219"/>
              <a:ext cx="3622675" cy="2651904"/>
            </a:xfrm>
            <a:custGeom>
              <a:rect b="b" l="l" r="r" t="t"/>
              <a:pathLst>
                <a:path extrusionOk="0" h="15356" w="20977">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5"/>
            <p:cNvSpPr/>
            <p:nvPr/>
          </p:nvSpPr>
          <p:spPr>
            <a:xfrm>
              <a:off x="1141181" y="1962219"/>
              <a:ext cx="3622675" cy="1993418"/>
            </a:xfrm>
            <a:custGeom>
              <a:rect b="b" l="l" r="r" t="t"/>
              <a:pathLst>
                <a:path extrusionOk="0" h="11543" w="20977">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5"/>
            <p:cNvSpPr/>
            <p:nvPr/>
          </p:nvSpPr>
          <p:spPr>
            <a:xfrm>
              <a:off x="1249980" y="3025337"/>
              <a:ext cx="3273999" cy="1078308"/>
            </a:xfrm>
            <a:custGeom>
              <a:rect b="b" l="l" r="r" t="t"/>
              <a:pathLst>
                <a:path extrusionOk="0" h="6244" w="18958">
                  <a:moveTo>
                    <a:pt x="442" y="1"/>
                  </a:moveTo>
                  <a:lnTo>
                    <a:pt x="1" y="1856"/>
                  </a:lnTo>
                  <a:lnTo>
                    <a:pt x="18518" y="6243"/>
                  </a:lnTo>
                  <a:lnTo>
                    <a:pt x="18957" y="4388"/>
                  </a:lnTo>
                  <a:lnTo>
                    <a:pt x="44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5"/>
            <p:cNvSpPr/>
            <p:nvPr/>
          </p:nvSpPr>
          <p:spPr>
            <a:xfrm>
              <a:off x="2428120" y="2960922"/>
              <a:ext cx="2008299" cy="606678"/>
            </a:xfrm>
            <a:custGeom>
              <a:rect b="b" l="l" r="r" t="t"/>
              <a:pathLst>
                <a:path extrusionOk="0" h="3513" w="11629">
                  <a:moveTo>
                    <a:pt x="190" y="0"/>
                  </a:moveTo>
                  <a:lnTo>
                    <a:pt x="0" y="802"/>
                  </a:lnTo>
                  <a:lnTo>
                    <a:pt x="11439" y="3513"/>
                  </a:lnTo>
                  <a:lnTo>
                    <a:pt x="11629" y="2711"/>
                  </a:lnTo>
                  <a:lnTo>
                    <a:pt x="19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5"/>
            <p:cNvSpPr/>
            <p:nvPr/>
          </p:nvSpPr>
          <p:spPr>
            <a:xfrm>
              <a:off x="2917025" y="2792543"/>
              <a:ext cx="1583118" cy="505996"/>
            </a:xfrm>
            <a:custGeom>
              <a:rect b="b" l="l" r="r" t="t"/>
              <a:pathLst>
                <a:path extrusionOk="0" h="2930" w="9167">
                  <a:moveTo>
                    <a:pt x="190" y="1"/>
                  </a:moveTo>
                  <a:lnTo>
                    <a:pt x="0" y="803"/>
                  </a:lnTo>
                  <a:lnTo>
                    <a:pt x="8977" y="2930"/>
                  </a:lnTo>
                  <a:lnTo>
                    <a:pt x="9167" y="2128"/>
                  </a:lnTo>
                  <a:lnTo>
                    <a:pt x="19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5"/>
            <p:cNvSpPr/>
            <p:nvPr/>
          </p:nvSpPr>
          <p:spPr>
            <a:xfrm>
              <a:off x="1752874" y="2207621"/>
              <a:ext cx="383043" cy="348153"/>
            </a:xfrm>
            <a:custGeom>
              <a:rect b="b" l="l" r="r" t="t"/>
              <a:pathLst>
                <a:path extrusionOk="0" h="2016" w="2218">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25"/>
          <p:cNvGrpSpPr/>
          <p:nvPr/>
        </p:nvGrpSpPr>
        <p:grpSpPr>
          <a:xfrm rot="4046899">
            <a:off x="-808797" y="-779120"/>
            <a:ext cx="1651494" cy="1730032"/>
            <a:chOff x="1511250" y="306000"/>
            <a:chExt cx="3756676" cy="3935327"/>
          </a:xfrm>
        </p:grpSpPr>
        <p:sp>
          <p:nvSpPr>
            <p:cNvPr id="27" name="Google Shape;27;p25"/>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5"/>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5"/>
            <p:cNvSpPr/>
            <p:nvPr/>
          </p:nvSpPr>
          <p:spPr>
            <a:xfrm>
              <a:off x="1511250" y="1630859"/>
              <a:ext cx="3300871" cy="1504615"/>
            </a:xfrm>
            <a:custGeom>
              <a:rect b="b" l="l" r="r" t="t"/>
              <a:pathLst>
                <a:path extrusionOk="0" h="8203" w="17996">
                  <a:moveTo>
                    <a:pt x="17608" y="0"/>
                  </a:moveTo>
                  <a:lnTo>
                    <a:pt x="0" y="7265"/>
                  </a:lnTo>
                  <a:lnTo>
                    <a:pt x="387" y="8203"/>
                  </a:lnTo>
                  <a:lnTo>
                    <a:pt x="17995" y="938"/>
                  </a:lnTo>
                  <a:lnTo>
                    <a:pt x="176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5"/>
            <p:cNvSpPr/>
            <p:nvPr/>
          </p:nvSpPr>
          <p:spPr>
            <a:xfrm>
              <a:off x="2591425" y="1932222"/>
              <a:ext cx="2210608" cy="986996"/>
            </a:xfrm>
            <a:custGeom>
              <a:rect b="b" l="l" r="r" t="t"/>
              <a:pathLst>
                <a:path extrusionOk="0" h="5381" w="12052">
                  <a:moveTo>
                    <a:pt x="11850" y="0"/>
                  </a:moveTo>
                  <a:lnTo>
                    <a:pt x="0" y="4890"/>
                  </a:lnTo>
                  <a:lnTo>
                    <a:pt x="203" y="5381"/>
                  </a:lnTo>
                  <a:lnTo>
                    <a:pt x="12052" y="491"/>
                  </a:lnTo>
                  <a:lnTo>
                    <a:pt x="1185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5"/>
            <p:cNvSpPr/>
            <p:nvPr/>
          </p:nvSpPr>
          <p:spPr>
            <a:xfrm>
              <a:off x="2662409" y="2173422"/>
              <a:ext cx="2042960" cy="917663"/>
            </a:xfrm>
            <a:custGeom>
              <a:rect b="b" l="l" r="r" t="t"/>
              <a:pathLst>
                <a:path extrusionOk="0" h="5003" w="11138">
                  <a:moveTo>
                    <a:pt x="10934" y="0"/>
                  </a:moveTo>
                  <a:lnTo>
                    <a:pt x="0" y="4512"/>
                  </a:lnTo>
                  <a:lnTo>
                    <a:pt x="202" y="5003"/>
                  </a:lnTo>
                  <a:lnTo>
                    <a:pt x="11137" y="491"/>
                  </a:lnTo>
                  <a:lnTo>
                    <a:pt x="1093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5"/>
            <p:cNvSpPr/>
            <p:nvPr/>
          </p:nvSpPr>
          <p:spPr>
            <a:xfrm>
              <a:off x="2733027" y="2408386"/>
              <a:ext cx="1890169" cy="854749"/>
            </a:xfrm>
            <a:custGeom>
              <a:rect b="b" l="l" r="r" t="t"/>
              <a:pathLst>
                <a:path extrusionOk="0" h="4660" w="10305">
                  <a:moveTo>
                    <a:pt x="10102" y="1"/>
                  </a:moveTo>
                  <a:lnTo>
                    <a:pt x="0" y="4169"/>
                  </a:lnTo>
                  <a:lnTo>
                    <a:pt x="203" y="4659"/>
                  </a:lnTo>
                  <a:lnTo>
                    <a:pt x="10304" y="491"/>
                  </a:lnTo>
                  <a:lnTo>
                    <a:pt x="1010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5"/>
            <p:cNvSpPr/>
            <p:nvPr/>
          </p:nvSpPr>
          <p:spPr>
            <a:xfrm>
              <a:off x="2908746" y="3150146"/>
              <a:ext cx="1124197" cy="538712"/>
            </a:xfrm>
            <a:custGeom>
              <a:rect b="b" l="l" r="r" t="t"/>
              <a:pathLst>
                <a:path extrusionOk="0" h="2937" w="6129">
                  <a:moveTo>
                    <a:pt x="5926" y="1"/>
                  </a:moveTo>
                  <a:lnTo>
                    <a:pt x="1" y="2446"/>
                  </a:lnTo>
                  <a:lnTo>
                    <a:pt x="203" y="2936"/>
                  </a:lnTo>
                  <a:lnTo>
                    <a:pt x="6128" y="491"/>
                  </a:lnTo>
                  <a:lnTo>
                    <a:pt x="59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5"/>
            <p:cNvSpPr/>
            <p:nvPr/>
          </p:nvSpPr>
          <p:spPr>
            <a:xfrm>
              <a:off x="4082466" y="2945997"/>
              <a:ext cx="446450" cy="258993"/>
            </a:xfrm>
            <a:custGeom>
              <a:rect b="b" l="l" r="r" t="t"/>
              <a:pathLst>
                <a:path extrusionOk="0" h="1412" w="2434">
                  <a:moveTo>
                    <a:pt x="2231" y="1"/>
                  </a:moveTo>
                  <a:lnTo>
                    <a:pt x="0" y="921"/>
                  </a:lnTo>
                  <a:lnTo>
                    <a:pt x="203" y="1411"/>
                  </a:lnTo>
                  <a:lnTo>
                    <a:pt x="2433" y="491"/>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5"/>
            <p:cNvSpPr/>
            <p:nvPr/>
          </p:nvSpPr>
          <p:spPr>
            <a:xfrm>
              <a:off x="2854819" y="3018999"/>
              <a:ext cx="1124197" cy="538528"/>
            </a:xfrm>
            <a:custGeom>
              <a:rect b="b" l="l" r="r" t="t"/>
              <a:pathLst>
                <a:path extrusionOk="0" h="2936" w="6129">
                  <a:moveTo>
                    <a:pt x="5925" y="0"/>
                  </a:moveTo>
                  <a:lnTo>
                    <a:pt x="0" y="2445"/>
                  </a:lnTo>
                  <a:lnTo>
                    <a:pt x="203" y="2936"/>
                  </a:lnTo>
                  <a:lnTo>
                    <a:pt x="6128" y="491"/>
                  </a:lnTo>
                  <a:lnTo>
                    <a:pt x="592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5"/>
            <p:cNvSpPr/>
            <p:nvPr/>
          </p:nvSpPr>
          <p:spPr>
            <a:xfrm>
              <a:off x="1783082" y="3136206"/>
              <a:ext cx="728921" cy="375466"/>
            </a:xfrm>
            <a:custGeom>
              <a:rect b="b" l="l" r="r" t="t"/>
              <a:pathLst>
                <a:path extrusionOk="0" h="2047" w="3974">
                  <a:moveTo>
                    <a:pt x="3772" y="0"/>
                  </a:moveTo>
                  <a:lnTo>
                    <a:pt x="0" y="1556"/>
                  </a:lnTo>
                  <a:lnTo>
                    <a:pt x="202" y="2046"/>
                  </a:lnTo>
                  <a:lnTo>
                    <a:pt x="3973" y="491"/>
                  </a:lnTo>
                  <a:lnTo>
                    <a:pt x="377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5"/>
            <p:cNvSpPr/>
            <p:nvPr/>
          </p:nvSpPr>
          <p:spPr>
            <a:xfrm>
              <a:off x="1729156" y="3005426"/>
              <a:ext cx="729104" cy="375282"/>
            </a:xfrm>
            <a:custGeom>
              <a:rect b="b" l="l" r="r" t="t"/>
              <a:pathLst>
                <a:path extrusionOk="0" h="2046" w="3975">
                  <a:moveTo>
                    <a:pt x="3771" y="1"/>
                  </a:moveTo>
                  <a:lnTo>
                    <a:pt x="0" y="1557"/>
                  </a:lnTo>
                  <a:lnTo>
                    <a:pt x="203" y="2046"/>
                  </a:lnTo>
                  <a:lnTo>
                    <a:pt x="3974" y="491"/>
                  </a:lnTo>
                  <a:lnTo>
                    <a:pt x="377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5"/>
            <p:cNvSpPr/>
            <p:nvPr/>
          </p:nvSpPr>
          <p:spPr>
            <a:xfrm>
              <a:off x="4600818" y="2517522"/>
              <a:ext cx="407565" cy="415452"/>
            </a:xfrm>
            <a:custGeom>
              <a:rect b="b" l="l" r="r" t="t"/>
              <a:pathLst>
                <a:path extrusionOk="0" h="2265" w="2222">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5"/>
            <p:cNvSpPr/>
            <p:nvPr/>
          </p:nvSpPr>
          <p:spPr>
            <a:xfrm>
              <a:off x="4913369" y="2689206"/>
              <a:ext cx="26413" cy="24762"/>
            </a:xfrm>
            <a:custGeom>
              <a:rect b="b" l="l" r="r" t="t"/>
              <a:pathLst>
                <a:path extrusionOk="0" h="135" w="144">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5"/>
            <p:cNvSpPr/>
            <p:nvPr/>
          </p:nvSpPr>
          <p:spPr>
            <a:xfrm>
              <a:off x="4945468" y="2744783"/>
              <a:ext cx="26229" cy="24762"/>
            </a:xfrm>
            <a:custGeom>
              <a:rect b="b" l="l" r="r" t="t"/>
              <a:pathLst>
                <a:path extrusionOk="0" h="135" w="143">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5"/>
            <p:cNvSpPr/>
            <p:nvPr/>
          </p:nvSpPr>
          <p:spPr>
            <a:xfrm>
              <a:off x="4752691" y="2619505"/>
              <a:ext cx="19443" cy="21644"/>
            </a:xfrm>
            <a:custGeom>
              <a:rect b="b" l="l" r="r" t="t"/>
              <a:pathLst>
                <a:path extrusionOk="0" h="118" w="106">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5"/>
            <p:cNvSpPr/>
            <p:nvPr/>
          </p:nvSpPr>
          <p:spPr>
            <a:xfrm>
              <a:off x="4688677" y="2623724"/>
              <a:ext cx="19443" cy="21644"/>
            </a:xfrm>
            <a:custGeom>
              <a:rect b="b" l="l" r="r" t="t"/>
              <a:pathLst>
                <a:path extrusionOk="0" h="118" w="106">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5"/>
            <p:cNvSpPr/>
            <p:nvPr/>
          </p:nvSpPr>
          <p:spPr>
            <a:xfrm>
              <a:off x="1974942" y="3363833"/>
              <a:ext cx="647848" cy="647848"/>
            </a:xfrm>
            <a:custGeom>
              <a:rect b="b" l="l" r="r" t="t"/>
              <a:pathLst>
                <a:path extrusionOk="0" h="3532" w="3532">
                  <a:moveTo>
                    <a:pt x="2501" y="0"/>
                  </a:moveTo>
                  <a:lnTo>
                    <a:pt x="0" y="1031"/>
                  </a:lnTo>
                  <a:lnTo>
                    <a:pt x="1033" y="3532"/>
                  </a:lnTo>
                  <a:lnTo>
                    <a:pt x="3532" y="2499"/>
                  </a:lnTo>
                  <a:lnTo>
                    <a:pt x="250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5"/>
            <p:cNvSpPr/>
            <p:nvPr/>
          </p:nvSpPr>
          <p:spPr>
            <a:xfrm>
              <a:off x="1691187" y="424307"/>
              <a:ext cx="3142761" cy="3458248"/>
            </a:xfrm>
            <a:custGeom>
              <a:rect b="b" l="l" r="r" t="t"/>
              <a:pathLst>
                <a:path extrusionOk="0" h="18854" w="17134">
                  <a:moveTo>
                    <a:pt x="12099" y="1"/>
                  </a:moveTo>
                  <a:lnTo>
                    <a:pt x="0" y="14714"/>
                  </a:lnTo>
                  <a:lnTo>
                    <a:pt x="5034" y="18854"/>
                  </a:lnTo>
                  <a:lnTo>
                    <a:pt x="17134" y="4141"/>
                  </a:lnTo>
                  <a:lnTo>
                    <a:pt x="12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5"/>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5"/>
            <p:cNvSpPr/>
            <p:nvPr/>
          </p:nvSpPr>
          <p:spPr>
            <a:xfrm>
              <a:off x="2436066" y="560774"/>
              <a:ext cx="1568813" cy="1878063"/>
            </a:xfrm>
            <a:custGeom>
              <a:rect b="b" l="l" r="r" t="t"/>
              <a:pathLst>
                <a:path extrusionOk="0" h="10239" w="8553">
                  <a:moveTo>
                    <a:pt x="8143" y="1"/>
                  </a:moveTo>
                  <a:lnTo>
                    <a:pt x="1" y="9902"/>
                  </a:lnTo>
                  <a:lnTo>
                    <a:pt x="411" y="10239"/>
                  </a:lnTo>
                  <a:lnTo>
                    <a:pt x="8553" y="338"/>
                  </a:lnTo>
                  <a:lnTo>
                    <a:pt x="814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5"/>
            <p:cNvSpPr/>
            <p:nvPr/>
          </p:nvSpPr>
          <p:spPr>
            <a:xfrm>
              <a:off x="2579869" y="819216"/>
              <a:ext cx="1453440" cy="1737745"/>
            </a:xfrm>
            <a:custGeom>
              <a:rect b="b" l="l" r="r" t="t"/>
              <a:pathLst>
                <a:path extrusionOk="0" h="9474" w="7924">
                  <a:moveTo>
                    <a:pt x="7514" y="0"/>
                  </a:moveTo>
                  <a:lnTo>
                    <a:pt x="0" y="9137"/>
                  </a:lnTo>
                  <a:lnTo>
                    <a:pt x="410" y="9474"/>
                  </a:lnTo>
                  <a:lnTo>
                    <a:pt x="7923" y="337"/>
                  </a:lnTo>
                  <a:lnTo>
                    <a:pt x="751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5"/>
            <p:cNvSpPr/>
            <p:nvPr/>
          </p:nvSpPr>
          <p:spPr>
            <a:xfrm>
              <a:off x="2723489" y="1065185"/>
              <a:ext cx="1348522" cy="1610083"/>
            </a:xfrm>
            <a:custGeom>
              <a:rect b="b" l="l" r="r" t="t"/>
              <a:pathLst>
                <a:path extrusionOk="0" h="8778" w="7352">
                  <a:moveTo>
                    <a:pt x="6942" y="1"/>
                  </a:moveTo>
                  <a:lnTo>
                    <a:pt x="1" y="8441"/>
                  </a:lnTo>
                  <a:lnTo>
                    <a:pt x="410" y="8778"/>
                  </a:lnTo>
                  <a:lnTo>
                    <a:pt x="7352" y="338"/>
                  </a:lnTo>
                  <a:lnTo>
                    <a:pt x="694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5"/>
            <p:cNvSpPr/>
            <p:nvPr/>
          </p:nvSpPr>
          <p:spPr>
            <a:xfrm>
              <a:off x="3079328" y="1997520"/>
              <a:ext cx="822100" cy="969938"/>
            </a:xfrm>
            <a:custGeom>
              <a:rect b="b" l="l" r="r" t="t"/>
              <a:pathLst>
                <a:path extrusionOk="0" h="5288" w="4482">
                  <a:moveTo>
                    <a:pt x="4071" y="1"/>
                  </a:moveTo>
                  <a:lnTo>
                    <a:pt x="0" y="4951"/>
                  </a:lnTo>
                  <a:lnTo>
                    <a:pt x="410" y="5288"/>
                  </a:lnTo>
                  <a:lnTo>
                    <a:pt x="4482" y="337"/>
                  </a:lnTo>
                  <a:lnTo>
                    <a:pt x="407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5"/>
            <p:cNvSpPr/>
            <p:nvPr/>
          </p:nvSpPr>
          <p:spPr>
            <a:xfrm>
              <a:off x="3886204" y="1581885"/>
              <a:ext cx="356757" cy="404080"/>
            </a:xfrm>
            <a:custGeom>
              <a:rect b="b" l="l" r="r" t="t"/>
              <a:pathLst>
                <a:path extrusionOk="0" h="2203" w="1945">
                  <a:moveTo>
                    <a:pt x="1534" y="1"/>
                  </a:moveTo>
                  <a:lnTo>
                    <a:pt x="1" y="1866"/>
                  </a:lnTo>
                  <a:lnTo>
                    <a:pt x="411" y="2203"/>
                  </a:lnTo>
                  <a:lnTo>
                    <a:pt x="1944" y="338"/>
                  </a:lnTo>
                  <a:lnTo>
                    <a:pt x="153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5"/>
            <p:cNvSpPr/>
            <p:nvPr/>
          </p:nvSpPr>
          <p:spPr>
            <a:xfrm>
              <a:off x="2969825" y="1907643"/>
              <a:ext cx="822100" cy="969938"/>
            </a:xfrm>
            <a:custGeom>
              <a:rect b="b" l="l" r="r" t="t"/>
              <a:pathLst>
                <a:path extrusionOk="0" h="5288" w="4482">
                  <a:moveTo>
                    <a:pt x="4071" y="0"/>
                  </a:moveTo>
                  <a:lnTo>
                    <a:pt x="0" y="4951"/>
                  </a:lnTo>
                  <a:lnTo>
                    <a:pt x="410" y="5287"/>
                  </a:lnTo>
                  <a:lnTo>
                    <a:pt x="4482" y="337"/>
                  </a:lnTo>
                  <a:lnTo>
                    <a:pt x="40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5"/>
            <p:cNvSpPr/>
            <p:nvPr/>
          </p:nvSpPr>
          <p:spPr>
            <a:xfrm>
              <a:off x="2003923" y="2701495"/>
              <a:ext cx="550451" cy="639961"/>
            </a:xfrm>
            <a:custGeom>
              <a:rect b="b" l="l" r="r" t="t"/>
              <a:pathLst>
                <a:path extrusionOk="0" h="3489" w="3001">
                  <a:moveTo>
                    <a:pt x="2591" y="1"/>
                  </a:moveTo>
                  <a:lnTo>
                    <a:pt x="0" y="3152"/>
                  </a:lnTo>
                  <a:lnTo>
                    <a:pt x="410" y="3489"/>
                  </a:lnTo>
                  <a:lnTo>
                    <a:pt x="3001" y="338"/>
                  </a:lnTo>
                  <a:lnTo>
                    <a:pt x="259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5"/>
            <p:cNvSpPr/>
            <p:nvPr/>
          </p:nvSpPr>
          <p:spPr>
            <a:xfrm>
              <a:off x="1894419" y="2611618"/>
              <a:ext cx="550451" cy="639961"/>
            </a:xfrm>
            <a:custGeom>
              <a:rect b="b" l="l" r="r" t="t"/>
              <a:pathLst>
                <a:path extrusionOk="0" h="3489" w="3001">
                  <a:moveTo>
                    <a:pt x="2591" y="0"/>
                  </a:moveTo>
                  <a:lnTo>
                    <a:pt x="0" y="3151"/>
                  </a:lnTo>
                  <a:lnTo>
                    <a:pt x="410" y="3488"/>
                  </a:lnTo>
                  <a:lnTo>
                    <a:pt x="3001" y="337"/>
                  </a:lnTo>
                  <a:lnTo>
                    <a:pt x="259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5"/>
            <p:cNvSpPr/>
            <p:nvPr/>
          </p:nvSpPr>
          <p:spPr>
            <a:xfrm>
              <a:off x="4128505" y="999703"/>
              <a:ext cx="452320" cy="432510"/>
            </a:xfrm>
            <a:custGeom>
              <a:rect b="b" l="l" r="r" t="t"/>
              <a:pathLst>
                <a:path extrusionOk="0" h="2358" w="2466">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5"/>
            <p:cNvSpPr/>
            <p:nvPr/>
          </p:nvSpPr>
          <p:spPr>
            <a:xfrm>
              <a:off x="4421797" y="1149926"/>
              <a:ext cx="25679" cy="24762"/>
            </a:xfrm>
            <a:custGeom>
              <a:rect b="b" l="l" r="r" t="t"/>
              <a:pathLst>
                <a:path extrusionOk="0" h="135" w="14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5"/>
            <p:cNvSpPr/>
            <p:nvPr/>
          </p:nvSpPr>
          <p:spPr>
            <a:xfrm>
              <a:off x="4476274" y="1183859"/>
              <a:ext cx="25863" cy="24762"/>
            </a:xfrm>
            <a:custGeom>
              <a:rect b="b" l="l" r="r" t="t"/>
              <a:pathLst>
                <a:path extrusionOk="0" h="135" w="141">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5"/>
            <p:cNvSpPr/>
            <p:nvPr/>
          </p:nvSpPr>
          <p:spPr>
            <a:xfrm>
              <a:off x="4242594" y="1162582"/>
              <a:ext cx="25496" cy="24945"/>
            </a:xfrm>
            <a:custGeom>
              <a:rect b="b" l="l" r="r" t="t"/>
              <a:pathLst>
                <a:path extrusionOk="0" h="136" w="139">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5"/>
            <p:cNvSpPr/>
            <p:nvPr/>
          </p:nvSpPr>
          <p:spPr>
            <a:xfrm>
              <a:off x="4187934" y="1196699"/>
              <a:ext cx="25679" cy="24945"/>
            </a:xfrm>
            <a:custGeom>
              <a:rect b="b" l="l" r="r" t="t"/>
              <a:pathLst>
                <a:path extrusionOk="0" h="136" w="14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5"/>
            <p:cNvSpPr/>
            <p:nvPr/>
          </p:nvSpPr>
          <p:spPr>
            <a:xfrm>
              <a:off x="2234485" y="2922702"/>
              <a:ext cx="698289" cy="698473"/>
            </a:xfrm>
            <a:custGeom>
              <a:rect b="b" l="l" r="r" t="t"/>
              <a:pathLst>
                <a:path extrusionOk="0" h="3808" w="3807">
                  <a:moveTo>
                    <a:pt x="1718" y="1"/>
                  </a:moveTo>
                  <a:lnTo>
                    <a:pt x="0" y="2090"/>
                  </a:lnTo>
                  <a:lnTo>
                    <a:pt x="2089" y="3807"/>
                  </a:lnTo>
                  <a:lnTo>
                    <a:pt x="3807" y="1719"/>
                  </a:lnTo>
                  <a:lnTo>
                    <a:pt x="171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5"/>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 name="Google Shape;61;p25"/>
          <p:cNvGrpSpPr/>
          <p:nvPr/>
        </p:nvGrpSpPr>
        <p:grpSpPr>
          <a:xfrm rot="1992157">
            <a:off x="8337158" y="3820225"/>
            <a:ext cx="1717499" cy="1461648"/>
            <a:chOff x="725975" y="529375"/>
            <a:chExt cx="4581126" cy="3898687"/>
          </a:xfrm>
        </p:grpSpPr>
        <p:sp>
          <p:nvSpPr>
            <p:cNvPr id="62" name="Google Shape;62;p25"/>
            <p:cNvSpPr/>
            <p:nvPr/>
          </p:nvSpPr>
          <p:spPr>
            <a:xfrm>
              <a:off x="725975" y="738407"/>
              <a:ext cx="4581126" cy="3689182"/>
            </a:xfrm>
            <a:custGeom>
              <a:rect b="b" l="l" r="r" t="t"/>
              <a:pathLst>
                <a:path extrusionOk="0" h="23367" w="29722">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5"/>
            <p:cNvSpPr/>
            <p:nvPr/>
          </p:nvSpPr>
          <p:spPr>
            <a:xfrm>
              <a:off x="1332633" y="25058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5"/>
            <p:cNvSpPr/>
            <p:nvPr/>
          </p:nvSpPr>
          <p:spPr>
            <a:xfrm>
              <a:off x="1216271" y="203768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5"/>
            <p:cNvSpPr/>
            <p:nvPr/>
          </p:nvSpPr>
          <p:spPr>
            <a:xfrm>
              <a:off x="1099508" y="156150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5"/>
            <p:cNvSpPr/>
            <p:nvPr/>
          </p:nvSpPr>
          <p:spPr>
            <a:xfrm>
              <a:off x="982908" y="11021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5"/>
            <p:cNvSpPr/>
            <p:nvPr/>
          </p:nvSpPr>
          <p:spPr>
            <a:xfrm>
              <a:off x="1449383" y="297373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5"/>
            <p:cNvSpPr/>
            <p:nvPr/>
          </p:nvSpPr>
          <p:spPr>
            <a:xfrm>
              <a:off x="1249249" y="738722"/>
              <a:ext cx="4057846" cy="3689340"/>
            </a:xfrm>
            <a:custGeom>
              <a:rect b="b" l="l" r="r" t="t"/>
              <a:pathLst>
                <a:path extrusionOk="0" h="23368" w="26327">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5"/>
            <p:cNvSpPr/>
            <p:nvPr/>
          </p:nvSpPr>
          <p:spPr>
            <a:xfrm>
              <a:off x="2004797" y="666256"/>
              <a:ext cx="1153528" cy="334548"/>
            </a:xfrm>
            <a:custGeom>
              <a:rect b="b" l="l" r="r" t="t"/>
              <a:pathLst>
                <a:path extrusionOk="0" h="2119" w="7484">
                  <a:moveTo>
                    <a:pt x="7427" y="0"/>
                  </a:moveTo>
                  <a:lnTo>
                    <a:pt x="1" y="1897"/>
                  </a:lnTo>
                  <a:lnTo>
                    <a:pt x="57" y="2119"/>
                  </a:lnTo>
                  <a:lnTo>
                    <a:pt x="7484" y="221"/>
                  </a:lnTo>
                  <a:lnTo>
                    <a:pt x="742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5"/>
            <p:cNvSpPr/>
            <p:nvPr/>
          </p:nvSpPr>
          <p:spPr>
            <a:xfrm>
              <a:off x="1850975" y="529375"/>
              <a:ext cx="1513581" cy="829817"/>
            </a:xfrm>
            <a:custGeom>
              <a:rect b="b" l="l" r="r" t="t"/>
              <a:pathLst>
                <a:path extrusionOk="0" h="5256" w="982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5"/>
            <p:cNvSpPr/>
            <p:nvPr/>
          </p:nvSpPr>
          <p:spPr>
            <a:xfrm>
              <a:off x="1947306" y="1248986"/>
              <a:ext cx="135482" cy="68204"/>
            </a:xfrm>
            <a:custGeom>
              <a:rect b="b" l="l" r="r" t="t"/>
              <a:pathLst>
                <a:path extrusionOk="0" h="432" w="879">
                  <a:moveTo>
                    <a:pt x="822" y="1"/>
                  </a:moveTo>
                  <a:lnTo>
                    <a:pt x="1" y="211"/>
                  </a:lnTo>
                  <a:lnTo>
                    <a:pt x="57" y="431"/>
                  </a:lnTo>
                  <a:lnTo>
                    <a:pt x="878" y="222"/>
                  </a:lnTo>
                  <a:lnTo>
                    <a:pt x="8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5"/>
            <p:cNvSpPr/>
            <p:nvPr/>
          </p:nvSpPr>
          <p:spPr>
            <a:xfrm>
              <a:off x="3218884" y="917914"/>
              <a:ext cx="135328" cy="68204"/>
            </a:xfrm>
            <a:custGeom>
              <a:rect b="b" l="l" r="r" t="t"/>
              <a:pathLst>
                <a:path extrusionOk="0" h="432" w="878">
                  <a:moveTo>
                    <a:pt x="821" y="0"/>
                  </a:moveTo>
                  <a:lnTo>
                    <a:pt x="0" y="210"/>
                  </a:lnTo>
                  <a:lnTo>
                    <a:pt x="57" y="431"/>
                  </a:lnTo>
                  <a:lnTo>
                    <a:pt x="878" y="221"/>
                  </a:lnTo>
                  <a:lnTo>
                    <a:pt x="82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5"/>
            <p:cNvSpPr/>
            <p:nvPr/>
          </p:nvSpPr>
          <p:spPr>
            <a:xfrm>
              <a:off x="3834328" y="798716"/>
              <a:ext cx="974117" cy="2885099"/>
            </a:xfrm>
            <a:custGeom>
              <a:rect b="b" l="l" r="r" t="t"/>
              <a:pathLst>
                <a:path extrusionOk="0" h="18274" w="6320">
                  <a:moveTo>
                    <a:pt x="1769" y="0"/>
                  </a:moveTo>
                  <a:lnTo>
                    <a:pt x="0" y="453"/>
                  </a:lnTo>
                  <a:lnTo>
                    <a:pt x="4551" y="18274"/>
                  </a:lnTo>
                  <a:lnTo>
                    <a:pt x="6320" y="17823"/>
                  </a:lnTo>
                  <a:lnTo>
                    <a:pt x="176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5"/>
            <p:cNvSpPr/>
            <p:nvPr/>
          </p:nvSpPr>
          <p:spPr>
            <a:xfrm>
              <a:off x="4280999" y="2213781"/>
              <a:ext cx="87547" cy="81150"/>
            </a:xfrm>
            <a:custGeom>
              <a:rect b="b" l="l" r="r" t="t"/>
              <a:pathLst>
                <a:path extrusionOk="0" h="514" w="568">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5"/>
            <p:cNvSpPr/>
            <p:nvPr/>
          </p:nvSpPr>
          <p:spPr>
            <a:xfrm>
              <a:off x="4035931" y="1908286"/>
              <a:ext cx="571677" cy="667201"/>
            </a:xfrm>
            <a:custGeom>
              <a:rect b="b" l="l" r="r" t="t"/>
              <a:pathLst>
                <a:path extrusionOk="0" h="4226" w="3709">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5"/>
            <p:cNvSpPr/>
            <p:nvPr/>
          </p:nvSpPr>
          <p:spPr>
            <a:xfrm>
              <a:off x="4253718" y="2482491"/>
              <a:ext cx="279750" cy="97728"/>
            </a:xfrm>
            <a:custGeom>
              <a:rect b="b" l="l" r="r" t="t"/>
              <a:pathLst>
                <a:path extrusionOk="0" h="619" w="1815">
                  <a:moveTo>
                    <a:pt x="1772" y="1"/>
                  </a:moveTo>
                  <a:lnTo>
                    <a:pt x="0" y="453"/>
                  </a:lnTo>
                  <a:lnTo>
                    <a:pt x="43" y="618"/>
                  </a:lnTo>
                  <a:lnTo>
                    <a:pt x="1815" y="166"/>
                  </a:lnTo>
                  <a:lnTo>
                    <a:pt x="17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5"/>
            <p:cNvSpPr/>
            <p:nvPr/>
          </p:nvSpPr>
          <p:spPr>
            <a:xfrm>
              <a:off x="1223509" y="1481699"/>
              <a:ext cx="974272" cy="2885257"/>
            </a:xfrm>
            <a:custGeom>
              <a:rect b="b" l="l" r="r" t="t"/>
              <a:pathLst>
                <a:path extrusionOk="0" h="18275" w="6321">
                  <a:moveTo>
                    <a:pt x="1770" y="0"/>
                  </a:moveTo>
                  <a:lnTo>
                    <a:pt x="1" y="452"/>
                  </a:lnTo>
                  <a:lnTo>
                    <a:pt x="4552" y="18274"/>
                  </a:lnTo>
                  <a:lnTo>
                    <a:pt x="6321" y="17822"/>
                  </a:lnTo>
                  <a:lnTo>
                    <a:pt x="177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5"/>
            <p:cNvSpPr/>
            <p:nvPr/>
          </p:nvSpPr>
          <p:spPr>
            <a:xfrm>
              <a:off x="1670179" y="2896448"/>
              <a:ext cx="87547" cy="81308"/>
            </a:xfrm>
            <a:custGeom>
              <a:rect b="b" l="l" r="r" t="t"/>
              <a:pathLst>
                <a:path extrusionOk="0" h="515" w="568">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5"/>
            <p:cNvSpPr/>
            <p:nvPr/>
          </p:nvSpPr>
          <p:spPr>
            <a:xfrm>
              <a:off x="1425266" y="2591111"/>
              <a:ext cx="571523" cy="667043"/>
            </a:xfrm>
            <a:custGeom>
              <a:rect b="b" l="l" r="r" t="t"/>
              <a:pathLst>
                <a:path extrusionOk="0" h="4225" w="3708">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5"/>
            <p:cNvSpPr/>
            <p:nvPr/>
          </p:nvSpPr>
          <p:spPr>
            <a:xfrm>
              <a:off x="1643207" y="3165315"/>
              <a:ext cx="279596" cy="97570"/>
            </a:xfrm>
            <a:custGeom>
              <a:rect b="b" l="l" r="r" t="t"/>
              <a:pathLst>
                <a:path extrusionOk="0" h="618" w="1814">
                  <a:moveTo>
                    <a:pt x="1771" y="1"/>
                  </a:moveTo>
                  <a:lnTo>
                    <a:pt x="0" y="453"/>
                  </a:lnTo>
                  <a:lnTo>
                    <a:pt x="42" y="618"/>
                  </a:lnTo>
                  <a:lnTo>
                    <a:pt x="1814" y="166"/>
                  </a:lnTo>
                  <a:lnTo>
                    <a:pt x="177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5"/>
            <p:cNvSpPr/>
            <p:nvPr/>
          </p:nvSpPr>
          <p:spPr>
            <a:xfrm>
              <a:off x="1908311" y="1270615"/>
              <a:ext cx="241680" cy="102780"/>
            </a:xfrm>
            <a:custGeom>
              <a:rect b="b" l="l" r="r" t="t"/>
              <a:pathLst>
                <a:path extrusionOk="0" h="651" w="1568">
                  <a:moveTo>
                    <a:pt x="1500" y="0"/>
                  </a:moveTo>
                  <a:lnTo>
                    <a:pt x="1537" y="146"/>
                  </a:lnTo>
                  <a:lnTo>
                    <a:pt x="1" y="540"/>
                  </a:lnTo>
                  <a:lnTo>
                    <a:pt x="29" y="651"/>
                  </a:lnTo>
                  <a:lnTo>
                    <a:pt x="1567" y="258"/>
                  </a:lnTo>
                  <a:lnTo>
                    <a:pt x="150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5"/>
            <p:cNvSpPr/>
            <p:nvPr/>
          </p:nvSpPr>
          <p:spPr>
            <a:xfrm>
              <a:off x="1902146" y="1270141"/>
              <a:ext cx="242913" cy="85413"/>
            </a:xfrm>
            <a:custGeom>
              <a:rect b="b" l="l" r="r" t="t"/>
              <a:pathLst>
                <a:path extrusionOk="0" h="541" w="1576">
                  <a:moveTo>
                    <a:pt x="1538" y="1"/>
                  </a:moveTo>
                  <a:lnTo>
                    <a:pt x="0" y="393"/>
                  </a:lnTo>
                  <a:lnTo>
                    <a:pt x="38" y="541"/>
                  </a:lnTo>
                  <a:lnTo>
                    <a:pt x="1575" y="148"/>
                  </a:lnTo>
                  <a:lnTo>
                    <a:pt x="153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5"/>
            <p:cNvSpPr/>
            <p:nvPr/>
          </p:nvSpPr>
          <p:spPr>
            <a:xfrm>
              <a:off x="3178502" y="938281"/>
              <a:ext cx="241526" cy="102938"/>
            </a:xfrm>
            <a:custGeom>
              <a:rect b="b" l="l" r="r" t="t"/>
              <a:pathLst>
                <a:path extrusionOk="0" h="652" w="1567">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5"/>
            <p:cNvSpPr/>
            <p:nvPr/>
          </p:nvSpPr>
          <p:spPr>
            <a:xfrm>
              <a:off x="3172645" y="937807"/>
              <a:ext cx="243067" cy="85413"/>
            </a:xfrm>
            <a:custGeom>
              <a:rect b="b" l="l" r="r" t="t"/>
              <a:pathLst>
                <a:path extrusionOk="0" h="541" w="1577">
                  <a:moveTo>
                    <a:pt x="1538" y="0"/>
                  </a:moveTo>
                  <a:lnTo>
                    <a:pt x="0" y="394"/>
                  </a:lnTo>
                  <a:lnTo>
                    <a:pt x="38" y="541"/>
                  </a:lnTo>
                  <a:lnTo>
                    <a:pt x="1576" y="147"/>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 name="Google Shape;85;p25"/>
          <p:cNvSpPr txBox="1"/>
          <p:nvPr>
            <p:ph type="ctrTitle"/>
          </p:nvPr>
        </p:nvSpPr>
        <p:spPr>
          <a:xfrm>
            <a:off x="725975" y="1112867"/>
            <a:ext cx="4910100" cy="2153700"/>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Clr>
                <a:schemeClr val="dk1"/>
              </a:buClr>
              <a:buSzPts val="5200"/>
              <a:buNone/>
              <a:defRPr b="1" sz="5800">
                <a:solidFill>
                  <a:schemeClr val="dk1"/>
                </a:solidFill>
                <a:latin typeface="Work Sans"/>
                <a:ea typeface="Work Sans"/>
                <a:cs typeface="Work Sans"/>
                <a:sym typeface="Work Sans"/>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86" name="Google Shape;86;p25"/>
          <p:cNvSpPr txBox="1"/>
          <p:nvPr>
            <p:ph idx="1" type="subTitle"/>
          </p:nvPr>
        </p:nvSpPr>
        <p:spPr>
          <a:xfrm>
            <a:off x="725975" y="3334113"/>
            <a:ext cx="4910100" cy="47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solidFill>
                  <a:schemeClr val="dk1"/>
                </a:solidFill>
                <a:latin typeface="Inter"/>
                <a:ea typeface="Inter"/>
                <a:cs typeface="Inter"/>
                <a:sym typeface="Inter"/>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87" name="Google Shape;87;p25"/>
          <p:cNvSpPr/>
          <p:nvPr/>
        </p:nvSpPr>
        <p:spPr>
          <a:xfrm>
            <a:off x="1300713" y="260938"/>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5"/>
          <p:cNvSpPr/>
          <p:nvPr/>
        </p:nvSpPr>
        <p:spPr>
          <a:xfrm>
            <a:off x="8840599" y="1906913"/>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5"/>
          <p:cNvSpPr/>
          <p:nvPr/>
        </p:nvSpPr>
        <p:spPr>
          <a:xfrm>
            <a:off x="192999" y="1754413"/>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1_1_1_1">
    <p:spTree>
      <p:nvGrpSpPr>
        <p:cNvPr id="716" name="Shape 716"/>
        <p:cNvGrpSpPr/>
        <p:nvPr/>
      </p:nvGrpSpPr>
      <p:grpSpPr>
        <a:xfrm>
          <a:off x="0" y="0"/>
          <a:ext cx="0" cy="0"/>
          <a:chOff x="0" y="0"/>
          <a:chExt cx="0" cy="0"/>
        </a:xfrm>
      </p:grpSpPr>
      <p:sp>
        <p:nvSpPr>
          <p:cNvPr id="717" name="Google Shape;717;p35"/>
          <p:cNvSpPr/>
          <p:nvPr/>
        </p:nvSpPr>
        <p:spPr>
          <a:xfrm flipH="1">
            <a:off x="3940625" y="-50"/>
            <a:ext cx="3579132" cy="1128476"/>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35"/>
          <p:cNvSpPr/>
          <p:nvPr/>
        </p:nvSpPr>
        <p:spPr>
          <a:xfrm flipH="1" rot="5400000">
            <a:off x="270216" y="2646442"/>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35"/>
          <p:cNvSpPr/>
          <p:nvPr/>
        </p:nvSpPr>
        <p:spPr>
          <a:xfrm>
            <a:off x="6527124" y="2252751"/>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35"/>
          <p:cNvSpPr txBox="1"/>
          <p:nvPr>
            <p:ph type="title"/>
          </p:nvPr>
        </p:nvSpPr>
        <p:spPr>
          <a:xfrm>
            <a:off x="725975" y="445025"/>
            <a:ext cx="7692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atin typeface="Inter"/>
                <a:ea typeface="Inter"/>
                <a:cs typeface="Inter"/>
                <a:sym typeface="Inter"/>
              </a:defRPr>
            </a:lvl2pPr>
            <a:lvl3pPr lvl="2" algn="l">
              <a:lnSpc>
                <a:spcPct val="100000"/>
              </a:lnSpc>
              <a:spcBef>
                <a:spcPts val="0"/>
              </a:spcBef>
              <a:spcAft>
                <a:spcPts val="0"/>
              </a:spcAft>
              <a:buSzPts val="3500"/>
              <a:buNone/>
              <a:defRPr>
                <a:latin typeface="Inter"/>
                <a:ea typeface="Inter"/>
                <a:cs typeface="Inter"/>
                <a:sym typeface="Inter"/>
              </a:defRPr>
            </a:lvl3pPr>
            <a:lvl4pPr lvl="3" algn="l">
              <a:lnSpc>
                <a:spcPct val="100000"/>
              </a:lnSpc>
              <a:spcBef>
                <a:spcPts val="0"/>
              </a:spcBef>
              <a:spcAft>
                <a:spcPts val="0"/>
              </a:spcAft>
              <a:buSzPts val="3500"/>
              <a:buNone/>
              <a:defRPr>
                <a:latin typeface="Inter"/>
                <a:ea typeface="Inter"/>
                <a:cs typeface="Inter"/>
                <a:sym typeface="Inter"/>
              </a:defRPr>
            </a:lvl4pPr>
            <a:lvl5pPr lvl="4" algn="l">
              <a:lnSpc>
                <a:spcPct val="100000"/>
              </a:lnSpc>
              <a:spcBef>
                <a:spcPts val="0"/>
              </a:spcBef>
              <a:spcAft>
                <a:spcPts val="0"/>
              </a:spcAft>
              <a:buSzPts val="3500"/>
              <a:buNone/>
              <a:defRPr>
                <a:latin typeface="Inter"/>
                <a:ea typeface="Inter"/>
                <a:cs typeface="Inter"/>
                <a:sym typeface="Inter"/>
              </a:defRPr>
            </a:lvl5pPr>
            <a:lvl6pPr lvl="5" algn="l">
              <a:lnSpc>
                <a:spcPct val="100000"/>
              </a:lnSpc>
              <a:spcBef>
                <a:spcPts val="0"/>
              </a:spcBef>
              <a:spcAft>
                <a:spcPts val="0"/>
              </a:spcAft>
              <a:buSzPts val="3500"/>
              <a:buNone/>
              <a:defRPr>
                <a:latin typeface="Inter"/>
                <a:ea typeface="Inter"/>
                <a:cs typeface="Inter"/>
                <a:sym typeface="Inter"/>
              </a:defRPr>
            </a:lvl6pPr>
            <a:lvl7pPr lvl="6" algn="l">
              <a:lnSpc>
                <a:spcPct val="100000"/>
              </a:lnSpc>
              <a:spcBef>
                <a:spcPts val="0"/>
              </a:spcBef>
              <a:spcAft>
                <a:spcPts val="0"/>
              </a:spcAft>
              <a:buSzPts val="3500"/>
              <a:buNone/>
              <a:defRPr>
                <a:latin typeface="Inter"/>
                <a:ea typeface="Inter"/>
                <a:cs typeface="Inter"/>
                <a:sym typeface="Inter"/>
              </a:defRPr>
            </a:lvl7pPr>
            <a:lvl8pPr lvl="7" algn="l">
              <a:lnSpc>
                <a:spcPct val="100000"/>
              </a:lnSpc>
              <a:spcBef>
                <a:spcPts val="0"/>
              </a:spcBef>
              <a:spcAft>
                <a:spcPts val="0"/>
              </a:spcAft>
              <a:buSzPts val="3500"/>
              <a:buNone/>
              <a:defRPr>
                <a:latin typeface="Inter"/>
                <a:ea typeface="Inter"/>
                <a:cs typeface="Inter"/>
                <a:sym typeface="Inter"/>
              </a:defRPr>
            </a:lvl8pPr>
            <a:lvl9pPr lvl="8" algn="l">
              <a:lnSpc>
                <a:spcPct val="100000"/>
              </a:lnSpc>
              <a:spcBef>
                <a:spcPts val="0"/>
              </a:spcBef>
              <a:spcAft>
                <a:spcPts val="0"/>
              </a:spcAft>
              <a:buSzPts val="3500"/>
              <a:buNone/>
              <a:defRPr>
                <a:latin typeface="Inter"/>
                <a:ea typeface="Inter"/>
                <a:cs typeface="Inter"/>
                <a:sym typeface="Inter"/>
              </a:defRPr>
            </a:lvl9pPr>
          </a:lstStyle>
          <a:p/>
        </p:txBody>
      </p:sp>
      <p:grpSp>
        <p:nvGrpSpPr>
          <p:cNvPr id="721" name="Google Shape;721;p35"/>
          <p:cNvGrpSpPr/>
          <p:nvPr/>
        </p:nvGrpSpPr>
        <p:grpSpPr>
          <a:xfrm>
            <a:off x="-381904" y="-565171"/>
            <a:ext cx="1243062" cy="1150074"/>
            <a:chOff x="940201" y="467822"/>
            <a:chExt cx="4254149" cy="3935914"/>
          </a:xfrm>
        </p:grpSpPr>
        <p:sp>
          <p:nvSpPr>
            <p:cNvPr id="722" name="Google Shape;722;p35"/>
            <p:cNvSpPr/>
            <p:nvPr/>
          </p:nvSpPr>
          <p:spPr>
            <a:xfrm>
              <a:off x="940201" y="467822"/>
              <a:ext cx="4254149" cy="3935914"/>
            </a:xfrm>
            <a:custGeom>
              <a:rect b="b" l="l" r="r" t="t"/>
              <a:pathLst>
                <a:path extrusionOk="0" h="20522" w="22181">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35"/>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35"/>
            <p:cNvSpPr/>
            <p:nvPr/>
          </p:nvSpPr>
          <p:spPr>
            <a:xfrm>
              <a:off x="1485656" y="958233"/>
              <a:ext cx="2913136" cy="2428445"/>
            </a:xfrm>
            <a:custGeom>
              <a:rect b="b" l="l" r="r" t="t"/>
              <a:pathLst>
                <a:path extrusionOk="0" h="12662" w="15189">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35"/>
            <p:cNvSpPr/>
            <p:nvPr/>
          </p:nvSpPr>
          <p:spPr>
            <a:xfrm>
              <a:off x="2888995" y="1738823"/>
              <a:ext cx="612202" cy="925003"/>
            </a:xfrm>
            <a:custGeom>
              <a:rect b="b" l="l" r="r" t="t"/>
              <a:pathLst>
                <a:path extrusionOk="0" h="4823" w="3192">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35"/>
            <p:cNvSpPr/>
            <p:nvPr/>
          </p:nvSpPr>
          <p:spPr>
            <a:xfrm>
              <a:off x="2892447" y="2499660"/>
              <a:ext cx="312046" cy="1046598"/>
            </a:xfrm>
            <a:custGeom>
              <a:rect b="b" l="l" r="r" t="t"/>
              <a:pathLst>
                <a:path extrusionOk="0" h="5457" w="1627">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35"/>
            <p:cNvSpPr/>
            <p:nvPr/>
          </p:nvSpPr>
          <p:spPr>
            <a:xfrm>
              <a:off x="2948642" y="2551827"/>
              <a:ext cx="68086" cy="59838"/>
            </a:xfrm>
            <a:custGeom>
              <a:rect b="b" l="l" r="r" t="t"/>
              <a:pathLst>
                <a:path extrusionOk="0" h="312" w="355">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35"/>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35"/>
            <p:cNvSpPr/>
            <p:nvPr/>
          </p:nvSpPr>
          <p:spPr>
            <a:xfrm>
              <a:off x="1621828" y="1098049"/>
              <a:ext cx="2989661" cy="2851917"/>
            </a:xfrm>
            <a:custGeom>
              <a:rect b="b" l="l" r="r" t="t"/>
              <a:pathLst>
                <a:path extrusionOk="0" h="14870" w="15588">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0" name="Google Shape;730;p35"/>
          <p:cNvGrpSpPr/>
          <p:nvPr/>
        </p:nvGrpSpPr>
        <p:grpSpPr>
          <a:xfrm rot="6685518">
            <a:off x="-176398" y="4445025"/>
            <a:ext cx="1139032" cy="1218819"/>
            <a:chOff x="1141181" y="262025"/>
            <a:chExt cx="4067197" cy="4352098"/>
          </a:xfrm>
        </p:grpSpPr>
        <p:sp>
          <p:nvSpPr>
            <p:cNvPr id="731" name="Google Shape;731;p35"/>
            <p:cNvSpPr/>
            <p:nvPr/>
          </p:nvSpPr>
          <p:spPr>
            <a:xfrm>
              <a:off x="1618170" y="262025"/>
              <a:ext cx="3590208" cy="3617788"/>
            </a:xfrm>
            <a:custGeom>
              <a:rect b="b" l="l" r="r" t="t"/>
              <a:pathLst>
                <a:path extrusionOk="0" h="20949" w="20789">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35"/>
            <p:cNvSpPr/>
            <p:nvPr/>
          </p:nvSpPr>
          <p:spPr>
            <a:xfrm>
              <a:off x="1618170" y="262025"/>
              <a:ext cx="3590208" cy="2527391"/>
            </a:xfrm>
            <a:custGeom>
              <a:rect b="b" l="l" r="r" t="t"/>
              <a:pathLst>
                <a:path extrusionOk="0" h="14635" w="20789">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35"/>
            <p:cNvSpPr/>
            <p:nvPr/>
          </p:nvSpPr>
          <p:spPr>
            <a:xfrm>
              <a:off x="2902519" y="687548"/>
              <a:ext cx="385806" cy="347980"/>
            </a:xfrm>
            <a:custGeom>
              <a:rect b="b" l="l" r="r" t="t"/>
              <a:pathLst>
                <a:path extrusionOk="0" h="2015" w="2234">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35"/>
            <p:cNvSpPr/>
            <p:nvPr/>
          </p:nvSpPr>
          <p:spPr>
            <a:xfrm>
              <a:off x="2952255" y="1474007"/>
              <a:ext cx="1477945" cy="1592075"/>
            </a:xfrm>
            <a:custGeom>
              <a:rect b="b" l="l" r="r" t="t"/>
              <a:pathLst>
                <a:path extrusionOk="0" h="9219" w="8558">
                  <a:moveTo>
                    <a:pt x="608" y="1"/>
                  </a:moveTo>
                  <a:lnTo>
                    <a:pt x="1" y="558"/>
                  </a:lnTo>
                  <a:lnTo>
                    <a:pt x="7951" y="9218"/>
                  </a:lnTo>
                  <a:lnTo>
                    <a:pt x="8557" y="8661"/>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35"/>
            <p:cNvSpPr/>
            <p:nvPr/>
          </p:nvSpPr>
          <p:spPr>
            <a:xfrm>
              <a:off x="3451523" y="1609228"/>
              <a:ext cx="1182287" cy="1269826"/>
            </a:xfrm>
            <a:custGeom>
              <a:rect b="b" l="l" r="r" t="t"/>
              <a:pathLst>
                <a:path extrusionOk="0" h="7353" w="6846">
                  <a:moveTo>
                    <a:pt x="607" y="0"/>
                  </a:moveTo>
                  <a:lnTo>
                    <a:pt x="1" y="558"/>
                  </a:lnTo>
                  <a:lnTo>
                    <a:pt x="6239" y="7353"/>
                  </a:lnTo>
                  <a:lnTo>
                    <a:pt x="6846" y="6796"/>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35"/>
            <p:cNvSpPr/>
            <p:nvPr/>
          </p:nvSpPr>
          <p:spPr>
            <a:xfrm>
              <a:off x="4442286" y="2283262"/>
              <a:ext cx="393405" cy="410669"/>
            </a:xfrm>
            <a:custGeom>
              <a:rect b="b" l="l" r="r" t="t"/>
              <a:pathLst>
                <a:path extrusionOk="0" h="2378" w="2278">
                  <a:moveTo>
                    <a:pt x="608" y="1"/>
                  </a:moveTo>
                  <a:lnTo>
                    <a:pt x="1" y="557"/>
                  </a:lnTo>
                  <a:lnTo>
                    <a:pt x="1671" y="2377"/>
                  </a:lnTo>
                  <a:lnTo>
                    <a:pt x="2277" y="1820"/>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35"/>
            <p:cNvSpPr/>
            <p:nvPr/>
          </p:nvSpPr>
          <p:spPr>
            <a:xfrm>
              <a:off x="4068051" y="1876044"/>
              <a:ext cx="393405" cy="410496"/>
            </a:xfrm>
            <a:custGeom>
              <a:rect b="b" l="l" r="r" t="t"/>
              <a:pathLst>
                <a:path extrusionOk="0" h="2377" w="2278">
                  <a:moveTo>
                    <a:pt x="607" y="0"/>
                  </a:moveTo>
                  <a:lnTo>
                    <a:pt x="0" y="557"/>
                  </a:lnTo>
                  <a:lnTo>
                    <a:pt x="1671" y="2377"/>
                  </a:lnTo>
                  <a:lnTo>
                    <a:pt x="2278" y="1819"/>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35"/>
            <p:cNvSpPr/>
            <p:nvPr/>
          </p:nvSpPr>
          <p:spPr>
            <a:xfrm>
              <a:off x="1141181" y="1962219"/>
              <a:ext cx="3622675" cy="2651904"/>
            </a:xfrm>
            <a:custGeom>
              <a:rect b="b" l="l" r="r" t="t"/>
              <a:pathLst>
                <a:path extrusionOk="0" h="15356" w="20977">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35"/>
            <p:cNvSpPr/>
            <p:nvPr/>
          </p:nvSpPr>
          <p:spPr>
            <a:xfrm>
              <a:off x="1141181" y="1962219"/>
              <a:ext cx="3622675" cy="1993418"/>
            </a:xfrm>
            <a:custGeom>
              <a:rect b="b" l="l" r="r" t="t"/>
              <a:pathLst>
                <a:path extrusionOk="0" h="11543" w="20977">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35"/>
            <p:cNvSpPr/>
            <p:nvPr/>
          </p:nvSpPr>
          <p:spPr>
            <a:xfrm>
              <a:off x="1249980" y="3025337"/>
              <a:ext cx="3273999" cy="1078308"/>
            </a:xfrm>
            <a:custGeom>
              <a:rect b="b" l="l" r="r" t="t"/>
              <a:pathLst>
                <a:path extrusionOk="0" h="6244" w="18958">
                  <a:moveTo>
                    <a:pt x="442" y="1"/>
                  </a:moveTo>
                  <a:lnTo>
                    <a:pt x="1" y="1856"/>
                  </a:lnTo>
                  <a:lnTo>
                    <a:pt x="18518" y="6243"/>
                  </a:lnTo>
                  <a:lnTo>
                    <a:pt x="18957" y="4388"/>
                  </a:lnTo>
                  <a:lnTo>
                    <a:pt x="44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35"/>
            <p:cNvSpPr/>
            <p:nvPr/>
          </p:nvSpPr>
          <p:spPr>
            <a:xfrm>
              <a:off x="2428120" y="2960922"/>
              <a:ext cx="2008299" cy="606678"/>
            </a:xfrm>
            <a:custGeom>
              <a:rect b="b" l="l" r="r" t="t"/>
              <a:pathLst>
                <a:path extrusionOk="0" h="3513" w="11629">
                  <a:moveTo>
                    <a:pt x="190" y="0"/>
                  </a:moveTo>
                  <a:lnTo>
                    <a:pt x="0" y="802"/>
                  </a:lnTo>
                  <a:lnTo>
                    <a:pt x="11439" y="3513"/>
                  </a:lnTo>
                  <a:lnTo>
                    <a:pt x="11629" y="2711"/>
                  </a:lnTo>
                  <a:lnTo>
                    <a:pt x="19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35"/>
            <p:cNvSpPr/>
            <p:nvPr/>
          </p:nvSpPr>
          <p:spPr>
            <a:xfrm>
              <a:off x="2917025" y="2792543"/>
              <a:ext cx="1583118" cy="505996"/>
            </a:xfrm>
            <a:custGeom>
              <a:rect b="b" l="l" r="r" t="t"/>
              <a:pathLst>
                <a:path extrusionOk="0" h="2930" w="9167">
                  <a:moveTo>
                    <a:pt x="190" y="1"/>
                  </a:moveTo>
                  <a:lnTo>
                    <a:pt x="0" y="803"/>
                  </a:lnTo>
                  <a:lnTo>
                    <a:pt x="8977" y="2930"/>
                  </a:lnTo>
                  <a:lnTo>
                    <a:pt x="9167" y="2128"/>
                  </a:lnTo>
                  <a:lnTo>
                    <a:pt x="19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35"/>
            <p:cNvSpPr/>
            <p:nvPr/>
          </p:nvSpPr>
          <p:spPr>
            <a:xfrm>
              <a:off x="1752874" y="2207621"/>
              <a:ext cx="383043" cy="348153"/>
            </a:xfrm>
            <a:custGeom>
              <a:rect b="b" l="l" r="r" t="t"/>
              <a:pathLst>
                <a:path extrusionOk="0" h="2016" w="2218">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4" name="Google Shape;744;p35"/>
          <p:cNvGrpSpPr/>
          <p:nvPr/>
        </p:nvGrpSpPr>
        <p:grpSpPr>
          <a:xfrm flipH="1" rot="3836898">
            <a:off x="8206033" y="4306687"/>
            <a:ext cx="1063352" cy="1228661"/>
            <a:chOff x="725975" y="580175"/>
            <a:chExt cx="3328618" cy="3846085"/>
          </a:xfrm>
        </p:grpSpPr>
        <p:sp>
          <p:nvSpPr>
            <p:cNvPr id="745" name="Google Shape;745;p35"/>
            <p:cNvSpPr/>
            <p:nvPr/>
          </p:nvSpPr>
          <p:spPr>
            <a:xfrm>
              <a:off x="726139" y="580832"/>
              <a:ext cx="3328454" cy="3845428"/>
            </a:xfrm>
            <a:custGeom>
              <a:rect b="b" l="l" r="r" t="t"/>
              <a:pathLst>
                <a:path extrusionOk="0" h="23401" w="20255">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35"/>
            <p:cNvSpPr/>
            <p:nvPr/>
          </p:nvSpPr>
          <p:spPr>
            <a:xfrm>
              <a:off x="726304" y="580175"/>
              <a:ext cx="2377983" cy="3455479"/>
            </a:xfrm>
            <a:custGeom>
              <a:rect b="b" l="l" r="r" t="t"/>
              <a:pathLst>
                <a:path extrusionOk="0" h="21028" w="14471">
                  <a:moveTo>
                    <a:pt x="8446" y="0"/>
                  </a:moveTo>
                  <a:lnTo>
                    <a:pt x="1" y="18237"/>
                  </a:lnTo>
                  <a:lnTo>
                    <a:pt x="6025" y="21028"/>
                  </a:lnTo>
                  <a:lnTo>
                    <a:pt x="14471" y="2790"/>
                  </a:lnTo>
                  <a:lnTo>
                    <a:pt x="8446" y="0"/>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35"/>
            <p:cNvSpPr/>
            <p:nvPr/>
          </p:nvSpPr>
          <p:spPr>
            <a:xfrm>
              <a:off x="725975" y="580175"/>
              <a:ext cx="1562590" cy="3077854"/>
            </a:xfrm>
            <a:custGeom>
              <a:rect b="b" l="l" r="r" t="t"/>
              <a:pathLst>
                <a:path extrusionOk="0" h="18730" w="9509">
                  <a:moveTo>
                    <a:pt x="8446" y="0"/>
                  </a:moveTo>
                  <a:lnTo>
                    <a:pt x="1" y="18238"/>
                  </a:lnTo>
                  <a:lnTo>
                    <a:pt x="1063" y="18730"/>
                  </a:lnTo>
                  <a:lnTo>
                    <a:pt x="9508" y="492"/>
                  </a:lnTo>
                  <a:lnTo>
                    <a:pt x="844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35"/>
            <p:cNvSpPr/>
            <p:nvPr/>
          </p:nvSpPr>
          <p:spPr>
            <a:xfrm>
              <a:off x="1577516" y="2620953"/>
              <a:ext cx="1396291" cy="712031"/>
            </a:xfrm>
            <a:custGeom>
              <a:rect b="b" l="l" r="r" t="t"/>
              <a:pathLst>
                <a:path extrusionOk="0" h="4333" w="8497">
                  <a:moveTo>
                    <a:pt x="235" y="1"/>
                  </a:moveTo>
                  <a:lnTo>
                    <a:pt x="0"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35"/>
            <p:cNvSpPr/>
            <p:nvPr/>
          </p:nvSpPr>
          <p:spPr>
            <a:xfrm>
              <a:off x="1485493" y="2819296"/>
              <a:ext cx="1396291" cy="712031"/>
            </a:xfrm>
            <a:custGeom>
              <a:rect b="b" l="l" r="r" t="t"/>
              <a:pathLst>
                <a:path extrusionOk="0" h="4333" w="8497">
                  <a:moveTo>
                    <a:pt x="235" y="1"/>
                  </a:moveTo>
                  <a:lnTo>
                    <a:pt x="1"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35"/>
            <p:cNvSpPr/>
            <p:nvPr/>
          </p:nvSpPr>
          <p:spPr>
            <a:xfrm>
              <a:off x="1393798" y="3017967"/>
              <a:ext cx="1396126" cy="712195"/>
            </a:xfrm>
            <a:custGeom>
              <a:rect b="b" l="l" r="r" t="t"/>
              <a:pathLst>
                <a:path extrusionOk="0" h="4334" w="8496">
                  <a:moveTo>
                    <a:pt x="235" y="1"/>
                  </a:moveTo>
                  <a:lnTo>
                    <a:pt x="0" y="507"/>
                  </a:lnTo>
                  <a:lnTo>
                    <a:pt x="8261" y="4333"/>
                  </a:lnTo>
                  <a:lnTo>
                    <a:pt x="8496" y="3827"/>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35"/>
            <p:cNvSpPr/>
            <p:nvPr/>
          </p:nvSpPr>
          <p:spPr>
            <a:xfrm>
              <a:off x="2072632" y="1651423"/>
              <a:ext cx="1161960" cy="1019816"/>
            </a:xfrm>
            <a:custGeom>
              <a:rect b="b" l="l" r="r" t="t"/>
              <a:pathLst>
                <a:path extrusionOk="0" h="6206" w="7071">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35"/>
            <p:cNvSpPr/>
            <p:nvPr/>
          </p:nvSpPr>
          <p:spPr>
            <a:xfrm>
              <a:off x="2156603" y="2048766"/>
              <a:ext cx="886054" cy="439412"/>
            </a:xfrm>
            <a:custGeom>
              <a:rect b="b" l="l" r="r" t="t"/>
              <a:pathLst>
                <a:path extrusionOk="0" h="2674" w="5392">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35"/>
            <p:cNvSpPr/>
            <p:nvPr/>
          </p:nvSpPr>
          <p:spPr>
            <a:xfrm>
              <a:off x="2279190" y="1661940"/>
              <a:ext cx="462746" cy="873401"/>
            </a:xfrm>
            <a:custGeom>
              <a:rect b="b" l="l" r="r" t="t"/>
              <a:pathLst>
                <a:path extrusionOk="0" h="5315" w="2816">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35"/>
            <p:cNvSpPr/>
            <p:nvPr/>
          </p:nvSpPr>
          <p:spPr>
            <a:xfrm>
              <a:off x="2262758" y="1838920"/>
              <a:ext cx="886054" cy="439576"/>
            </a:xfrm>
            <a:custGeom>
              <a:rect b="b" l="l" r="r" t="t"/>
              <a:pathLst>
                <a:path extrusionOk="0" h="2675" w="5392">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35"/>
            <p:cNvSpPr/>
            <p:nvPr/>
          </p:nvSpPr>
          <p:spPr>
            <a:xfrm>
              <a:off x="2563311" y="1792087"/>
              <a:ext cx="462582" cy="873565"/>
            </a:xfrm>
            <a:custGeom>
              <a:rect b="b" l="l" r="r" t="t"/>
              <a:pathLst>
                <a:path extrusionOk="0" h="5316" w="2815">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35"/>
            <p:cNvSpPr/>
            <p:nvPr/>
          </p:nvSpPr>
          <p:spPr>
            <a:xfrm>
              <a:off x="2428563" y="1711074"/>
              <a:ext cx="451079" cy="903308"/>
            </a:xfrm>
            <a:custGeom>
              <a:rect b="b" l="l" r="r" t="t"/>
              <a:pathLst>
                <a:path extrusionOk="0" h="5497" w="2745">
                  <a:moveTo>
                    <a:pt x="2491" y="1"/>
                  </a:moveTo>
                  <a:lnTo>
                    <a:pt x="0" y="5379"/>
                  </a:lnTo>
                  <a:lnTo>
                    <a:pt x="254" y="5496"/>
                  </a:lnTo>
                  <a:lnTo>
                    <a:pt x="2745" y="118"/>
                  </a:lnTo>
                  <a:lnTo>
                    <a:pt x="249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35"/>
            <p:cNvSpPr/>
            <p:nvPr/>
          </p:nvSpPr>
          <p:spPr>
            <a:xfrm>
              <a:off x="2201135" y="1935216"/>
              <a:ext cx="903144" cy="451243"/>
            </a:xfrm>
            <a:custGeom>
              <a:rect b="b" l="l" r="r" t="t"/>
              <a:pathLst>
                <a:path extrusionOk="0" h="2746" w="5496">
                  <a:moveTo>
                    <a:pt x="117" y="1"/>
                  </a:moveTo>
                  <a:lnTo>
                    <a:pt x="0" y="254"/>
                  </a:lnTo>
                  <a:lnTo>
                    <a:pt x="5378" y="2745"/>
                  </a:lnTo>
                  <a:lnTo>
                    <a:pt x="5496" y="2491"/>
                  </a:lnTo>
                  <a:lnTo>
                    <a:pt x="11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35"/>
            <p:cNvSpPr/>
            <p:nvPr/>
          </p:nvSpPr>
          <p:spPr>
            <a:xfrm>
              <a:off x="2114042" y="580832"/>
              <a:ext cx="1885987" cy="847108"/>
            </a:xfrm>
            <a:custGeom>
              <a:rect b="b" l="l" r="r" t="t"/>
              <a:pathLst>
                <a:path extrusionOk="0" h="5155" w="11477">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9" name="Google Shape;759;p35"/>
          <p:cNvSpPr txBox="1"/>
          <p:nvPr>
            <p:ph idx="1" type="subTitle"/>
          </p:nvPr>
        </p:nvSpPr>
        <p:spPr>
          <a:xfrm>
            <a:off x="735775" y="1402150"/>
            <a:ext cx="7692000" cy="3212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grpSp>
        <p:nvGrpSpPr>
          <p:cNvPr id="760" name="Google Shape;760;p35"/>
          <p:cNvGrpSpPr/>
          <p:nvPr/>
        </p:nvGrpSpPr>
        <p:grpSpPr>
          <a:xfrm flipH="1" rot="-9502837">
            <a:off x="8181622" y="-397605"/>
            <a:ext cx="1112202" cy="1060997"/>
            <a:chOff x="936800" y="644000"/>
            <a:chExt cx="3397834" cy="3241401"/>
          </a:xfrm>
        </p:grpSpPr>
        <p:sp>
          <p:nvSpPr>
            <p:cNvPr id="761" name="Google Shape;761;p35"/>
            <p:cNvSpPr/>
            <p:nvPr/>
          </p:nvSpPr>
          <p:spPr>
            <a:xfrm>
              <a:off x="936800" y="644000"/>
              <a:ext cx="3397834" cy="3241401"/>
            </a:xfrm>
            <a:custGeom>
              <a:rect b="b" l="l" r="r" t="t"/>
              <a:pathLst>
                <a:path extrusionOk="0" h="27144" w="28454">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35"/>
            <p:cNvSpPr/>
            <p:nvPr/>
          </p:nvSpPr>
          <p:spPr>
            <a:xfrm>
              <a:off x="1060634" y="813332"/>
              <a:ext cx="3149690" cy="2895933"/>
            </a:xfrm>
            <a:custGeom>
              <a:rect b="b" l="l" r="r" t="t"/>
              <a:pathLst>
                <a:path extrusionOk="0" h="24251" w="26376">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35"/>
            <p:cNvSpPr/>
            <p:nvPr/>
          </p:nvSpPr>
          <p:spPr>
            <a:xfrm>
              <a:off x="1948130" y="1077241"/>
              <a:ext cx="1363361" cy="2344952"/>
            </a:xfrm>
            <a:custGeom>
              <a:rect b="b" l="l" r="r" t="t"/>
              <a:pathLst>
                <a:path extrusionOk="0" h="19637" w="11417">
                  <a:moveTo>
                    <a:pt x="0" y="1"/>
                  </a:moveTo>
                  <a:lnTo>
                    <a:pt x="2992" y="17882"/>
                  </a:lnTo>
                  <a:lnTo>
                    <a:pt x="11417" y="19637"/>
                  </a:lnTo>
                  <a:lnTo>
                    <a:pt x="8399" y="1599"/>
                  </a:lnTo>
                  <a:lnTo>
                    <a:pt x="0"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35"/>
            <p:cNvSpPr/>
            <p:nvPr/>
          </p:nvSpPr>
          <p:spPr>
            <a:xfrm>
              <a:off x="1060634" y="1139815"/>
              <a:ext cx="3097506" cy="2569572"/>
            </a:xfrm>
            <a:custGeom>
              <a:rect b="b" l="l" r="r" t="t"/>
              <a:pathLst>
                <a:path extrusionOk="0" h="21518" w="25939">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35"/>
            <p:cNvSpPr/>
            <p:nvPr/>
          </p:nvSpPr>
          <p:spPr>
            <a:xfrm>
              <a:off x="1816773" y="1592998"/>
              <a:ext cx="145567" cy="249697"/>
            </a:xfrm>
            <a:custGeom>
              <a:rect b="b" l="l" r="r" t="t"/>
              <a:pathLst>
                <a:path extrusionOk="0" h="2091" w="1219">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35"/>
            <p:cNvSpPr/>
            <p:nvPr/>
          </p:nvSpPr>
          <p:spPr>
            <a:xfrm>
              <a:off x="1888423" y="1866938"/>
              <a:ext cx="67111" cy="23047"/>
            </a:xfrm>
            <a:custGeom>
              <a:rect b="b" l="l" r="r" t="t"/>
              <a:pathLst>
                <a:path extrusionOk="0" h="193" w="562">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35"/>
            <p:cNvSpPr/>
            <p:nvPr/>
          </p:nvSpPr>
          <p:spPr>
            <a:xfrm>
              <a:off x="3401537" y="2314987"/>
              <a:ext cx="145686" cy="249816"/>
            </a:xfrm>
            <a:custGeom>
              <a:rect b="b" l="l" r="r" t="t"/>
              <a:pathLst>
                <a:path extrusionOk="0" h="2092" w="122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35"/>
            <p:cNvSpPr/>
            <p:nvPr/>
          </p:nvSpPr>
          <p:spPr>
            <a:xfrm>
              <a:off x="3473067" y="2589046"/>
              <a:ext cx="67111" cy="23047"/>
            </a:xfrm>
            <a:custGeom>
              <a:rect b="b" l="l" r="r" t="t"/>
              <a:pathLst>
                <a:path extrusionOk="0" h="193" w="562">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35"/>
            <p:cNvSpPr/>
            <p:nvPr/>
          </p:nvSpPr>
          <p:spPr>
            <a:xfrm>
              <a:off x="1583077" y="3103012"/>
              <a:ext cx="145686" cy="249816"/>
            </a:xfrm>
            <a:custGeom>
              <a:rect b="b" l="l" r="r" t="t"/>
              <a:pathLst>
                <a:path extrusionOk="0" h="2092" w="122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35"/>
            <p:cNvSpPr/>
            <p:nvPr/>
          </p:nvSpPr>
          <p:spPr>
            <a:xfrm>
              <a:off x="1654607" y="3376833"/>
              <a:ext cx="67111" cy="23047"/>
            </a:xfrm>
            <a:custGeom>
              <a:rect b="b" l="l" r="r" t="t"/>
              <a:pathLst>
                <a:path extrusionOk="0" h="193" w="562">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1" name="Google Shape;771;p35"/>
          <p:cNvSpPr/>
          <p:nvPr/>
        </p:nvSpPr>
        <p:spPr>
          <a:xfrm>
            <a:off x="8701457" y="1017713"/>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35"/>
          <p:cNvSpPr/>
          <p:nvPr/>
        </p:nvSpPr>
        <p:spPr>
          <a:xfrm>
            <a:off x="213398" y="3777338"/>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73" name="Google Shape;773;p35"/>
          <p:cNvGrpSpPr/>
          <p:nvPr/>
        </p:nvGrpSpPr>
        <p:grpSpPr>
          <a:xfrm flipH="1">
            <a:off x="8701443" y="3502487"/>
            <a:ext cx="262163" cy="531538"/>
            <a:chOff x="2322875" y="1049950"/>
            <a:chExt cx="1301705" cy="2640525"/>
          </a:xfrm>
        </p:grpSpPr>
        <p:sp>
          <p:nvSpPr>
            <p:cNvPr id="774" name="Google Shape;774;p35"/>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35"/>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35"/>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7" name="Google Shape;777;p35"/>
          <p:cNvGrpSpPr/>
          <p:nvPr/>
        </p:nvGrpSpPr>
        <p:grpSpPr>
          <a:xfrm flipH="1">
            <a:off x="160471" y="954012"/>
            <a:ext cx="262163" cy="531538"/>
            <a:chOff x="2322875" y="1049950"/>
            <a:chExt cx="1301705" cy="2640525"/>
          </a:xfrm>
        </p:grpSpPr>
        <p:sp>
          <p:nvSpPr>
            <p:cNvPr id="778" name="Google Shape;778;p35"/>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35"/>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35"/>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1" name="Google Shape;781;p35"/>
          <p:cNvSpPr/>
          <p:nvPr/>
        </p:nvSpPr>
        <p:spPr>
          <a:xfrm rot="-1596439">
            <a:off x="1523393" y="-726224"/>
            <a:ext cx="1964187" cy="1179809"/>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35"/>
          <p:cNvSpPr/>
          <p:nvPr/>
        </p:nvSpPr>
        <p:spPr>
          <a:xfrm flipH="1" rot="-9203561">
            <a:off x="5692868" y="4679051"/>
            <a:ext cx="1964187" cy="1179809"/>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35"/>
          <p:cNvSpPr/>
          <p:nvPr/>
        </p:nvSpPr>
        <p:spPr>
          <a:xfrm>
            <a:off x="2177124" y="4844801"/>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35"/>
          <p:cNvSpPr/>
          <p:nvPr/>
        </p:nvSpPr>
        <p:spPr>
          <a:xfrm>
            <a:off x="6797249" y="103488"/>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785" name="Shape 785"/>
        <p:cNvGrpSpPr/>
        <p:nvPr/>
      </p:nvGrpSpPr>
      <p:grpSpPr>
        <a:xfrm>
          <a:off x="0" y="0"/>
          <a:ext cx="0" cy="0"/>
          <a:chOff x="0" y="0"/>
          <a:chExt cx="0" cy="0"/>
        </a:xfrm>
      </p:grpSpPr>
      <p:sp>
        <p:nvSpPr>
          <p:cNvPr id="786" name="Google Shape;786;p31"/>
          <p:cNvSpPr/>
          <p:nvPr/>
        </p:nvSpPr>
        <p:spPr>
          <a:xfrm flipH="1">
            <a:off x="3745837" y="-47900"/>
            <a:ext cx="3579132" cy="1128476"/>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31"/>
          <p:cNvSpPr/>
          <p:nvPr/>
        </p:nvSpPr>
        <p:spPr>
          <a:xfrm flipH="1" rot="5400000">
            <a:off x="270216" y="2646442"/>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31"/>
          <p:cNvSpPr/>
          <p:nvPr/>
        </p:nvSpPr>
        <p:spPr>
          <a:xfrm>
            <a:off x="6527124" y="2252751"/>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89" name="Google Shape;789;p31"/>
          <p:cNvGrpSpPr/>
          <p:nvPr/>
        </p:nvGrpSpPr>
        <p:grpSpPr>
          <a:xfrm>
            <a:off x="-573531" y="-574433"/>
            <a:ext cx="1362511" cy="1457953"/>
            <a:chOff x="1141181" y="262025"/>
            <a:chExt cx="4067197" cy="4352098"/>
          </a:xfrm>
        </p:grpSpPr>
        <p:sp>
          <p:nvSpPr>
            <p:cNvPr id="790" name="Google Shape;790;p31"/>
            <p:cNvSpPr/>
            <p:nvPr/>
          </p:nvSpPr>
          <p:spPr>
            <a:xfrm>
              <a:off x="1618170" y="262025"/>
              <a:ext cx="3590208" cy="3617788"/>
            </a:xfrm>
            <a:custGeom>
              <a:rect b="b" l="l" r="r" t="t"/>
              <a:pathLst>
                <a:path extrusionOk="0" h="20949" w="20789">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31"/>
            <p:cNvSpPr/>
            <p:nvPr/>
          </p:nvSpPr>
          <p:spPr>
            <a:xfrm>
              <a:off x="1618170" y="262025"/>
              <a:ext cx="3590208" cy="2527391"/>
            </a:xfrm>
            <a:custGeom>
              <a:rect b="b" l="l" r="r" t="t"/>
              <a:pathLst>
                <a:path extrusionOk="0" h="14635" w="20789">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31"/>
            <p:cNvSpPr/>
            <p:nvPr/>
          </p:nvSpPr>
          <p:spPr>
            <a:xfrm>
              <a:off x="2902519" y="687548"/>
              <a:ext cx="385806" cy="347980"/>
            </a:xfrm>
            <a:custGeom>
              <a:rect b="b" l="l" r="r" t="t"/>
              <a:pathLst>
                <a:path extrusionOk="0" h="2015" w="2234">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31"/>
            <p:cNvSpPr/>
            <p:nvPr/>
          </p:nvSpPr>
          <p:spPr>
            <a:xfrm>
              <a:off x="2952255" y="1474007"/>
              <a:ext cx="1477945" cy="1592075"/>
            </a:xfrm>
            <a:custGeom>
              <a:rect b="b" l="l" r="r" t="t"/>
              <a:pathLst>
                <a:path extrusionOk="0" h="9219" w="8558">
                  <a:moveTo>
                    <a:pt x="608" y="1"/>
                  </a:moveTo>
                  <a:lnTo>
                    <a:pt x="1" y="558"/>
                  </a:lnTo>
                  <a:lnTo>
                    <a:pt x="7951" y="9218"/>
                  </a:lnTo>
                  <a:lnTo>
                    <a:pt x="8557" y="8661"/>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31"/>
            <p:cNvSpPr/>
            <p:nvPr/>
          </p:nvSpPr>
          <p:spPr>
            <a:xfrm>
              <a:off x="3451523" y="1609228"/>
              <a:ext cx="1182287" cy="1269826"/>
            </a:xfrm>
            <a:custGeom>
              <a:rect b="b" l="l" r="r" t="t"/>
              <a:pathLst>
                <a:path extrusionOk="0" h="7353" w="6846">
                  <a:moveTo>
                    <a:pt x="607" y="0"/>
                  </a:moveTo>
                  <a:lnTo>
                    <a:pt x="1" y="558"/>
                  </a:lnTo>
                  <a:lnTo>
                    <a:pt x="6239" y="7353"/>
                  </a:lnTo>
                  <a:lnTo>
                    <a:pt x="6846" y="6796"/>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31"/>
            <p:cNvSpPr/>
            <p:nvPr/>
          </p:nvSpPr>
          <p:spPr>
            <a:xfrm>
              <a:off x="4442286" y="2283262"/>
              <a:ext cx="393405" cy="410669"/>
            </a:xfrm>
            <a:custGeom>
              <a:rect b="b" l="l" r="r" t="t"/>
              <a:pathLst>
                <a:path extrusionOk="0" h="2378" w="2278">
                  <a:moveTo>
                    <a:pt x="608" y="1"/>
                  </a:moveTo>
                  <a:lnTo>
                    <a:pt x="1" y="557"/>
                  </a:lnTo>
                  <a:lnTo>
                    <a:pt x="1671" y="2377"/>
                  </a:lnTo>
                  <a:lnTo>
                    <a:pt x="2277" y="1820"/>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31"/>
            <p:cNvSpPr/>
            <p:nvPr/>
          </p:nvSpPr>
          <p:spPr>
            <a:xfrm>
              <a:off x="4068051" y="1876044"/>
              <a:ext cx="393405" cy="410496"/>
            </a:xfrm>
            <a:custGeom>
              <a:rect b="b" l="l" r="r" t="t"/>
              <a:pathLst>
                <a:path extrusionOk="0" h="2377" w="2278">
                  <a:moveTo>
                    <a:pt x="607" y="0"/>
                  </a:moveTo>
                  <a:lnTo>
                    <a:pt x="0" y="557"/>
                  </a:lnTo>
                  <a:lnTo>
                    <a:pt x="1671" y="2377"/>
                  </a:lnTo>
                  <a:lnTo>
                    <a:pt x="2278" y="1819"/>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31"/>
            <p:cNvSpPr/>
            <p:nvPr/>
          </p:nvSpPr>
          <p:spPr>
            <a:xfrm>
              <a:off x="1141181" y="1962219"/>
              <a:ext cx="3622675" cy="2651904"/>
            </a:xfrm>
            <a:custGeom>
              <a:rect b="b" l="l" r="r" t="t"/>
              <a:pathLst>
                <a:path extrusionOk="0" h="15356" w="20977">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31"/>
            <p:cNvSpPr/>
            <p:nvPr/>
          </p:nvSpPr>
          <p:spPr>
            <a:xfrm>
              <a:off x="1141181" y="1962219"/>
              <a:ext cx="3622675" cy="1993418"/>
            </a:xfrm>
            <a:custGeom>
              <a:rect b="b" l="l" r="r" t="t"/>
              <a:pathLst>
                <a:path extrusionOk="0" h="11543" w="20977">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31"/>
            <p:cNvSpPr/>
            <p:nvPr/>
          </p:nvSpPr>
          <p:spPr>
            <a:xfrm>
              <a:off x="1249980" y="3025337"/>
              <a:ext cx="3273999" cy="1078308"/>
            </a:xfrm>
            <a:custGeom>
              <a:rect b="b" l="l" r="r" t="t"/>
              <a:pathLst>
                <a:path extrusionOk="0" h="6244" w="18958">
                  <a:moveTo>
                    <a:pt x="442" y="1"/>
                  </a:moveTo>
                  <a:lnTo>
                    <a:pt x="1" y="1856"/>
                  </a:lnTo>
                  <a:lnTo>
                    <a:pt x="18518" y="6243"/>
                  </a:lnTo>
                  <a:lnTo>
                    <a:pt x="18957" y="4388"/>
                  </a:lnTo>
                  <a:lnTo>
                    <a:pt x="44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31"/>
            <p:cNvSpPr/>
            <p:nvPr/>
          </p:nvSpPr>
          <p:spPr>
            <a:xfrm>
              <a:off x="2428120" y="2960922"/>
              <a:ext cx="2008299" cy="606678"/>
            </a:xfrm>
            <a:custGeom>
              <a:rect b="b" l="l" r="r" t="t"/>
              <a:pathLst>
                <a:path extrusionOk="0" h="3513" w="11629">
                  <a:moveTo>
                    <a:pt x="190" y="0"/>
                  </a:moveTo>
                  <a:lnTo>
                    <a:pt x="0" y="802"/>
                  </a:lnTo>
                  <a:lnTo>
                    <a:pt x="11439" y="3513"/>
                  </a:lnTo>
                  <a:lnTo>
                    <a:pt x="11629" y="2711"/>
                  </a:lnTo>
                  <a:lnTo>
                    <a:pt x="19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31"/>
            <p:cNvSpPr/>
            <p:nvPr/>
          </p:nvSpPr>
          <p:spPr>
            <a:xfrm>
              <a:off x="2917025" y="2792543"/>
              <a:ext cx="1583118" cy="505996"/>
            </a:xfrm>
            <a:custGeom>
              <a:rect b="b" l="l" r="r" t="t"/>
              <a:pathLst>
                <a:path extrusionOk="0" h="2930" w="9167">
                  <a:moveTo>
                    <a:pt x="190" y="1"/>
                  </a:moveTo>
                  <a:lnTo>
                    <a:pt x="0" y="803"/>
                  </a:lnTo>
                  <a:lnTo>
                    <a:pt x="8977" y="2930"/>
                  </a:lnTo>
                  <a:lnTo>
                    <a:pt x="9167" y="2128"/>
                  </a:lnTo>
                  <a:lnTo>
                    <a:pt x="19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31"/>
            <p:cNvSpPr/>
            <p:nvPr/>
          </p:nvSpPr>
          <p:spPr>
            <a:xfrm>
              <a:off x="1752874" y="2207621"/>
              <a:ext cx="383043" cy="348153"/>
            </a:xfrm>
            <a:custGeom>
              <a:rect b="b" l="l" r="r" t="t"/>
              <a:pathLst>
                <a:path extrusionOk="0" h="2016" w="2218">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3" name="Google Shape;803;p31"/>
          <p:cNvGrpSpPr/>
          <p:nvPr/>
        </p:nvGrpSpPr>
        <p:grpSpPr>
          <a:xfrm flipH="1" rot="6753101">
            <a:off x="-831147" y="4114102"/>
            <a:ext cx="1651494" cy="1730032"/>
            <a:chOff x="1511250" y="306000"/>
            <a:chExt cx="3756676" cy="3935327"/>
          </a:xfrm>
        </p:grpSpPr>
        <p:sp>
          <p:nvSpPr>
            <p:cNvPr id="804" name="Google Shape;804;p31"/>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31"/>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31"/>
            <p:cNvSpPr/>
            <p:nvPr/>
          </p:nvSpPr>
          <p:spPr>
            <a:xfrm>
              <a:off x="1511250" y="1630859"/>
              <a:ext cx="3300871" cy="1504615"/>
            </a:xfrm>
            <a:custGeom>
              <a:rect b="b" l="l" r="r" t="t"/>
              <a:pathLst>
                <a:path extrusionOk="0" h="8203" w="17996">
                  <a:moveTo>
                    <a:pt x="17608" y="0"/>
                  </a:moveTo>
                  <a:lnTo>
                    <a:pt x="0" y="7265"/>
                  </a:lnTo>
                  <a:lnTo>
                    <a:pt x="387" y="8203"/>
                  </a:lnTo>
                  <a:lnTo>
                    <a:pt x="17995" y="938"/>
                  </a:lnTo>
                  <a:lnTo>
                    <a:pt x="176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31"/>
            <p:cNvSpPr/>
            <p:nvPr/>
          </p:nvSpPr>
          <p:spPr>
            <a:xfrm>
              <a:off x="2591425" y="1932222"/>
              <a:ext cx="2210608" cy="986996"/>
            </a:xfrm>
            <a:custGeom>
              <a:rect b="b" l="l" r="r" t="t"/>
              <a:pathLst>
                <a:path extrusionOk="0" h="5381" w="12052">
                  <a:moveTo>
                    <a:pt x="11850" y="0"/>
                  </a:moveTo>
                  <a:lnTo>
                    <a:pt x="0" y="4890"/>
                  </a:lnTo>
                  <a:lnTo>
                    <a:pt x="203" y="5381"/>
                  </a:lnTo>
                  <a:lnTo>
                    <a:pt x="12052" y="491"/>
                  </a:lnTo>
                  <a:lnTo>
                    <a:pt x="1185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31"/>
            <p:cNvSpPr/>
            <p:nvPr/>
          </p:nvSpPr>
          <p:spPr>
            <a:xfrm>
              <a:off x="2662409" y="2173422"/>
              <a:ext cx="2042960" cy="917663"/>
            </a:xfrm>
            <a:custGeom>
              <a:rect b="b" l="l" r="r" t="t"/>
              <a:pathLst>
                <a:path extrusionOk="0" h="5003" w="11138">
                  <a:moveTo>
                    <a:pt x="10934" y="0"/>
                  </a:moveTo>
                  <a:lnTo>
                    <a:pt x="0" y="4512"/>
                  </a:lnTo>
                  <a:lnTo>
                    <a:pt x="202" y="5003"/>
                  </a:lnTo>
                  <a:lnTo>
                    <a:pt x="11137" y="491"/>
                  </a:lnTo>
                  <a:lnTo>
                    <a:pt x="1093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31"/>
            <p:cNvSpPr/>
            <p:nvPr/>
          </p:nvSpPr>
          <p:spPr>
            <a:xfrm>
              <a:off x="2733027" y="2408386"/>
              <a:ext cx="1890169" cy="854749"/>
            </a:xfrm>
            <a:custGeom>
              <a:rect b="b" l="l" r="r" t="t"/>
              <a:pathLst>
                <a:path extrusionOk="0" h="4660" w="10305">
                  <a:moveTo>
                    <a:pt x="10102" y="1"/>
                  </a:moveTo>
                  <a:lnTo>
                    <a:pt x="0" y="4169"/>
                  </a:lnTo>
                  <a:lnTo>
                    <a:pt x="203" y="4659"/>
                  </a:lnTo>
                  <a:lnTo>
                    <a:pt x="10304" y="491"/>
                  </a:lnTo>
                  <a:lnTo>
                    <a:pt x="1010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31"/>
            <p:cNvSpPr/>
            <p:nvPr/>
          </p:nvSpPr>
          <p:spPr>
            <a:xfrm>
              <a:off x="2908746" y="3150146"/>
              <a:ext cx="1124197" cy="538712"/>
            </a:xfrm>
            <a:custGeom>
              <a:rect b="b" l="l" r="r" t="t"/>
              <a:pathLst>
                <a:path extrusionOk="0" h="2937" w="6129">
                  <a:moveTo>
                    <a:pt x="5926" y="1"/>
                  </a:moveTo>
                  <a:lnTo>
                    <a:pt x="1" y="2446"/>
                  </a:lnTo>
                  <a:lnTo>
                    <a:pt x="203" y="2936"/>
                  </a:lnTo>
                  <a:lnTo>
                    <a:pt x="6128" y="491"/>
                  </a:lnTo>
                  <a:lnTo>
                    <a:pt x="59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31"/>
            <p:cNvSpPr/>
            <p:nvPr/>
          </p:nvSpPr>
          <p:spPr>
            <a:xfrm>
              <a:off x="4082466" y="2945997"/>
              <a:ext cx="446450" cy="258993"/>
            </a:xfrm>
            <a:custGeom>
              <a:rect b="b" l="l" r="r" t="t"/>
              <a:pathLst>
                <a:path extrusionOk="0" h="1412" w="2434">
                  <a:moveTo>
                    <a:pt x="2231" y="1"/>
                  </a:moveTo>
                  <a:lnTo>
                    <a:pt x="0" y="921"/>
                  </a:lnTo>
                  <a:lnTo>
                    <a:pt x="203" y="1411"/>
                  </a:lnTo>
                  <a:lnTo>
                    <a:pt x="2433" y="491"/>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31"/>
            <p:cNvSpPr/>
            <p:nvPr/>
          </p:nvSpPr>
          <p:spPr>
            <a:xfrm>
              <a:off x="2854819" y="3018999"/>
              <a:ext cx="1124197" cy="538528"/>
            </a:xfrm>
            <a:custGeom>
              <a:rect b="b" l="l" r="r" t="t"/>
              <a:pathLst>
                <a:path extrusionOk="0" h="2936" w="6129">
                  <a:moveTo>
                    <a:pt x="5925" y="0"/>
                  </a:moveTo>
                  <a:lnTo>
                    <a:pt x="0" y="2445"/>
                  </a:lnTo>
                  <a:lnTo>
                    <a:pt x="203" y="2936"/>
                  </a:lnTo>
                  <a:lnTo>
                    <a:pt x="6128" y="491"/>
                  </a:lnTo>
                  <a:lnTo>
                    <a:pt x="592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31"/>
            <p:cNvSpPr/>
            <p:nvPr/>
          </p:nvSpPr>
          <p:spPr>
            <a:xfrm>
              <a:off x="1783082" y="3136206"/>
              <a:ext cx="728921" cy="375466"/>
            </a:xfrm>
            <a:custGeom>
              <a:rect b="b" l="l" r="r" t="t"/>
              <a:pathLst>
                <a:path extrusionOk="0" h="2047" w="3974">
                  <a:moveTo>
                    <a:pt x="3772" y="0"/>
                  </a:moveTo>
                  <a:lnTo>
                    <a:pt x="0" y="1556"/>
                  </a:lnTo>
                  <a:lnTo>
                    <a:pt x="202" y="2046"/>
                  </a:lnTo>
                  <a:lnTo>
                    <a:pt x="3973" y="491"/>
                  </a:lnTo>
                  <a:lnTo>
                    <a:pt x="377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31"/>
            <p:cNvSpPr/>
            <p:nvPr/>
          </p:nvSpPr>
          <p:spPr>
            <a:xfrm>
              <a:off x="1729156" y="3005426"/>
              <a:ext cx="729104" cy="375282"/>
            </a:xfrm>
            <a:custGeom>
              <a:rect b="b" l="l" r="r" t="t"/>
              <a:pathLst>
                <a:path extrusionOk="0" h="2046" w="3975">
                  <a:moveTo>
                    <a:pt x="3771" y="1"/>
                  </a:moveTo>
                  <a:lnTo>
                    <a:pt x="0" y="1557"/>
                  </a:lnTo>
                  <a:lnTo>
                    <a:pt x="203" y="2046"/>
                  </a:lnTo>
                  <a:lnTo>
                    <a:pt x="3974" y="491"/>
                  </a:lnTo>
                  <a:lnTo>
                    <a:pt x="377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31"/>
            <p:cNvSpPr/>
            <p:nvPr/>
          </p:nvSpPr>
          <p:spPr>
            <a:xfrm>
              <a:off x="4600818" y="2517522"/>
              <a:ext cx="407565" cy="415452"/>
            </a:xfrm>
            <a:custGeom>
              <a:rect b="b" l="l" r="r" t="t"/>
              <a:pathLst>
                <a:path extrusionOk="0" h="2265" w="2222">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31"/>
            <p:cNvSpPr/>
            <p:nvPr/>
          </p:nvSpPr>
          <p:spPr>
            <a:xfrm>
              <a:off x="4913369" y="2689206"/>
              <a:ext cx="26413" cy="24762"/>
            </a:xfrm>
            <a:custGeom>
              <a:rect b="b" l="l" r="r" t="t"/>
              <a:pathLst>
                <a:path extrusionOk="0" h="135" w="144">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31"/>
            <p:cNvSpPr/>
            <p:nvPr/>
          </p:nvSpPr>
          <p:spPr>
            <a:xfrm>
              <a:off x="4945468" y="2744783"/>
              <a:ext cx="26229" cy="24762"/>
            </a:xfrm>
            <a:custGeom>
              <a:rect b="b" l="l" r="r" t="t"/>
              <a:pathLst>
                <a:path extrusionOk="0" h="135" w="143">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31"/>
            <p:cNvSpPr/>
            <p:nvPr/>
          </p:nvSpPr>
          <p:spPr>
            <a:xfrm>
              <a:off x="4752691" y="2619505"/>
              <a:ext cx="19443" cy="21644"/>
            </a:xfrm>
            <a:custGeom>
              <a:rect b="b" l="l" r="r" t="t"/>
              <a:pathLst>
                <a:path extrusionOk="0" h="118" w="106">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31"/>
            <p:cNvSpPr/>
            <p:nvPr/>
          </p:nvSpPr>
          <p:spPr>
            <a:xfrm>
              <a:off x="4688677" y="2623724"/>
              <a:ext cx="19443" cy="21644"/>
            </a:xfrm>
            <a:custGeom>
              <a:rect b="b" l="l" r="r" t="t"/>
              <a:pathLst>
                <a:path extrusionOk="0" h="118" w="106">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31"/>
            <p:cNvSpPr/>
            <p:nvPr/>
          </p:nvSpPr>
          <p:spPr>
            <a:xfrm>
              <a:off x="1974942" y="3363833"/>
              <a:ext cx="647848" cy="647848"/>
            </a:xfrm>
            <a:custGeom>
              <a:rect b="b" l="l" r="r" t="t"/>
              <a:pathLst>
                <a:path extrusionOk="0" h="3532" w="3532">
                  <a:moveTo>
                    <a:pt x="2501" y="0"/>
                  </a:moveTo>
                  <a:lnTo>
                    <a:pt x="0" y="1031"/>
                  </a:lnTo>
                  <a:lnTo>
                    <a:pt x="1033" y="3532"/>
                  </a:lnTo>
                  <a:lnTo>
                    <a:pt x="3532" y="2499"/>
                  </a:lnTo>
                  <a:lnTo>
                    <a:pt x="250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31"/>
            <p:cNvSpPr/>
            <p:nvPr/>
          </p:nvSpPr>
          <p:spPr>
            <a:xfrm>
              <a:off x="1691187" y="424307"/>
              <a:ext cx="3142761" cy="3458248"/>
            </a:xfrm>
            <a:custGeom>
              <a:rect b="b" l="l" r="r" t="t"/>
              <a:pathLst>
                <a:path extrusionOk="0" h="18854" w="17134">
                  <a:moveTo>
                    <a:pt x="12099" y="1"/>
                  </a:moveTo>
                  <a:lnTo>
                    <a:pt x="0" y="14714"/>
                  </a:lnTo>
                  <a:lnTo>
                    <a:pt x="5034" y="18854"/>
                  </a:lnTo>
                  <a:lnTo>
                    <a:pt x="17134" y="4141"/>
                  </a:lnTo>
                  <a:lnTo>
                    <a:pt x="12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31"/>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31"/>
            <p:cNvSpPr/>
            <p:nvPr/>
          </p:nvSpPr>
          <p:spPr>
            <a:xfrm>
              <a:off x="2436066" y="560774"/>
              <a:ext cx="1568813" cy="1878063"/>
            </a:xfrm>
            <a:custGeom>
              <a:rect b="b" l="l" r="r" t="t"/>
              <a:pathLst>
                <a:path extrusionOk="0" h="10239" w="8553">
                  <a:moveTo>
                    <a:pt x="8143" y="1"/>
                  </a:moveTo>
                  <a:lnTo>
                    <a:pt x="1" y="9902"/>
                  </a:lnTo>
                  <a:lnTo>
                    <a:pt x="411" y="10239"/>
                  </a:lnTo>
                  <a:lnTo>
                    <a:pt x="8553" y="338"/>
                  </a:lnTo>
                  <a:lnTo>
                    <a:pt x="814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31"/>
            <p:cNvSpPr/>
            <p:nvPr/>
          </p:nvSpPr>
          <p:spPr>
            <a:xfrm>
              <a:off x="2579869" y="819216"/>
              <a:ext cx="1453440" cy="1737745"/>
            </a:xfrm>
            <a:custGeom>
              <a:rect b="b" l="l" r="r" t="t"/>
              <a:pathLst>
                <a:path extrusionOk="0" h="9474" w="7924">
                  <a:moveTo>
                    <a:pt x="7514" y="0"/>
                  </a:moveTo>
                  <a:lnTo>
                    <a:pt x="0" y="9137"/>
                  </a:lnTo>
                  <a:lnTo>
                    <a:pt x="410" y="9474"/>
                  </a:lnTo>
                  <a:lnTo>
                    <a:pt x="7923" y="337"/>
                  </a:lnTo>
                  <a:lnTo>
                    <a:pt x="751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31"/>
            <p:cNvSpPr/>
            <p:nvPr/>
          </p:nvSpPr>
          <p:spPr>
            <a:xfrm>
              <a:off x="2723489" y="1065185"/>
              <a:ext cx="1348522" cy="1610083"/>
            </a:xfrm>
            <a:custGeom>
              <a:rect b="b" l="l" r="r" t="t"/>
              <a:pathLst>
                <a:path extrusionOk="0" h="8778" w="7352">
                  <a:moveTo>
                    <a:pt x="6942" y="1"/>
                  </a:moveTo>
                  <a:lnTo>
                    <a:pt x="1" y="8441"/>
                  </a:lnTo>
                  <a:lnTo>
                    <a:pt x="410" y="8778"/>
                  </a:lnTo>
                  <a:lnTo>
                    <a:pt x="7352" y="338"/>
                  </a:lnTo>
                  <a:lnTo>
                    <a:pt x="694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31"/>
            <p:cNvSpPr/>
            <p:nvPr/>
          </p:nvSpPr>
          <p:spPr>
            <a:xfrm>
              <a:off x="3079328" y="1997520"/>
              <a:ext cx="822100" cy="969938"/>
            </a:xfrm>
            <a:custGeom>
              <a:rect b="b" l="l" r="r" t="t"/>
              <a:pathLst>
                <a:path extrusionOk="0" h="5288" w="4482">
                  <a:moveTo>
                    <a:pt x="4071" y="1"/>
                  </a:moveTo>
                  <a:lnTo>
                    <a:pt x="0" y="4951"/>
                  </a:lnTo>
                  <a:lnTo>
                    <a:pt x="410" y="5288"/>
                  </a:lnTo>
                  <a:lnTo>
                    <a:pt x="4482" y="337"/>
                  </a:lnTo>
                  <a:lnTo>
                    <a:pt x="407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31"/>
            <p:cNvSpPr/>
            <p:nvPr/>
          </p:nvSpPr>
          <p:spPr>
            <a:xfrm>
              <a:off x="3886204" y="1581885"/>
              <a:ext cx="356757" cy="404080"/>
            </a:xfrm>
            <a:custGeom>
              <a:rect b="b" l="l" r="r" t="t"/>
              <a:pathLst>
                <a:path extrusionOk="0" h="2203" w="1945">
                  <a:moveTo>
                    <a:pt x="1534" y="1"/>
                  </a:moveTo>
                  <a:lnTo>
                    <a:pt x="1" y="1866"/>
                  </a:lnTo>
                  <a:lnTo>
                    <a:pt x="411" y="2203"/>
                  </a:lnTo>
                  <a:lnTo>
                    <a:pt x="1944" y="338"/>
                  </a:lnTo>
                  <a:lnTo>
                    <a:pt x="153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31"/>
            <p:cNvSpPr/>
            <p:nvPr/>
          </p:nvSpPr>
          <p:spPr>
            <a:xfrm>
              <a:off x="2969825" y="1907643"/>
              <a:ext cx="822100" cy="969938"/>
            </a:xfrm>
            <a:custGeom>
              <a:rect b="b" l="l" r="r" t="t"/>
              <a:pathLst>
                <a:path extrusionOk="0" h="5288" w="4482">
                  <a:moveTo>
                    <a:pt x="4071" y="0"/>
                  </a:moveTo>
                  <a:lnTo>
                    <a:pt x="0" y="4951"/>
                  </a:lnTo>
                  <a:lnTo>
                    <a:pt x="410" y="5287"/>
                  </a:lnTo>
                  <a:lnTo>
                    <a:pt x="4482" y="337"/>
                  </a:lnTo>
                  <a:lnTo>
                    <a:pt x="40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31"/>
            <p:cNvSpPr/>
            <p:nvPr/>
          </p:nvSpPr>
          <p:spPr>
            <a:xfrm>
              <a:off x="2003923" y="2701495"/>
              <a:ext cx="550451" cy="639961"/>
            </a:xfrm>
            <a:custGeom>
              <a:rect b="b" l="l" r="r" t="t"/>
              <a:pathLst>
                <a:path extrusionOk="0" h="3489" w="3001">
                  <a:moveTo>
                    <a:pt x="2591" y="1"/>
                  </a:moveTo>
                  <a:lnTo>
                    <a:pt x="0" y="3152"/>
                  </a:lnTo>
                  <a:lnTo>
                    <a:pt x="410" y="3489"/>
                  </a:lnTo>
                  <a:lnTo>
                    <a:pt x="3001" y="338"/>
                  </a:lnTo>
                  <a:lnTo>
                    <a:pt x="259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31"/>
            <p:cNvSpPr/>
            <p:nvPr/>
          </p:nvSpPr>
          <p:spPr>
            <a:xfrm>
              <a:off x="1894419" y="2611618"/>
              <a:ext cx="550451" cy="639961"/>
            </a:xfrm>
            <a:custGeom>
              <a:rect b="b" l="l" r="r" t="t"/>
              <a:pathLst>
                <a:path extrusionOk="0" h="3489" w="3001">
                  <a:moveTo>
                    <a:pt x="2591" y="0"/>
                  </a:moveTo>
                  <a:lnTo>
                    <a:pt x="0" y="3151"/>
                  </a:lnTo>
                  <a:lnTo>
                    <a:pt x="410" y="3488"/>
                  </a:lnTo>
                  <a:lnTo>
                    <a:pt x="3001" y="337"/>
                  </a:lnTo>
                  <a:lnTo>
                    <a:pt x="259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31"/>
            <p:cNvSpPr/>
            <p:nvPr/>
          </p:nvSpPr>
          <p:spPr>
            <a:xfrm>
              <a:off x="4128505" y="999703"/>
              <a:ext cx="452320" cy="432510"/>
            </a:xfrm>
            <a:custGeom>
              <a:rect b="b" l="l" r="r" t="t"/>
              <a:pathLst>
                <a:path extrusionOk="0" h="2358" w="2466">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31"/>
            <p:cNvSpPr/>
            <p:nvPr/>
          </p:nvSpPr>
          <p:spPr>
            <a:xfrm>
              <a:off x="4421797" y="1149926"/>
              <a:ext cx="25679" cy="24762"/>
            </a:xfrm>
            <a:custGeom>
              <a:rect b="b" l="l" r="r" t="t"/>
              <a:pathLst>
                <a:path extrusionOk="0" h="135" w="14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31"/>
            <p:cNvSpPr/>
            <p:nvPr/>
          </p:nvSpPr>
          <p:spPr>
            <a:xfrm>
              <a:off x="4476274" y="1183859"/>
              <a:ext cx="25863" cy="24762"/>
            </a:xfrm>
            <a:custGeom>
              <a:rect b="b" l="l" r="r" t="t"/>
              <a:pathLst>
                <a:path extrusionOk="0" h="135" w="141">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31"/>
            <p:cNvSpPr/>
            <p:nvPr/>
          </p:nvSpPr>
          <p:spPr>
            <a:xfrm>
              <a:off x="4242594" y="1162582"/>
              <a:ext cx="25496" cy="24945"/>
            </a:xfrm>
            <a:custGeom>
              <a:rect b="b" l="l" r="r" t="t"/>
              <a:pathLst>
                <a:path extrusionOk="0" h="136" w="139">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31"/>
            <p:cNvSpPr/>
            <p:nvPr/>
          </p:nvSpPr>
          <p:spPr>
            <a:xfrm>
              <a:off x="4187934" y="1196699"/>
              <a:ext cx="25679" cy="24945"/>
            </a:xfrm>
            <a:custGeom>
              <a:rect b="b" l="l" r="r" t="t"/>
              <a:pathLst>
                <a:path extrusionOk="0" h="136" w="14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31"/>
            <p:cNvSpPr/>
            <p:nvPr/>
          </p:nvSpPr>
          <p:spPr>
            <a:xfrm>
              <a:off x="2234485" y="2922702"/>
              <a:ext cx="698289" cy="698473"/>
            </a:xfrm>
            <a:custGeom>
              <a:rect b="b" l="l" r="r" t="t"/>
              <a:pathLst>
                <a:path extrusionOk="0" h="3808" w="3807">
                  <a:moveTo>
                    <a:pt x="1718" y="1"/>
                  </a:moveTo>
                  <a:lnTo>
                    <a:pt x="0" y="2090"/>
                  </a:lnTo>
                  <a:lnTo>
                    <a:pt x="2089" y="3807"/>
                  </a:lnTo>
                  <a:lnTo>
                    <a:pt x="3807" y="1719"/>
                  </a:lnTo>
                  <a:lnTo>
                    <a:pt x="171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31"/>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8" name="Google Shape;838;p31"/>
          <p:cNvGrpSpPr/>
          <p:nvPr/>
        </p:nvGrpSpPr>
        <p:grpSpPr>
          <a:xfrm rot="1992157">
            <a:off x="8316333" y="4149525"/>
            <a:ext cx="1717499" cy="1461648"/>
            <a:chOff x="725975" y="529375"/>
            <a:chExt cx="4581126" cy="3898687"/>
          </a:xfrm>
        </p:grpSpPr>
        <p:sp>
          <p:nvSpPr>
            <p:cNvPr id="839" name="Google Shape;839;p31"/>
            <p:cNvSpPr/>
            <p:nvPr/>
          </p:nvSpPr>
          <p:spPr>
            <a:xfrm>
              <a:off x="725975" y="738407"/>
              <a:ext cx="4581126" cy="3689182"/>
            </a:xfrm>
            <a:custGeom>
              <a:rect b="b" l="l" r="r" t="t"/>
              <a:pathLst>
                <a:path extrusionOk="0" h="23367" w="29722">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31"/>
            <p:cNvSpPr/>
            <p:nvPr/>
          </p:nvSpPr>
          <p:spPr>
            <a:xfrm>
              <a:off x="1332633" y="25058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31"/>
            <p:cNvSpPr/>
            <p:nvPr/>
          </p:nvSpPr>
          <p:spPr>
            <a:xfrm>
              <a:off x="1216271" y="203768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31"/>
            <p:cNvSpPr/>
            <p:nvPr/>
          </p:nvSpPr>
          <p:spPr>
            <a:xfrm>
              <a:off x="1099508" y="156150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31"/>
            <p:cNvSpPr/>
            <p:nvPr/>
          </p:nvSpPr>
          <p:spPr>
            <a:xfrm>
              <a:off x="982908" y="11021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31"/>
            <p:cNvSpPr/>
            <p:nvPr/>
          </p:nvSpPr>
          <p:spPr>
            <a:xfrm>
              <a:off x="1449383" y="297373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31"/>
            <p:cNvSpPr/>
            <p:nvPr/>
          </p:nvSpPr>
          <p:spPr>
            <a:xfrm>
              <a:off x="1249249" y="738722"/>
              <a:ext cx="4057846" cy="3689340"/>
            </a:xfrm>
            <a:custGeom>
              <a:rect b="b" l="l" r="r" t="t"/>
              <a:pathLst>
                <a:path extrusionOk="0" h="23368" w="26327">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31"/>
            <p:cNvSpPr/>
            <p:nvPr/>
          </p:nvSpPr>
          <p:spPr>
            <a:xfrm>
              <a:off x="2004797" y="666256"/>
              <a:ext cx="1153528" cy="334548"/>
            </a:xfrm>
            <a:custGeom>
              <a:rect b="b" l="l" r="r" t="t"/>
              <a:pathLst>
                <a:path extrusionOk="0" h="2119" w="7484">
                  <a:moveTo>
                    <a:pt x="7427" y="0"/>
                  </a:moveTo>
                  <a:lnTo>
                    <a:pt x="1" y="1897"/>
                  </a:lnTo>
                  <a:lnTo>
                    <a:pt x="57" y="2119"/>
                  </a:lnTo>
                  <a:lnTo>
                    <a:pt x="7484" y="221"/>
                  </a:lnTo>
                  <a:lnTo>
                    <a:pt x="742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31"/>
            <p:cNvSpPr/>
            <p:nvPr/>
          </p:nvSpPr>
          <p:spPr>
            <a:xfrm>
              <a:off x="1850975" y="529375"/>
              <a:ext cx="1513581" cy="829817"/>
            </a:xfrm>
            <a:custGeom>
              <a:rect b="b" l="l" r="r" t="t"/>
              <a:pathLst>
                <a:path extrusionOk="0" h="5256" w="982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31"/>
            <p:cNvSpPr/>
            <p:nvPr/>
          </p:nvSpPr>
          <p:spPr>
            <a:xfrm>
              <a:off x="1947306" y="1248986"/>
              <a:ext cx="135482" cy="68204"/>
            </a:xfrm>
            <a:custGeom>
              <a:rect b="b" l="l" r="r" t="t"/>
              <a:pathLst>
                <a:path extrusionOk="0" h="432" w="879">
                  <a:moveTo>
                    <a:pt x="822" y="1"/>
                  </a:moveTo>
                  <a:lnTo>
                    <a:pt x="1" y="211"/>
                  </a:lnTo>
                  <a:lnTo>
                    <a:pt x="57" y="431"/>
                  </a:lnTo>
                  <a:lnTo>
                    <a:pt x="878" y="222"/>
                  </a:lnTo>
                  <a:lnTo>
                    <a:pt x="8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31"/>
            <p:cNvSpPr/>
            <p:nvPr/>
          </p:nvSpPr>
          <p:spPr>
            <a:xfrm>
              <a:off x="3218884" y="917914"/>
              <a:ext cx="135328" cy="68204"/>
            </a:xfrm>
            <a:custGeom>
              <a:rect b="b" l="l" r="r" t="t"/>
              <a:pathLst>
                <a:path extrusionOk="0" h="432" w="878">
                  <a:moveTo>
                    <a:pt x="821" y="0"/>
                  </a:moveTo>
                  <a:lnTo>
                    <a:pt x="0" y="210"/>
                  </a:lnTo>
                  <a:lnTo>
                    <a:pt x="57" y="431"/>
                  </a:lnTo>
                  <a:lnTo>
                    <a:pt x="878" y="221"/>
                  </a:lnTo>
                  <a:lnTo>
                    <a:pt x="82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31"/>
            <p:cNvSpPr/>
            <p:nvPr/>
          </p:nvSpPr>
          <p:spPr>
            <a:xfrm>
              <a:off x="3834328" y="798716"/>
              <a:ext cx="974117" cy="2885099"/>
            </a:xfrm>
            <a:custGeom>
              <a:rect b="b" l="l" r="r" t="t"/>
              <a:pathLst>
                <a:path extrusionOk="0" h="18274" w="6320">
                  <a:moveTo>
                    <a:pt x="1769" y="0"/>
                  </a:moveTo>
                  <a:lnTo>
                    <a:pt x="0" y="453"/>
                  </a:lnTo>
                  <a:lnTo>
                    <a:pt x="4551" y="18274"/>
                  </a:lnTo>
                  <a:lnTo>
                    <a:pt x="6320" y="17823"/>
                  </a:lnTo>
                  <a:lnTo>
                    <a:pt x="176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31"/>
            <p:cNvSpPr/>
            <p:nvPr/>
          </p:nvSpPr>
          <p:spPr>
            <a:xfrm>
              <a:off x="4280999" y="2213781"/>
              <a:ext cx="87547" cy="81150"/>
            </a:xfrm>
            <a:custGeom>
              <a:rect b="b" l="l" r="r" t="t"/>
              <a:pathLst>
                <a:path extrusionOk="0" h="514" w="568">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31"/>
            <p:cNvSpPr/>
            <p:nvPr/>
          </p:nvSpPr>
          <p:spPr>
            <a:xfrm>
              <a:off x="4035931" y="1908286"/>
              <a:ext cx="571677" cy="667201"/>
            </a:xfrm>
            <a:custGeom>
              <a:rect b="b" l="l" r="r" t="t"/>
              <a:pathLst>
                <a:path extrusionOk="0" h="4226" w="3709">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31"/>
            <p:cNvSpPr/>
            <p:nvPr/>
          </p:nvSpPr>
          <p:spPr>
            <a:xfrm>
              <a:off x="4253718" y="2482491"/>
              <a:ext cx="279750" cy="97728"/>
            </a:xfrm>
            <a:custGeom>
              <a:rect b="b" l="l" r="r" t="t"/>
              <a:pathLst>
                <a:path extrusionOk="0" h="619" w="1815">
                  <a:moveTo>
                    <a:pt x="1772" y="1"/>
                  </a:moveTo>
                  <a:lnTo>
                    <a:pt x="0" y="453"/>
                  </a:lnTo>
                  <a:lnTo>
                    <a:pt x="43" y="618"/>
                  </a:lnTo>
                  <a:lnTo>
                    <a:pt x="1815" y="166"/>
                  </a:lnTo>
                  <a:lnTo>
                    <a:pt x="17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31"/>
            <p:cNvSpPr/>
            <p:nvPr/>
          </p:nvSpPr>
          <p:spPr>
            <a:xfrm>
              <a:off x="1223509" y="1481699"/>
              <a:ext cx="974272" cy="2885257"/>
            </a:xfrm>
            <a:custGeom>
              <a:rect b="b" l="l" r="r" t="t"/>
              <a:pathLst>
                <a:path extrusionOk="0" h="18275" w="6321">
                  <a:moveTo>
                    <a:pt x="1770" y="0"/>
                  </a:moveTo>
                  <a:lnTo>
                    <a:pt x="1" y="452"/>
                  </a:lnTo>
                  <a:lnTo>
                    <a:pt x="4552" y="18274"/>
                  </a:lnTo>
                  <a:lnTo>
                    <a:pt x="6321" y="17822"/>
                  </a:lnTo>
                  <a:lnTo>
                    <a:pt x="177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31"/>
            <p:cNvSpPr/>
            <p:nvPr/>
          </p:nvSpPr>
          <p:spPr>
            <a:xfrm>
              <a:off x="1670179" y="2896448"/>
              <a:ext cx="87547" cy="81308"/>
            </a:xfrm>
            <a:custGeom>
              <a:rect b="b" l="l" r="r" t="t"/>
              <a:pathLst>
                <a:path extrusionOk="0" h="515" w="568">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31"/>
            <p:cNvSpPr/>
            <p:nvPr/>
          </p:nvSpPr>
          <p:spPr>
            <a:xfrm>
              <a:off x="1425266" y="2591111"/>
              <a:ext cx="571523" cy="667043"/>
            </a:xfrm>
            <a:custGeom>
              <a:rect b="b" l="l" r="r" t="t"/>
              <a:pathLst>
                <a:path extrusionOk="0" h="4225" w="3708">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31"/>
            <p:cNvSpPr/>
            <p:nvPr/>
          </p:nvSpPr>
          <p:spPr>
            <a:xfrm>
              <a:off x="1643207" y="3165315"/>
              <a:ext cx="279596" cy="97570"/>
            </a:xfrm>
            <a:custGeom>
              <a:rect b="b" l="l" r="r" t="t"/>
              <a:pathLst>
                <a:path extrusionOk="0" h="618" w="1814">
                  <a:moveTo>
                    <a:pt x="1771" y="1"/>
                  </a:moveTo>
                  <a:lnTo>
                    <a:pt x="0" y="453"/>
                  </a:lnTo>
                  <a:lnTo>
                    <a:pt x="42" y="618"/>
                  </a:lnTo>
                  <a:lnTo>
                    <a:pt x="1814" y="166"/>
                  </a:lnTo>
                  <a:lnTo>
                    <a:pt x="177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31"/>
            <p:cNvSpPr/>
            <p:nvPr/>
          </p:nvSpPr>
          <p:spPr>
            <a:xfrm>
              <a:off x="1908311" y="1270615"/>
              <a:ext cx="241680" cy="102780"/>
            </a:xfrm>
            <a:custGeom>
              <a:rect b="b" l="l" r="r" t="t"/>
              <a:pathLst>
                <a:path extrusionOk="0" h="651" w="1568">
                  <a:moveTo>
                    <a:pt x="1500" y="0"/>
                  </a:moveTo>
                  <a:lnTo>
                    <a:pt x="1537" y="146"/>
                  </a:lnTo>
                  <a:lnTo>
                    <a:pt x="1" y="540"/>
                  </a:lnTo>
                  <a:lnTo>
                    <a:pt x="29" y="651"/>
                  </a:lnTo>
                  <a:lnTo>
                    <a:pt x="1567" y="258"/>
                  </a:lnTo>
                  <a:lnTo>
                    <a:pt x="150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31"/>
            <p:cNvSpPr/>
            <p:nvPr/>
          </p:nvSpPr>
          <p:spPr>
            <a:xfrm>
              <a:off x="1902146" y="1270141"/>
              <a:ext cx="242913" cy="85413"/>
            </a:xfrm>
            <a:custGeom>
              <a:rect b="b" l="l" r="r" t="t"/>
              <a:pathLst>
                <a:path extrusionOk="0" h="541" w="1576">
                  <a:moveTo>
                    <a:pt x="1538" y="1"/>
                  </a:moveTo>
                  <a:lnTo>
                    <a:pt x="0" y="393"/>
                  </a:lnTo>
                  <a:lnTo>
                    <a:pt x="38" y="541"/>
                  </a:lnTo>
                  <a:lnTo>
                    <a:pt x="1575" y="148"/>
                  </a:lnTo>
                  <a:lnTo>
                    <a:pt x="153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31"/>
            <p:cNvSpPr/>
            <p:nvPr/>
          </p:nvSpPr>
          <p:spPr>
            <a:xfrm>
              <a:off x="3178502" y="938281"/>
              <a:ext cx="241526" cy="102938"/>
            </a:xfrm>
            <a:custGeom>
              <a:rect b="b" l="l" r="r" t="t"/>
              <a:pathLst>
                <a:path extrusionOk="0" h="652" w="1567">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31"/>
            <p:cNvSpPr/>
            <p:nvPr/>
          </p:nvSpPr>
          <p:spPr>
            <a:xfrm>
              <a:off x="3172645" y="937807"/>
              <a:ext cx="243067" cy="85413"/>
            </a:xfrm>
            <a:custGeom>
              <a:rect b="b" l="l" r="r" t="t"/>
              <a:pathLst>
                <a:path extrusionOk="0" h="541" w="1577">
                  <a:moveTo>
                    <a:pt x="1538" y="0"/>
                  </a:moveTo>
                  <a:lnTo>
                    <a:pt x="0" y="394"/>
                  </a:lnTo>
                  <a:lnTo>
                    <a:pt x="38" y="541"/>
                  </a:lnTo>
                  <a:lnTo>
                    <a:pt x="1576" y="147"/>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2" name="Google Shape;862;p31"/>
          <p:cNvSpPr txBox="1"/>
          <p:nvPr>
            <p:ph type="title"/>
          </p:nvPr>
        </p:nvSpPr>
        <p:spPr>
          <a:xfrm>
            <a:off x="725975" y="3128550"/>
            <a:ext cx="4967400" cy="531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863" name="Google Shape;863;p31"/>
          <p:cNvSpPr txBox="1"/>
          <p:nvPr>
            <p:ph idx="1" type="subTitle"/>
          </p:nvPr>
        </p:nvSpPr>
        <p:spPr>
          <a:xfrm>
            <a:off x="725975" y="1483050"/>
            <a:ext cx="4967400" cy="1645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2400"/>
            </a:lvl1pPr>
            <a:lvl2pPr lvl="1" algn="ctr">
              <a:lnSpc>
                <a:spcPct val="100000"/>
              </a:lnSpc>
              <a:spcBef>
                <a:spcPts val="0"/>
              </a:spcBef>
              <a:spcAft>
                <a:spcPts val="0"/>
              </a:spcAft>
              <a:buSzPts val="3000"/>
              <a:buNone/>
              <a:defRPr sz="3000"/>
            </a:lvl2pPr>
            <a:lvl3pPr lvl="2" algn="ctr">
              <a:lnSpc>
                <a:spcPct val="100000"/>
              </a:lnSpc>
              <a:spcBef>
                <a:spcPts val="1600"/>
              </a:spcBef>
              <a:spcAft>
                <a:spcPts val="0"/>
              </a:spcAft>
              <a:buSzPts val="3000"/>
              <a:buNone/>
              <a:defRPr sz="3000"/>
            </a:lvl3pPr>
            <a:lvl4pPr lvl="3" algn="ctr">
              <a:lnSpc>
                <a:spcPct val="100000"/>
              </a:lnSpc>
              <a:spcBef>
                <a:spcPts val="1600"/>
              </a:spcBef>
              <a:spcAft>
                <a:spcPts val="0"/>
              </a:spcAft>
              <a:buSzPts val="3000"/>
              <a:buNone/>
              <a:defRPr sz="3000"/>
            </a:lvl4pPr>
            <a:lvl5pPr lvl="4" algn="ctr">
              <a:lnSpc>
                <a:spcPct val="100000"/>
              </a:lnSpc>
              <a:spcBef>
                <a:spcPts val="1600"/>
              </a:spcBef>
              <a:spcAft>
                <a:spcPts val="0"/>
              </a:spcAft>
              <a:buSzPts val="3000"/>
              <a:buNone/>
              <a:defRPr sz="3000"/>
            </a:lvl5pPr>
            <a:lvl6pPr lvl="5" algn="ctr">
              <a:lnSpc>
                <a:spcPct val="100000"/>
              </a:lnSpc>
              <a:spcBef>
                <a:spcPts val="1600"/>
              </a:spcBef>
              <a:spcAft>
                <a:spcPts val="0"/>
              </a:spcAft>
              <a:buSzPts val="3000"/>
              <a:buNone/>
              <a:defRPr sz="3000"/>
            </a:lvl6pPr>
            <a:lvl7pPr lvl="6" algn="ctr">
              <a:lnSpc>
                <a:spcPct val="100000"/>
              </a:lnSpc>
              <a:spcBef>
                <a:spcPts val="1600"/>
              </a:spcBef>
              <a:spcAft>
                <a:spcPts val="0"/>
              </a:spcAft>
              <a:buSzPts val="3000"/>
              <a:buNone/>
              <a:defRPr sz="3000"/>
            </a:lvl7pPr>
            <a:lvl8pPr lvl="7" algn="ctr">
              <a:lnSpc>
                <a:spcPct val="100000"/>
              </a:lnSpc>
              <a:spcBef>
                <a:spcPts val="1600"/>
              </a:spcBef>
              <a:spcAft>
                <a:spcPts val="0"/>
              </a:spcAft>
              <a:buSzPts val="3000"/>
              <a:buNone/>
              <a:defRPr sz="3000"/>
            </a:lvl8pPr>
            <a:lvl9pPr lvl="8" algn="ctr">
              <a:lnSpc>
                <a:spcPct val="100000"/>
              </a:lnSpc>
              <a:spcBef>
                <a:spcPts val="1600"/>
              </a:spcBef>
              <a:spcAft>
                <a:spcPts val="1600"/>
              </a:spcAft>
              <a:buSzPts val="3000"/>
              <a:buNone/>
              <a:defRPr sz="3000"/>
            </a:lvl9pPr>
          </a:lstStyle>
          <a:p/>
        </p:txBody>
      </p:sp>
      <p:sp>
        <p:nvSpPr>
          <p:cNvPr id="864" name="Google Shape;864;p31"/>
          <p:cNvSpPr/>
          <p:nvPr/>
        </p:nvSpPr>
        <p:spPr>
          <a:xfrm rot="-1277979">
            <a:off x="1897429" y="-989699"/>
            <a:ext cx="3025017" cy="1817036"/>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865" name="Shape 865"/>
        <p:cNvGrpSpPr/>
        <p:nvPr/>
      </p:nvGrpSpPr>
      <p:grpSpPr>
        <a:xfrm>
          <a:off x="0" y="0"/>
          <a:ext cx="0" cy="0"/>
          <a:chOff x="0" y="0"/>
          <a:chExt cx="0" cy="0"/>
        </a:xfrm>
      </p:grpSpPr>
      <p:sp>
        <p:nvSpPr>
          <p:cNvPr id="866" name="Google Shape;866;p36"/>
          <p:cNvSpPr/>
          <p:nvPr/>
        </p:nvSpPr>
        <p:spPr>
          <a:xfrm flipH="1">
            <a:off x="2278495" y="-53"/>
            <a:ext cx="3579132" cy="1128476"/>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36"/>
          <p:cNvSpPr/>
          <p:nvPr/>
        </p:nvSpPr>
        <p:spPr>
          <a:xfrm rot="-5400000">
            <a:off x="6646936" y="2646440"/>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36"/>
          <p:cNvSpPr/>
          <p:nvPr/>
        </p:nvSpPr>
        <p:spPr>
          <a:xfrm rot="5400000">
            <a:off x="137007" y="2370700"/>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69" name="Google Shape;869;p36"/>
          <p:cNvGrpSpPr/>
          <p:nvPr/>
        </p:nvGrpSpPr>
        <p:grpSpPr>
          <a:xfrm>
            <a:off x="8097571" y="4170654"/>
            <a:ext cx="1243062" cy="1150074"/>
            <a:chOff x="940201" y="467822"/>
            <a:chExt cx="4254149" cy="3935914"/>
          </a:xfrm>
        </p:grpSpPr>
        <p:sp>
          <p:nvSpPr>
            <p:cNvPr id="870" name="Google Shape;870;p36"/>
            <p:cNvSpPr/>
            <p:nvPr/>
          </p:nvSpPr>
          <p:spPr>
            <a:xfrm>
              <a:off x="940201" y="467822"/>
              <a:ext cx="4254149" cy="3935914"/>
            </a:xfrm>
            <a:custGeom>
              <a:rect b="b" l="l" r="r" t="t"/>
              <a:pathLst>
                <a:path extrusionOk="0" h="20522" w="22181">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36"/>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36"/>
            <p:cNvSpPr/>
            <p:nvPr/>
          </p:nvSpPr>
          <p:spPr>
            <a:xfrm>
              <a:off x="1485656" y="958233"/>
              <a:ext cx="2913136" cy="2428445"/>
            </a:xfrm>
            <a:custGeom>
              <a:rect b="b" l="l" r="r" t="t"/>
              <a:pathLst>
                <a:path extrusionOk="0" h="12662" w="15189">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36"/>
            <p:cNvSpPr/>
            <p:nvPr/>
          </p:nvSpPr>
          <p:spPr>
            <a:xfrm>
              <a:off x="2888995" y="1738823"/>
              <a:ext cx="612202" cy="925003"/>
            </a:xfrm>
            <a:custGeom>
              <a:rect b="b" l="l" r="r" t="t"/>
              <a:pathLst>
                <a:path extrusionOk="0" h="4823" w="3192">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36"/>
            <p:cNvSpPr/>
            <p:nvPr/>
          </p:nvSpPr>
          <p:spPr>
            <a:xfrm>
              <a:off x="2892447" y="2499660"/>
              <a:ext cx="312046" cy="1046598"/>
            </a:xfrm>
            <a:custGeom>
              <a:rect b="b" l="l" r="r" t="t"/>
              <a:pathLst>
                <a:path extrusionOk="0" h="5457" w="1627">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36"/>
            <p:cNvSpPr/>
            <p:nvPr/>
          </p:nvSpPr>
          <p:spPr>
            <a:xfrm>
              <a:off x="2948642" y="2551827"/>
              <a:ext cx="68086" cy="59838"/>
            </a:xfrm>
            <a:custGeom>
              <a:rect b="b" l="l" r="r" t="t"/>
              <a:pathLst>
                <a:path extrusionOk="0" h="312" w="355">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36"/>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36"/>
            <p:cNvSpPr/>
            <p:nvPr/>
          </p:nvSpPr>
          <p:spPr>
            <a:xfrm>
              <a:off x="1621828" y="1098049"/>
              <a:ext cx="2989661" cy="2851917"/>
            </a:xfrm>
            <a:custGeom>
              <a:rect b="b" l="l" r="r" t="t"/>
              <a:pathLst>
                <a:path extrusionOk="0" h="14870" w="15588">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8" name="Google Shape;878;p36"/>
          <p:cNvGrpSpPr/>
          <p:nvPr/>
        </p:nvGrpSpPr>
        <p:grpSpPr>
          <a:xfrm>
            <a:off x="-207221" y="-558008"/>
            <a:ext cx="1356911" cy="1421440"/>
            <a:chOff x="1511250" y="306000"/>
            <a:chExt cx="3756676" cy="3935327"/>
          </a:xfrm>
        </p:grpSpPr>
        <p:sp>
          <p:nvSpPr>
            <p:cNvPr id="879" name="Google Shape;879;p36"/>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36"/>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36"/>
            <p:cNvSpPr/>
            <p:nvPr/>
          </p:nvSpPr>
          <p:spPr>
            <a:xfrm>
              <a:off x="1511250" y="1630859"/>
              <a:ext cx="3300871" cy="1504615"/>
            </a:xfrm>
            <a:custGeom>
              <a:rect b="b" l="l" r="r" t="t"/>
              <a:pathLst>
                <a:path extrusionOk="0" h="8203" w="17996">
                  <a:moveTo>
                    <a:pt x="17608" y="0"/>
                  </a:moveTo>
                  <a:lnTo>
                    <a:pt x="0" y="7265"/>
                  </a:lnTo>
                  <a:lnTo>
                    <a:pt x="387" y="8203"/>
                  </a:lnTo>
                  <a:lnTo>
                    <a:pt x="17995" y="938"/>
                  </a:lnTo>
                  <a:lnTo>
                    <a:pt x="176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36"/>
            <p:cNvSpPr/>
            <p:nvPr/>
          </p:nvSpPr>
          <p:spPr>
            <a:xfrm>
              <a:off x="2591425" y="1932222"/>
              <a:ext cx="2210608" cy="986996"/>
            </a:xfrm>
            <a:custGeom>
              <a:rect b="b" l="l" r="r" t="t"/>
              <a:pathLst>
                <a:path extrusionOk="0" h="5381" w="12052">
                  <a:moveTo>
                    <a:pt x="11850" y="0"/>
                  </a:moveTo>
                  <a:lnTo>
                    <a:pt x="0" y="4890"/>
                  </a:lnTo>
                  <a:lnTo>
                    <a:pt x="203" y="5381"/>
                  </a:lnTo>
                  <a:lnTo>
                    <a:pt x="12052" y="491"/>
                  </a:lnTo>
                  <a:lnTo>
                    <a:pt x="1185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36"/>
            <p:cNvSpPr/>
            <p:nvPr/>
          </p:nvSpPr>
          <p:spPr>
            <a:xfrm>
              <a:off x="2662409" y="2173422"/>
              <a:ext cx="2042960" cy="917663"/>
            </a:xfrm>
            <a:custGeom>
              <a:rect b="b" l="l" r="r" t="t"/>
              <a:pathLst>
                <a:path extrusionOk="0" h="5003" w="11138">
                  <a:moveTo>
                    <a:pt x="10934" y="0"/>
                  </a:moveTo>
                  <a:lnTo>
                    <a:pt x="0" y="4512"/>
                  </a:lnTo>
                  <a:lnTo>
                    <a:pt x="202" y="5003"/>
                  </a:lnTo>
                  <a:lnTo>
                    <a:pt x="11137" y="491"/>
                  </a:lnTo>
                  <a:lnTo>
                    <a:pt x="1093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36"/>
            <p:cNvSpPr/>
            <p:nvPr/>
          </p:nvSpPr>
          <p:spPr>
            <a:xfrm>
              <a:off x="2733027" y="2408386"/>
              <a:ext cx="1890169" cy="854749"/>
            </a:xfrm>
            <a:custGeom>
              <a:rect b="b" l="l" r="r" t="t"/>
              <a:pathLst>
                <a:path extrusionOk="0" h="4660" w="10305">
                  <a:moveTo>
                    <a:pt x="10102" y="1"/>
                  </a:moveTo>
                  <a:lnTo>
                    <a:pt x="0" y="4169"/>
                  </a:lnTo>
                  <a:lnTo>
                    <a:pt x="203" y="4659"/>
                  </a:lnTo>
                  <a:lnTo>
                    <a:pt x="10304" y="491"/>
                  </a:lnTo>
                  <a:lnTo>
                    <a:pt x="1010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36"/>
            <p:cNvSpPr/>
            <p:nvPr/>
          </p:nvSpPr>
          <p:spPr>
            <a:xfrm>
              <a:off x="2908746" y="3150146"/>
              <a:ext cx="1124197" cy="538712"/>
            </a:xfrm>
            <a:custGeom>
              <a:rect b="b" l="l" r="r" t="t"/>
              <a:pathLst>
                <a:path extrusionOk="0" h="2937" w="6129">
                  <a:moveTo>
                    <a:pt x="5926" y="1"/>
                  </a:moveTo>
                  <a:lnTo>
                    <a:pt x="1" y="2446"/>
                  </a:lnTo>
                  <a:lnTo>
                    <a:pt x="203" y="2936"/>
                  </a:lnTo>
                  <a:lnTo>
                    <a:pt x="6128" y="491"/>
                  </a:lnTo>
                  <a:lnTo>
                    <a:pt x="59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36"/>
            <p:cNvSpPr/>
            <p:nvPr/>
          </p:nvSpPr>
          <p:spPr>
            <a:xfrm>
              <a:off x="4082466" y="2945997"/>
              <a:ext cx="446450" cy="258993"/>
            </a:xfrm>
            <a:custGeom>
              <a:rect b="b" l="l" r="r" t="t"/>
              <a:pathLst>
                <a:path extrusionOk="0" h="1412" w="2434">
                  <a:moveTo>
                    <a:pt x="2231" y="1"/>
                  </a:moveTo>
                  <a:lnTo>
                    <a:pt x="0" y="921"/>
                  </a:lnTo>
                  <a:lnTo>
                    <a:pt x="203" y="1411"/>
                  </a:lnTo>
                  <a:lnTo>
                    <a:pt x="2433" y="491"/>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36"/>
            <p:cNvSpPr/>
            <p:nvPr/>
          </p:nvSpPr>
          <p:spPr>
            <a:xfrm>
              <a:off x="2854819" y="3018999"/>
              <a:ext cx="1124197" cy="538528"/>
            </a:xfrm>
            <a:custGeom>
              <a:rect b="b" l="l" r="r" t="t"/>
              <a:pathLst>
                <a:path extrusionOk="0" h="2936" w="6129">
                  <a:moveTo>
                    <a:pt x="5925" y="0"/>
                  </a:moveTo>
                  <a:lnTo>
                    <a:pt x="0" y="2445"/>
                  </a:lnTo>
                  <a:lnTo>
                    <a:pt x="203" y="2936"/>
                  </a:lnTo>
                  <a:lnTo>
                    <a:pt x="6128" y="491"/>
                  </a:lnTo>
                  <a:lnTo>
                    <a:pt x="592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36"/>
            <p:cNvSpPr/>
            <p:nvPr/>
          </p:nvSpPr>
          <p:spPr>
            <a:xfrm>
              <a:off x="1783082" y="3136206"/>
              <a:ext cx="728921" cy="375466"/>
            </a:xfrm>
            <a:custGeom>
              <a:rect b="b" l="l" r="r" t="t"/>
              <a:pathLst>
                <a:path extrusionOk="0" h="2047" w="3974">
                  <a:moveTo>
                    <a:pt x="3772" y="0"/>
                  </a:moveTo>
                  <a:lnTo>
                    <a:pt x="0" y="1556"/>
                  </a:lnTo>
                  <a:lnTo>
                    <a:pt x="202" y="2046"/>
                  </a:lnTo>
                  <a:lnTo>
                    <a:pt x="3973" y="491"/>
                  </a:lnTo>
                  <a:lnTo>
                    <a:pt x="377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36"/>
            <p:cNvSpPr/>
            <p:nvPr/>
          </p:nvSpPr>
          <p:spPr>
            <a:xfrm>
              <a:off x="1729156" y="3005426"/>
              <a:ext cx="729104" cy="375282"/>
            </a:xfrm>
            <a:custGeom>
              <a:rect b="b" l="l" r="r" t="t"/>
              <a:pathLst>
                <a:path extrusionOk="0" h="2046" w="3975">
                  <a:moveTo>
                    <a:pt x="3771" y="1"/>
                  </a:moveTo>
                  <a:lnTo>
                    <a:pt x="0" y="1557"/>
                  </a:lnTo>
                  <a:lnTo>
                    <a:pt x="203" y="2046"/>
                  </a:lnTo>
                  <a:lnTo>
                    <a:pt x="3974" y="491"/>
                  </a:lnTo>
                  <a:lnTo>
                    <a:pt x="377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36"/>
            <p:cNvSpPr/>
            <p:nvPr/>
          </p:nvSpPr>
          <p:spPr>
            <a:xfrm>
              <a:off x="4600818" y="2517522"/>
              <a:ext cx="407565" cy="415452"/>
            </a:xfrm>
            <a:custGeom>
              <a:rect b="b" l="l" r="r" t="t"/>
              <a:pathLst>
                <a:path extrusionOk="0" h="2265" w="2222">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36"/>
            <p:cNvSpPr/>
            <p:nvPr/>
          </p:nvSpPr>
          <p:spPr>
            <a:xfrm>
              <a:off x="4913369" y="2689206"/>
              <a:ext cx="26413" cy="24762"/>
            </a:xfrm>
            <a:custGeom>
              <a:rect b="b" l="l" r="r" t="t"/>
              <a:pathLst>
                <a:path extrusionOk="0" h="135" w="144">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36"/>
            <p:cNvSpPr/>
            <p:nvPr/>
          </p:nvSpPr>
          <p:spPr>
            <a:xfrm>
              <a:off x="4945468" y="2744783"/>
              <a:ext cx="26229" cy="24762"/>
            </a:xfrm>
            <a:custGeom>
              <a:rect b="b" l="l" r="r" t="t"/>
              <a:pathLst>
                <a:path extrusionOk="0" h="135" w="143">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36"/>
            <p:cNvSpPr/>
            <p:nvPr/>
          </p:nvSpPr>
          <p:spPr>
            <a:xfrm>
              <a:off x="4752691" y="2619505"/>
              <a:ext cx="19443" cy="21644"/>
            </a:xfrm>
            <a:custGeom>
              <a:rect b="b" l="l" r="r" t="t"/>
              <a:pathLst>
                <a:path extrusionOk="0" h="118" w="106">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36"/>
            <p:cNvSpPr/>
            <p:nvPr/>
          </p:nvSpPr>
          <p:spPr>
            <a:xfrm>
              <a:off x="4688677" y="2623724"/>
              <a:ext cx="19443" cy="21644"/>
            </a:xfrm>
            <a:custGeom>
              <a:rect b="b" l="l" r="r" t="t"/>
              <a:pathLst>
                <a:path extrusionOk="0" h="118" w="106">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36"/>
            <p:cNvSpPr/>
            <p:nvPr/>
          </p:nvSpPr>
          <p:spPr>
            <a:xfrm>
              <a:off x="1974942" y="3363833"/>
              <a:ext cx="647848" cy="647848"/>
            </a:xfrm>
            <a:custGeom>
              <a:rect b="b" l="l" r="r" t="t"/>
              <a:pathLst>
                <a:path extrusionOk="0" h="3532" w="3532">
                  <a:moveTo>
                    <a:pt x="2501" y="0"/>
                  </a:moveTo>
                  <a:lnTo>
                    <a:pt x="0" y="1031"/>
                  </a:lnTo>
                  <a:lnTo>
                    <a:pt x="1033" y="3532"/>
                  </a:lnTo>
                  <a:lnTo>
                    <a:pt x="3532" y="2499"/>
                  </a:lnTo>
                  <a:lnTo>
                    <a:pt x="250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36"/>
            <p:cNvSpPr/>
            <p:nvPr/>
          </p:nvSpPr>
          <p:spPr>
            <a:xfrm>
              <a:off x="1691187" y="424307"/>
              <a:ext cx="3142761" cy="3458248"/>
            </a:xfrm>
            <a:custGeom>
              <a:rect b="b" l="l" r="r" t="t"/>
              <a:pathLst>
                <a:path extrusionOk="0" h="18854" w="17134">
                  <a:moveTo>
                    <a:pt x="12099" y="1"/>
                  </a:moveTo>
                  <a:lnTo>
                    <a:pt x="0" y="14714"/>
                  </a:lnTo>
                  <a:lnTo>
                    <a:pt x="5034" y="18854"/>
                  </a:lnTo>
                  <a:lnTo>
                    <a:pt x="17134" y="4141"/>
                  </a:lnTo>
                  <a:lnTo>
                    <a:pt x="12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36"/>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36"/>
            <p:cNvSpPr/>
            <p:nvPr/>
          </p:nvSpPr>
          <p:spPr>
            <a:xfrm>
              <a:off x="2436066" y="560774"/>
              <a:ext cx="1568813" cy="1878063"/>
            </a:xfrm>
            <a:custGeom>
              <a:rect b="b" l="l" r="r" t="t"/>
              <a:pathLst>
                <a:path extrusionOk="0" h="10239" w="8553">
                  <a:moveTo>
                    <a:pt x="8143" y="1"/>
                  </a:moveTo>
                  <a:lnTo>
                    <a:pt x="1" y="9902"/>
                  </a:lnTo>
                  <a:lnTo>
                    <a:pt x="411" y="10239"/>
                  </a:lnTo>
                  <a:lnTo>
                    <a:pt x="8553" y="338"/>
                  </a:lnTo>
                  <a:lnTo>
                    <a:pt x="814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36"/>
            <p:cNvSpPr/>
            <p:nvPr/>
          </p:nvSpPr>
          <p:spPr>
            <a:xfrm>
              <a:off x="2579869" y="819216"/>
              <a:ext cx="1453440" cy="1737745"/>
            </a:xfrm>
            <a:custGeom>
              <a:rect b="b" l="l" r="r" t="t"/>
              <a:pathLst>
                <a:path extrusionOk="0" h="9474" w="7924">
                  <a:moveTo>
                    <a:pt x="7514" y="0"/>
                  </a:moveTo>
                  <a:lnTo>
                    <a:pt x="0" y="9137"/>
                  </a:lnTo>
                  <a:lnTo>
                    <a:pt x="410" y="9474"/>
                  </a:lnTo>
                  <a:lnTo>
                    <a:pt x="7923" y="337"/>
                  </a:lnTo>
                  <a:lnTo>
                    <a:pt x="751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36"/>
            <p:cNvSpPr/>
            <p:nvPr/>
          </p:nvSpPr>
          <p:spPr>
            <a:xfrm>
              <a:off x="2723489" y="1065185"/>
              <a:ext cx="1348522" cy="1610083"/>
            </a:xfrm>
            <a:custGeom>
              <a:rect b="b" l="l" r="r" t="t"/>
              <a:pathLst>
                <a:path extrusionOk="0" h="8778" w="7352">
                  <a:moveTo>
                    <a:pt x="6942" y="1"/>
                  </a:moveTo>
                  <a:lnTo>
                    <a:pt x="1" y="8441"/>
                  </a:lnTo>
                  <a:lnTo>
                    <a:pt x="410" y="8778"/>
                  </a:lnTo>
                  <a:lnTo>
                    <a:pt x="7352" y="338"/>
                  </a:lnTo>
                  <a:lnTo>
                    <a:pt x="694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36"/>
            <p:cNvSpPr/>
            <p:nvPr/>
          </p:nvSpPr>
          <p:spPr>
            <a:xfrm>
              <a:off x="3079328" y="1997520"/>
              <a:ext cx="822100" cy="969938"/>
            </a:xfrm>
            <a:custGeom>
              <a:rect b="b" l="l" r="r" t="t"/>
              <a:pathLst>
                <a:path extrusionOk="0" h="5288" w="4482">
                  <a:moveTo>
                    <a:pt x="4071" y="1"/>
                  </a:moveTo>
                  <a:lnTo>
                    <a:pt x="0" y="4951"/>
                  </a:lnTo>
                  <a:lnTo>
                    <a:pt x="410" y="5288"/>
                  </a:lnTo>
                  <a:lnTo>
                    <a:pt x="4482" y="337"/>
                  </a:lnTo>
                  <a:lnTo>
                    <a:pt x="407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36"/>
            <p:cNvSpPr/>
            <p:nvPr/>
          </p:nvSpPr>
          <p:spPr>
            <a:xfrm>
              <a:off x="3886204" y="1581885"/>
              <a:ext cx="356757" cy="404080"/>
            </a:xfrm>
            <a:custGeom>
              <a:rect b="b" l="l" r="r" t="t"/>
              <a:pathLst>
                <a:path extrusionOk="0" h="2203" w="1945">
                  <a:moveTo>
                    <a:pt x="1534" y="1"/>
                  </a:moveTo>
                  <a:lnTo>
                    <a:pt x="1" y="1866"/>
                  </a:lnTo>
                  <a:lnTo>
                    <a:pt x="411" y="2203"/>
                  </a:lnTo>
                  <a:lnTo>
                    <a:pt x="1944" y="338"/>
                  </a:lnTo>
                  <a:lnTo>
                    <a:pt x="153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36"/>
            <p:cNvSpPr/>
            <p:nvPr/>
          </p:nvSpPr>
          <p:spPr>
            <a:xfrm>
              <a:off x="2969825" y="1907643"/>
              <a:ext cx="822100" cy="969938"/>
            </a:xfrm>
            <a:custGeom>
              <a:rect b="b" l="l" r="r" t="t"/>
              <a:pathLst>
                <a:path extrusionOk="0" h="5288" w="4482">
                  <a:moveTo>
                    <a:pt x="4071" y="0"/>
                  </a:moveTo>
                  <a:lnTo>
                    <a:pt x="0" y="4951"/>
                  </a:lnTo>
                  <a:lnTo>
                    <a:pt x="410" y="5287"/>
                  </a:lnTo>
                  <a:lnTo>
                    <a:pt x="4482" y="337"/>
                  </a:lnTo>
                  <a:lnTo>
                    <a:pt x="40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36"/>
            <p:cNvSpPr/>
            <p:nvPr/>
          </p:nvSpPr>
          <p:spPr>
            <a:xfrm>
              <a:off x="2003923" y="2701495"/>
              <a:ext cx="550451" cy="639961"/>
            </a:xfrm>
            <a:custGeom>
              <a:rect b="b" l="l" r="r" t="t"/>
              <a:pathLst>
                <a:path extrusionOk="0" h="3489" w="3001">
                  <a:moveTo>
                    <a:pt x="2591" y="1"/>
                  </a:moveTo>
                  <a:lnTo>
                    <a:pt x="0" y="3152"/>
                  </a:lnTo>
                  <a:lnTo>
                    <a:pt x="410" y="3489"/>
                  </a:lnTo>
                  <a:lnTo>
                    <a:pt x="3001" y="338"/>
                  </a:lnTo>
                  <a:lnTo>
                    <a:pt x="259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36"/>
            <p:cNvSpPr/>
            <p:nvPr/>
          </p:nvSpPr>
          <p:spPr>
            <a:xfrm>
              <a:off x="1894419" y="2611618"/>
              <a:ext cx="550451" cy="639961"/>
            </a:xfrm>
            <a:custGeom>
              <a:rect b="b" l="l" r="r" t="t"/>
              <a:pathLst>
                <a:path extrusionOk="0" h="3489" w="3001">
                  <a:moveTo>
                    <a:pt x="2591" y="0"/>
                  </a:moveTo>
                  <a:lnTo>
                    <a:pt x="0" y="3151"/>
                  </a:lnTo>
                  <a:lnTo>
                    <a:pt x="410" y="3488"/>
                  </a:lnTo>
                  <a:lnTo>
                    <a:pt x="3001" y="337"/>
                  </a:lnTo>
                  <a:lnTo>
                    <a:pt x="259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36"/>
            <p:cNvSpPr/>
            <p:nvPr/>
          </p:nvSpPr>
          <p:spPr>
            <a:xfrm>
              <a:off x="4128505" y="999703"/>
              <a:ext cx="452320" cy="432510"/>
            </a:xfrm>
            <a:custGeom>
              <a:rect b="b" l="l" r="r" t="t"/>
              <a:pathLst>
                <a:path extrusionOk="0" h="2358" w="2466">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36"/>
            <p:cNvSpPr/>
            <p:nvPr/>
          </p:nvSpPr>
          <p:spPr>
            <a:xfrm>
              <a:off x="4421797" y="1149926"/>
              <a:ext cx="25679" cy="24762"/>
            </a:xfrm>
            <a:custGeom>
              <a:rect b="b" l="l" r="r" t="t"/>
              <a:pathLst>
                <a:path extrusionOk="0" h="135" w="14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36"/>
            <p:cNvSpPr/>
            <p:nvPr/>
          </p:nvSpPr>
          <p:spPr>
            <a:xfrm>
              <a:off x="4476274" y="1183859"/>
              <a:ext cx="25863" cy="24762"/>
            </a:xfrm>
            <a:custGeom>
              <a:rect b="b" l="l" r="r" t="t"/>
              <a:pathLst>
                <a:path extrusionOk="0" h="135" w="141">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36"/>
            <p:cNvSpPr/>
            <p:nvPr/>
          </p:nvSpPr>
          <p:spPr>
            <a:xfrm>
              <a:off x="4242594" y="1162582"/>
              <a:ext cx="25496" cy="24945"/>
            </a:xfrm>
            <a:custGeom>
              <a:rect b="b" l="l" r="r" t="t"/>
              <a:pathLst>
                <a:path extrusionOk="0" h="136" w="139">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36"/>
            <p:cNvSpPr/>
            <p:nvPr/>
          </p:nvSpPr>
          <p:spPr>
            <a:xfrm>
              <a:off x="4187934" y="1196699"/>
              <a:ext cx="25679" cy="24945"/>
            </a:xfrm>
            <a:custGeom>
              <a:rect b="b" l="l" r="r" t="t"/>
              <a:pathLst>
                <a:path extrusionOk="0" h="136" w="14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36"/>
            <p:cNvSpPr/>
            <p:nvPr/>
          </p:nvSpPr>
          <p:spPr>
            <a:xfrm>
              <a:off x="2234485" y="2922702"/>
              <a:ext cx="698289" cy="698473"/>
            </a:xfrm>
            <a:custGeom>
              <a:rect b="b" l="l" r="r" t="t"/>
              <a:pathLst>
                <a:path extrusionOk="0" h="3808" w="3807">
                  <a:moveTo>
                    <a:pt x="1718" y="1"/>
                  </a:moveTo>
                  <a:lnTo>
                    <a:pt x="0" y="2090"/>
                  </a:lnTo>
                  <a:lnTo>
                    <a:pt x="2089" y="3807"/>
                  </a:lnTo>
                  <a:lnTo>
                    <a:pt x="3807" y="1719"/>
                  </a:lnTo>
                  <a:lnTo>
                    <a:pt x="171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36"/>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3" name="Google Shape;913;p36"/>
          <p:cNvGrpSpPr/>
          <p:nvPr/>
        </p:nvGrpSpPr>
        <p:grpSpPr>
          <a:xfrm rot="-1309239">
            <a:off x="-471302" y="4297438"/>
            <a:ext cx="1315430" cy="1254868"/>
            <a:chOff x="936800" y="644000"/>
            <a:chExt cx="3397834" cy="3241401"/>
          </a:xfrm>
        </p:grpSpPr>
        <p:sp>
          <p:nvSpPr>
            <p:cNvPr id="914" name="Google Shape;914;p36"/>
            <p:cNvSpPr/>
            <p:nvPr/>
          </p:nvSpPr>
          <p:spPr>
            <a:xfrm>
              <a:off x="936800" y="644000"/>
              <a:ext cx="3397834" cy="3241401"/>
            </a:xfrm>
            <a:custGeom>
              <a:rect b="b" l="l" r="r" t="t"/>
              <a:pathLst>
                <a:path extrusionOk="0" h="27144" w="28454">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36"/>
            <p:cNvSpPr/>
            <p:nvPr/>
          </p:nvSpPr>
          <p:spPr>
            <a:xfrm>
              <a:off x="1060634" y="813332"/>
              <a:ext cx="3149690" cy="2895933"/>
            </a:xfrm>
            <a:custGeom>
              <a:rect b="b" l="l" r="r" t="t"/>
              <a:pathLst>
                <a:path extrusionOk="0" h="24251" w="26376">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36"/>
            <p:cNvSpPr/>
            <p:nvPr/>
          </p:nvSpPr>
          <p:spPr>
            <a:xfrm>
              <a:off x="1948130" y="1077241"/>
              <a:ext cx="1363361" cy="2344952"/>
            </a:xfrm>
            <a:custGeom>
              <a:rect b="b" l="l" r="r" t="t"/>
              <a:pathLst>
                <a:path extrusionOk="0" h="19637" w="11417">
                  <a:moveTo>
                    <a:pt x="0" y="1"/>
                  </a:moveTo>
                  <a:lnTo>
                    <a:pt x="2992" y="17882"/>
                  </a:lnTo>
                  <a:lnTo>
                    <a:pt x="11417" y="19637"/>
                  </a:lnTo>
                  <a:lnTo>
                    <a:pt x="8399" y="1599"/>
                  </a:lnTo>
                  <a:lnTo>
                    <a:pt x="0"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36"/>
            <p:cNvSpPr/>
            <p:nvPr/>
          </p:nvSpPr>
          <p:spPr>
            <a:xfrm>
              <a:off x="1060634" y="1139815"/>
              <a:ext cx="3097506" cy="2569572"/>
            </a:xfrm>
            <a:custGeom>
              <a:rect b="b" l="l" r="r" t="t"/>
              <a:pathLst>
                <a:path extrusionOk="0" h="21518" w="25939">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36"/>
            <p:cNvSpPr/>
            <p:nvPr/>
          </p:nvSpPr>
          <p:spPr>
            <a:xfrm>
              <a:off x="1816773" y="1592998"/>
              <a:ext cx="145567" cy="249697"/>
            </a:xfrm>
            <a:custGeom>
              <a:rect b="b" l="l" r="r" t="t"/>
              <a:pathLst>
                <a:path extrusionOk="0" h="2091" w="1219">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36"/>
            <p:cNvSpPr/>
            <p:nvPr/>
          </p:nvSpPr>
          <p:spPr>
            <a:xfrm>
              <a:off x="1888423" y="1866938"/>
              <a:ext cx="67111" cy="23047"/>
            </a:xfrm>
            <a:custGeom>
              <a:rect b="b" l="l" r="r" t="t"/>
              <a:pathLst>
                <a:path extrusionOk="0" h="193" w="562">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36"/>
            <p:cNvSpPr/>
            <p:nvPr/>
          </p:nvSpPr>
          <p:spPr>
            <a:xfrm>
              <a:off x="3401537" y="2314987"/>
              <a:ext cx="145686" cy="249816"/>
            </a:xfrm>
            <a:custGeom>
              <a:rect b="b" l="l" r="r" t="t"/>
              <a:pathLst>
                <a:path extrusionOk="0" h="2092" w="122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36"/>
            <p:cNvSpPr/>
            <p:nvPr/>
          </p:nvSpPr>
          <p:spPr>
            <a:xfrm>
              <a:off x="3473067" y="2589046"/>
              <a:ext cx="67111" cy="23047"/>
            </a:xfrm>
            <a:custGeom>
              <a:rect b="b" l="l" r="r" t="t"/>
              <a:pathLst>
                <a:path extrusionOk="0" h="193" w="562">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36"/>
            <p:cNvSpPr/>
            <p:nvPr/>
          </p:nvSpPr>
          <p:spPr>
            <a:xfrm>
              <a:off x="1583077" y="3103012"/>
              <a:ext cx="145686" cy="249816"/>
            </a:xfrm>
            <a:custGeom>
              <a:rect b="b" l="l" r="r" t="t"/>
              <a:pathLst>
                <a:path extrusionOk="0" h="2092" w="122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36"/>
            <p:cNvSpPr/>
            <p:nvPr/>
          </p:nvSpPr>
          <p:spPr>
            <a:xfrm>
              <a:off x="1654607" y="3376833"/>
              <a:ext cx="67111" cy="23047"/>
            </a:xfrm>
            <a:custGeom>
              <a:rect b="b" l="l" r="r" t="t"/>
              <a:pathLst>
                <a:path extrusionOk="0" h="193" w="562">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4" name="Google Shape;924;p36"/>
          <p:cNvSpPr/>
          <p:nvPr/>
        </p:nvSpPr>
        <p:spPr>
          <a:xfrm>
            <a:off x="4476150" y="-363750"/>
            <a:ext cx="2394932" cy="1064988"/>
          </a:xfrm>
          <a:custGeom>
            <a:rect b="b" l="l" r="r" t="t"/>
            <a:pathLst>
              <a:path extrusionOk="0" fill="none" h="22461" w="5051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25" name="Google Shape;925;p36"/>
          <p:cNvGrpSpPr/>
          <p:nvPr/>
        </p:nvGrpSpPr>
        <p:grpSpPr>
          <a:xfrm flipH="1" rot="-1588054">
            <a:off x="8194678" y="-554914"/>
            <a:ext cx="1224824" cy="1415236"/>
            <a:chOff x="725975" y="580175"/>
            <a:chExt cx="3328618" cy="3846085"/>
          </a:xfrm>
        </p:grpSpPr>
        <p:sp>
          <p:nvSpPr>
            <p:cNvPr id="926" name="Google Shape;926;p36"/>
            <p:cNvSpPr/>
            <p:nvPr/>
          </p:nvSpPr>
          <p:spPr>
            <a:xfrm>
              <a:off x="726139" y="580832"/>
              <a:ext cx="3328454" cy="3845428"/>
            </a:xfrm>
            <a:custGeom>
              <a:rect b="b" l="l" r="r" t="t"/>
              <a:pathLst>
                <a:path extrusionOk="0" h="23401" w="20255">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36"/>
            <p:cNvSpPr/>
            <p:nvPr/>
          </p:nvSpPr>
          <p:spPr>
            <a:xfrm>
              <a:off x="726304" y="580175"/>
              <a:ext cx="2377983" cy="3455479"/>
            </a:xfrm>
            <a:custGeom>
              <a:rect b="b" l="l" r="r" t="t"/>
              <a:pathLst>
                <a:path extrusionOk="0" h="21028" w="14471">
                  <a:moveTo>
                    <a:pt x="8446" y="0"/>
                  </a:moveTo>
                  <a:lnTo>
                    <a:pt x="1" y="18237"/>
                  </a:lnTo>
                  <a:lnTo>
                    <a:pt x="6025" y="21028"/>
                  </a:lnTo>
                  <a:lnTo>
                    <a:pt x="14471" y="2790"/>
                  </a:lnTo>
                  <a:lnTo>
                    <a:pt x="8446" y="0"/>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36"/>
            <p:cNvSpPr/>
            <p:nvPr/>
          </p:nvSpPr>
          <p:spPr>
            <a:xfrm>
              <a:off x="725975" y="580175"/>
              <a:ext cx="1562590" cy="3077854"/>
            </a:xfrm>
            <a:custGeom>
              <a:rect b="b" l="l" r="r" t="t"/>
              <a:pathLst>
                <a:path extrusionOk="0" h="18730" w="9509">
                  <a:moveTo>
                    <a:pt x="8446" y="0"/>
                  </a:moveTo>
                  <a:lnTo>
                    <a:pt x="1" y="18238"/>
                  </a:lnTo>
                  <a:lnTo>
                    <a:pt x="1063" y="18730"/>
                  </a:lnTo>
                  <a:lnTo>
                    <a:pt x="9508" y="492"/>
                  </a:lnTo>
                  <a:lnTo>
                    <a:pt x="844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36"/>
            <p:cNvSpPr/>
            <p:nvPr/>
          </p:nvSpPr>
          <p:spPr>
            <a:xfrm>
              <a:off x="1577516" y="2620953"/>
              <a:ext cx="1396291" cy="712031"/>
            </a:xfrm>
            <a:custGeom>
              <a:rect b="b" l="l" r="r" t="t"/>
              <a:pathLst>
                <a:path extrusionOk="0" h="4333" w="8497">
                  <a:moveTo>
                    <a:pt x="235" y="1"/>
                  </a:moveTo>
                  <a:lnTo>
                    <a:pt x="0"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36"/>
            <p:cNvSpPr/>
            <p:nvPr/>
          </p:nvSpPr>
          <p:spPr>
            <a:xfrm>
              <a:off x="1485493" y="2819296"/>
              <a:ext cx="1396291" cy="712031"/>
            </a:xfrm>
            <a:custGeom>
              <a:rect b="b" l="l" r="r" t="t"/>
              <a:pathLst>
                <a:path extrusionOk="0" h="4333" w="8497">
                  <a:moveTo>
                    <a:pt x="235" y="1"/>
                  </a:moveTo>
                  <a:lnTo>
                    <a:pt x="1"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36"/>
            <p:cNvSpPr/>
            <p:nvPr/>
          </p:nvSpPr>
          <p:spPr>
            <a:xfrm>
              <a:off x="1393798" y="3017967"/>
              <a:ext cx="1396126" cy="712195"/>
            </a:xfrm>
            <a:custGeom>
              <a:rect b="b" l="l" r="r" t="t"/>
              <a:pathLst>
                <a:path extrusionOk="0" h="4334" w="8496">
                  <a:moveTo>
                    <a:pt x="235" y="1"/>
                  </a:moveTo>
                  <a:lnTo>
                    <a:pt x="0" y="507"/>
                  </a:lnTo>
                  <a:lnTo>
                    <a:pt x="8261" y="4333"/>
                  </a:lnTo>
                  <a:lnTo>
                    <a:pt x="8496" y="3827"/>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36"/>
            <p:cNvSpPr/>
            <p:nvPr/>
          </p:nvSpPr>
          <p:spPr>
            <a:xfrm>
              <a:off x="2072632" y="1651423"/>
              <a:ext cx="1161960" cy="1019816"/>
            </a:xfrm>
            <a:custGeom>
              <a:rect b="b" l="l" r="r" t="t"/>
              <a:pathLst>
                <a:path extrusionOk="0" h="6206" w="7071">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36"/>
            <p:cNvSpPr/>
            <p:nvPr/>
          </p:nvSpPr>
          <p:spPr>
            <a:xfrm>
              <a:off x="2156603" y="2048766"/>
              <a:ext cx="886054" cy="439412"/>
            </a:xfrm>
            <a:custGeom>
              <a:rect b="b" l="l" r="r" t="t"/>
              <a:pathLst>
                <a:path extrusionOk="0" h="2674" w="5392">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36"/>
            <p:cNvSpPr/>
            <p:nvPr/>
          </p:nvSpPr>
          <p:spPr>
            <a:xfrm>
              <a:off x="2279190" y="1661940"/>
              <a:ext cx="462746" cy="873401"/>
            </a:xfrm>
            <a:custGeom>
              <a:rect b="b" l="l" r="r" t="t"/>
              <a:pathLst>
                <a:path extrusionOk="0" h="5315" w="2816">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36"/>
            <p:cNvSpPr/>
            <p:nvPr/>
          </p:nvSpPr>
          <p:spPr>
            <a:xfrm>
              <a:off x="2262758" y="1838920"/>
              <a:ext cx="886054" cy="439576"/>
            </a:xfrm>
            <a:custGeom>
              <a:rect b="b" l="l" r="r" t="t"/>
              <a:pathLst>
                <a:path extrusionOk="0" h="2675" w="5392">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36"/>
            <p:cNvSpPr/>
            <p:nvPr/>
          </p:nvSpPr>
          <p:spPr>
            <a:xfrm>
              <a:off x="2563311" y="1792087"/>
              <a:ext cx="462582" cy="873565"/>
            </a:xfrm>
            <a:custGeom>
              <a:rect b="b" l="l" r="r" t="t"/>
              <a:pathLst>
                <a:path extrusionOk="0" h="5316" w="2815">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36"/>
            <p:cNvSpPr/>
            <p:nvPr/>
          </p:nvSpPr>
          <p:spPr>
            <a:xfrm>
              <a:off x="2428563" y="1711074"/>
              <a:ext cx="451079" cy="903308"/>
            </a:xfrm>
            <a:custGeom>
              <a:rect b="b" l="l" r="r" t="t"/>
              <a:pathLst>
                <a:path extrusionOk="0" h="5497" w="2745">
                  <a:moveTo>
                    <a:pt x="2491" y="1"/>
                  </a:moveTo>
                  <a:lnTo>
                    <a:pt x="0" y="5379"/>
                  </a:lnTo>
                  <a:lnTo>
                    <a:pt x="254" y="5496"/>
                  </a:lnTo>
                  <a:lnTo>
                    <a:pt x="2745" y="118"/>
                  </a:lnTo>
                  <a:lnTo>
                    <a:pt x="249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36"/>
            <p:cNvSpPr/>
            <p:nvPr/>
          </p:nvSpPr>
          <p:spPr>
            <a:xfrm>
              <a:off x="2201135" y="1935216"/>
              <a:ext cx="903144" cy="451243"/>
            </a:xfrm>
            <a:custGeom>
              <a:rect b="b" l="l" r="r" t="t"/>
              <a:pathLst>
                <a:path extrusionOk="0" h="2746" w="5496">
                  <a:moveTo>
                    <a:pt x="117" y="1"/>
                  </a:moveTo>
                  <a:lnTo>
                    <a:pt x="0" y="254"/>
                  </a:lnTo>
                  <a:lnTo>
                    <a:pt x="5378" y="2745"/>
                  </a:lnTo>
                  <a:lnTo>
                    <a:pt x="5496" y="2491"/>
                  </a:lnTo>
                  <a:lnTo>
                    <a:pt x="11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36"/>
            <p:cNvSpPr/>
            <p:nvPr/>
          </p:nvSpPr>
          <p:spPr>
            <a:xfrm>
              <a:off x="2114042" y="580832"/>
              <a:ext cx="1885987" cy="847108"/>
            </a:xfrm>
            <a:custGeom>
              <a:rect b="b" l="l" r="r" t="t"/>
              <a:pathLst>
                <a:path extrusionOk="0" h="5155" w="11477">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0" name="Google Shape;940;p36"/>
          <p:cNvSpPr/>
          <p:nvPr/>
        </p:nvSpPr>
        <p:spPr>
          <a:xfrm flipH="1" rot="-225818">
            <a:off x="1632167" y="4408068"/>
            <a:ext cx="3266547" cy="1184347"/>
          </a:xfrm>
          <a:custGeom>
            <a:rect b="b" l="l" r="r" t="t"/>
            <a:pathLst>
              <a:path extrusionOk="0" fill="none" h="19231" w="53041">
                <a:moveTo>
                  <a:pt x="53040" y="14789"/>
                </a:moveTo>
                <a:cubicBezTo>
                  <a:pt x="53040" y="14789"/>
                  <a:pt x="49618" y="17159"/>
                  <a:pt x="41611" y="7597"/>
                </a:cubicBezTo>
                <a:cubicBezTo>
                  <a:pt x="39545" y="5131"/>
                  <a:pt x="36120" y="1533"/>
                  <a:pt x="32481" y="2245"/>
                </a:cubicBezTo>
                <a:cubicBezTo>
                  <a:pt x="31418" y="2453"/>
                  <a:pt x="29859" y="3206"/>
                  <a:pt x="29615" y="4305"/>
                </a:cubicBezTo>
                <a:cubicBezTo>
                  <a:pt x="29228" y="6051"/>
                  <a:pt x="31316" y="6683"/>
                  <a:pt x="32165" y="5721"/>
                </a:cubicBezTo>
                <a:cubicBezTo>
                  <a:pt x="33756" y="3916"/>
                  <a:pt x="30902" y="2404"/>
                  <a:pt x="29468" y="1989"/>
                </a:cubicBezTo>
                <a:cubicBezTo>
                  <a:pt x="22600" y="1"/>
                  <a:pt x="23994" y="8233"/>
                  <a:pt x="15235" y="13731"/>
                </a:cubicBezTo>
                <a:cubicBezTo>
                  <a:pt x="6476" y="19230"/>
                  <a:pt x="1" y="17179"/>
                  <a:pt x="1" y="1717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941" name="Shape 941"/>
        <p:cNvGrpSpPr/>
        <p:nvPr/>
      </p:nvGrpSpPr>
      <p:grpSpPr>
        <a:xfrm>
          <a:off x="0" y="0"/>
          <a:ext cx="0" cy="0"/>
          <a:chOff x="0" y="0"/>
          <a:chExt cx="0" cy="0"/>
        </a:xfrm>
      </p:grpSpPr>
      <p:sp>
        <p:nvSpPr>
          <p:cNvPr id="942" name="Google Shape;942;p37"/>
          <p:cNvSpPr/>
          <p:nvPr/>
        </p:nvSpPr>
        <p:spPr>
          <a:xfrm flipH="1">
            <a:off x="3745837" y="-47900"/>
            <a:ext cx="3579132" cy="1128476"/>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37"/>
          <p:cNvSpPr/>
          <p:nvPr/>
        </p:nvSpPr>
        <p:spPr>
          <a:xfrm flipH="1" rot="5400000">
            <a:off x="270216" y="2646442"/>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37"/>
          <p:cNvSpPr/>
          <p:nvPr/>
        </p:nvSpPr>
        <p:spPr>
          <a:xfrm>
            <a:off x="6527124" y="2252751"/>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45" name="Google Shape;945;p37"/>
          <p:cNvGrpSpPr/>
          <p:nvPr/>
        </p:nvGrpSpPr>
        <p:grpSpPr>
          <a:xfrm>
            <a:off x="-573531" y="-574433"/>
            <a:ext cx="1362511" cy="1457953"/>
            <a:chOff x="1141181" y="262025"/>
            <a:chExt cx="4067197" cy="4352098"/>
          </a:xfrm>
        </p:grpSpPr>
        <p:sp>
          <p:nvSpPr>
            <p:cNvPr id="946" name="Google Shape;946;p37"/>
            <p:cNvSpPr/>
            <p:nvPr/>
          </p:nvSpPr>
          <p:spPr>
            <a:xfrm>
              <a:off x="1618170" y="262025"/>
              <a:ext cx="3590208" cy="3617788"/>
            </a:xfrm>
            <a:custGeom>
              <a:rect b="b" l="l" r="r" t="t"/>
              <a:pathLst>
                <a:path extrusionOk="0" h="20949" w="20789">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37"/>
            <p:cNvSpPr/>
            <p:nvPr/>
          </p:nvSpPr>
          <p:spPr>
            <a:xfrm>
              <a:off x="1618170" y="262025"/>
              <a:ext cx="3590208" cy="2527391"/>
            </a:xfrm>
            <a:custGeom>
              <a:rect b="b" l="l" r="r" t="t"/>
              <a:pathLst>
                <a:path extrusionOk="0" h="14635" w="20789">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37"/>
            <p:cNvSpPr/>
            <p:nvPr/>
          </p:nvSpPr>
          <p:spPr>
            <a:xfrm>
              <a:off x="2902519" y="687548"/>
              <a:ext cx="385806" cy="347980"/>
            </a:xfrm>
            <a:custGeom>
              <a:rect b="b" l="l" r="r" t="t"/>
              <a:pathLst>
                <a:path extrusionOk="0" h="2015" w="2234">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37"/>
            <p:cNvSpPr/>
            <p:nvPr/>
          </p:nvSpPr>
          <p:spPr>
            <a:xfrm>
              <a:off x="2952255" y="1474007"/>
              <a:ext cx="1477945" cy="1592075"/>
            </a:xfrm>
            <a:custGeom>
              <a:rect b="b" l="l" r="r" t="t"/>
              <a:pathLst>
                <a:path extrusionOk="0" h="9219" w="8558">
                  <a:moveTo>
                    <a:pt x="608" y="1"/>
                  </a:moveTo>
                  <a:lnTo>
                    <a:pt x="1" y="558"/>
                  </a:lnTo>
                  <a:lnTo>
                    <a:pt x="7951" y="9218"/>
                  </a:lnTo>
                  <a:lnTo>
                    <a:pt x="8557" y="8661"/>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37"/>
            <p:cNvSpPr/>
            <p:nvPr/>
          </p:nvSpPr>
          <p:spPr>
            <a:xfrm>
              <a:off x="3451523" y="1609228"/>
              <a:ext cx="1182287" cy="1269826"/>
            </a:xfrm>
            <a:custGeom>
              <a:rect b="b" l="l" r="r" t="t"/>
              <a:pathLst>
                <a:path extrusionOk="0" h="7353" w="6846">
                  <a:moveTo>
                    <a:pt x="607" y="0"/>
                  </a:moveTo>
                  <a:lnTo>
                    <a:pt x="1" y="558"/>
                  </a:lnTo>
                  <a:lnTo>
                    <a:pt x="6239" y="7353"/>
                  </a:lnTo>
                  <a:lnTo>
                    <a:pt x="6846" y="6796"/>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37"/>
            <p:cNvSpPr/>
            <p:nvPr/>
          </p:nvSpPr>
          <p:spPr>
            <a:xfrm>
              <a:off x="4442286" y="2283262"/>
              <a:ext cx="393405" cy="410669"/>
            </a:xfrm>
            <a:custGeom>
              <a:rect b="b" l="l" r="r" t="t"/>
              <a:pathLst>
                <a:path extrusionOk="0" h="2378" w="2278">
                  <a:moveTo>
                    <a:pt x="608" y="1"/>
                  </a:moveTo>
                  <a:lnTo>
                    <a:pt x="1" y="557"/>
                  </a:lnTo>
                  <a:lnTo>
                    <a:pt x="1671" y="2377"/>
                  </a:lnTo>
                  <a:lnTo>
                    <a:pt x="2277" y="1820"/>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37"/>
            <p:cNvSpPr/>
            <p:nvPr/>
          </p:nvSpPr>
          <p:spPr>
            <a:xfrm>
              <a:off x="4068051" y="1876044"/>
              <a:ext cx="393405" cy="410496"/>
            </a:xfrm>
            <a:custGeom>
              <a:rect b="b" l="l" r="r" t="t"/>
              <a:pathLst>
                <a:path extrusionOk="0" h="2377" w="2278">
                  <a:moveTo>
                    <a:pt x="607" y="0"/>
                  </a:moveTo>
                  <a:lnTo>
                    <a:pt x="0" y="557"/>
                  </a:lnTo>
                  <a:lnTo>
                    <a:pt x="1671" y="2377"/>
                  </a:lnTo>
                  <a:lnTo>
                    <a:pt x="2278" y="1819"/>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37"/>
            <p:cNvSpPr/>
            <p:nvPr/>
          </p:nvSpPr>
          <p:spPr>
            <a:xfrm>
              <a:off x="1141181" y="1962219"/>
              <a:ext cx="3622675" cy="2651904"/>
            </a:xfrm>
            <a:custGeom>
              <a:rect b="b" l="l" r="r" t="t"/>
              <a:pathLst>
                <a:path extrusionOk="0" h="15356" w="20977">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37"/>
            <p:cNvSpPr/>
            <p:nvPr/>
          </p:nvSpPr>
          <p:spPr>
            <a:xfrm>
              <a:off x="1141181" y="1962219"/>
              <a:ext cx="3622675" cy="1993418"/>
            </a:xfrm>
            <a:custGeom>
              <a:rect b="b" l="l" r="r" t="t"/>
              <a:pathLst>
                <a:path extrusionOk="0" h="11543" w="20977">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37"/>
            <p:cNvSpPr/>
            <p:nvPr/>
          </p:nvSpPr>
          <p:spPr>
            <a:xfrm>
              <a:off x="1249980" y="3025337"/>
              <a:ext cx="3273999" cy="1078308"/>
            </a:xfrm>
            <a:custGeom>
              <a:rect b="b" l="l" r="r" t="t"/>
              <a:pathLst>
                <a:path extrusionOk="0" h="6244" w="18958">
                  <a:moveTo>
                    <a:pt x="442" y="1"/>
                  </a:moveTo>
                  <a:lnTo>
                    <a:pt x="1" y="1856"/>
                  </a:lnTo>
                  <a:lnTo>
                    <a:pt x="18518" y="6243"/>
                  </a:lnTo>
                  <a:lnTo>
                    <a:pt x="18957" y="4388"/>
                  </a:lnTo>
                  <a:lnTo>
                    <a:pt x="44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37"/>
            <p:cNvSpPr/>
            <p:nvPr/>
          </p:nvSpPr>
          <p:spPr>
            <a:xfrm>
              <a:off x="2428120" y="2960922"/>
              <a:ext cx="2008299" cy="606678"/>
            </a:xfrm>
            <a:custGeom>
              <a:rect b="b" l="l" r="r" t="t"/>
              <a:pathLst>
                <a:path extrusionOk="0" h="3513" w="11629">
                  <a:moveTo>
                    <a:pt x="190" y="0"/>
                  </a:moveTo>
                  <a:lnTo>
                    <a:pt x="0" y="802"/>
                  </a:lnTo>
                  <a:lnTo>
                    <a:pt x="11439" y="3513"/>
                  </a:lnTo>
                  <a:lnTo>
                    <a:pt x="11629" y="2711"/>
                  </a:lnTo>
                  <a:lnTo>
                    <a:pt x="19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37"/>
            <p:cNvSpPr/>
            <p:nvPr/>
          </p:nvSpPr>
          <p:spPr>
            <a:xfrm>
              <a:off x="2917025" y="2792543"/>
              <a:ext cx="1583118" cy="505996"/>
            </a:xfrm>
            <a:custGeom>
              <a:rect b="b" l="l" r="r" t="t"/>
              <a:pathLst>
                <a:path extrusionOk="0" h="2930" w="9167">
                  <a:moveTo>
                    <a:pt x="190" y="1"/>
                  </a:moveTo>
                  <a:lnTo>
                    <a:pt x="0" y="803"/>
                  </a:lnTo>
                  <a:lnTo>
                    <a:pt x="8977" y="2930"/>
                  </a:lnTo>
                  <a:lnTo>
                    <a:pt x="9167" y="2128"/>
                  </a:lnTo>
                  <a:lnTo>
                    <a:pt x="19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37"/>
            <p:cNvSpPr/>
            <p:nvPr/>
          </p:nvSpPr>
          <p:spPr>
            <a:xfrm>
              <a:off x="1752874" y="2207621"/>
              <a:ext cx="383043" cy="348153"/>
            </a:xfrm>
            <a:custGeom>
              <a:rect b="b" l="l" r="r" t="t"/>
              <a:pathLst>
                <a:path extrusionOk="0" h="2016" w="2218">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9" name="Google Shape;959;p37"/>
          <p:cNvGrpSpPr/>
          <p:nvPr/>
        </p:nvGrpSpPr>
        <p:grpSpPr>
          <a:xfrm flipH="1" rot="6753101">
            <a:off x="-831147" y="4114102"/>
            <a:ext cx="1651494" cy="1730032"/>
            <a:chOff x="1511250" y="306000"/>
            <a:chExt cx="3756676" cy="3935327"/>
          </a:xfrm>
        </p:grpSpPr>
        <p:sp>
          <p:nvSpPr>
            <p:cNvPr id="960" name="Google Shape;960;p37"/>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37"/>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37"/>
            <p:cNvSpPr/>
            <p:nvPr/>
          </p:nvSpPr>
          <p:spPr>
            <a:xfrm>
              <a:off x="1511250" y="1630859"/>
              <a:ext cx="3300871" cy="1504615"/>
            </a:xfrm>
            <a:custGeom>
              <a:rect b="b" l="l" r="r" t="t"/>
              <a:pathLst>
                <a:path extrusionOk="0" h="8203" w="17996">
                  <a:moveTo>
                    <a:pt x="17608" y="0"/>
                  </a:moveTo>
                  <a:lnTo>
                    <a:pt x="0" y="7265"/>
                  </a:lnTo>
                  <a:lnTo>
                    <a:pt x="387" y="8203"/>
                  </a:lnTo>
                  <a:lnTo>
                    <a:pt x="17995" y="938"/>
                  </a:lnTo>
                  <a:lnTo>
                    <a:pt x="176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37"/>
            <p:cNvSpPr/>
            <p:nvPr/>
          </p:nvSpPr>
          <p:spPr>
            <a:xfrm>
              <a:off x="2591425" y="1932222"/>
              <a:ext cx="2210608" cy="986996"/>
            </a:xfrm>
            <a:custGeom>
              <a:rect b="b" l="l" r="r" t="t"/>
              <a:pathLst>
                <a:path extrusionOk="0" h="5381" w="12052">
                  <a:moveTo>
                    <a:pt x="11850" y="0"/>
                  </a:moveTo>
                  <a:lnTo>
                    <a:pt x="0" y="4890"/>
                  </a:lnTo>
                  <a:lnTo>
                    <a:pt x="203" y="5381"/>
                  </a:lnTo>
                  <a:lnTo>
                    <a:pt x="12052" y="491"/>
                  </a:lnTo>
                  <a:lnTo>
                    <a:pt x="1185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37"/>
            <p:cNvSpPr/>
            <p:nvPr/>
          </p:nvSpPr>
          <p:spPr>
            <a:xfrm>
              <a:off x="2662409" y="2173422"/>
              <a:ext cx="2042960" cy="917663"/>
            </a:xfrm>
            <a:custGeom>
              <a:rect b="b" l="l" r="r" t="t"/>
              <a:pathLst>
                <a:path extrusionOk="0" h="5003" w="11138">
                  <a:moveTo>
                    <a:pt x="10934" y="0"/>
                  </a:moveTo>
                  <a:lnTo>
                    <a:pt x="0" y="4512"/>
                  </a:lnTo>
                  <a:lnTo>
                    <a:pt x="202" y="5003"/>
                  </a:lnTo>
                  <a:lnTo>
                    <a:pt x="11137" y="491"/>
                  </a:lnTo>
                  <a:lnTo>
                    <a:pt x="1093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37"/>
            <p:cNvSpPr/>
            <p:nvPr/>
          </p:nvSpPr>
          <p:spPr>
            <a:xfrm>
              <a:off x="2733027" y="2408386"/>
              <a:ext cx="1890169" cy="854749"/>
            </a:xfrm>
            <a:custGeom>
              <a:rect b="b" l="l" r="r" t="t"/>
              <a:pathLst>
                <a:path extrusionOk="0" h="4660" w="10305">
                  <a:moveTo>
                    <a:pt x="10102" y="1"/>
                  </a:moveTo>
                  <a:lnTo>
                    <a:pt x="0" y="4169"/>
                  </a:lnTo>
                  <a:lnTo>
                    <a:pt x="203" y="4659"/>
                  </a:lnTo>
                  <a:lnTo>
                    <a:pt x="10304" y="491"/>
                  </a:lnTo>
                  <a:lnTo>
                    <a:pt x="1010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37"/>
            <p:cNvSpPr/>
            <p:nvPr/>
          </p:nvSpPr>
          <p:spPr>
            <a:xfrm>
              <a:off x="2908746" y="3150146"/>
              <a:ext cx="1124197" cy="538712"/>
            </a:xfrm>
            <a:custGeom>
              <a:rect b="b" l="l" r="r" t="t"/>
              <a:pathLst>
                <a:path extrusionOk="0" h="2937" w="6129">
                  <a:moveTo>
                    <a:pt x="5926" y="1"/>
                  </a:moveTo>
                  <a:lnTo>
                    <a:pt x="1" y="2446"/>
                  </a:lnTo>
                  <a:lnTo>
                    <a:pt x="203" y="2936"/>
                  </a:lnTo>
                  <a:lnTo>
                    <a:pt x="6128" y="491"/>
                  </a:lnTo>
                  <a:lnTo>
                    <a:pt x="59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37"/>
            <p:cNvSpPr/>
            <p:nvPr/>
          </p:nvSpPr>
          <p:spPr>
            <a:xfrm>
              <a:off x="4082466" y="2945997"/>
              <a:ext cx="446450" cy="258993"/>
            </a:xfrm>
            <a:custGeom>
              <a:rect b="b" l="l" r="r" t="t"/>
              <a:pathLst>
                <a:path extrusionOk="0" h="1412" w="2434">
                  <a:moveTo>
                    <a:pt x="2231" y="1"/>
                  </a:moveTo>
                  <a:lnTo>
                    <a:pt x="0" y="921"/>
                  </a:lnTo>
                  <a:lnTo>
                    <a:pt x="203" y="1411"/>
                  </a:lnTo>
                  <a:lnTo>
                    <a:pt x="2433" y="491"/>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37"/>
            <p:cNvSpPr/>
            <p:nvPr/>
          </p:nvSpPr>
          <p:spPr>
            <a:xfrm>
              <a:off x="2854819" y="3018999"/>
              <a:ext cx="1124197" cy="538528"/>
            </a:xfrm>
            <a:custGeom>
              <a:rect b="b" l="l" r="r" t="t"/>
              <a:pathLst>
                <a:path extrusionOk="0" h="2936" w="6129">
                  <a:moveTo>
                    <a:pt x="5925" y="0"/>
                  </a:moveTo>
                  <a:lnTo>
                    <a:pt x="0" y="2445"/>
                  </a:lnTo>
                  <a:lnTo>
                    <a:pt x="203" y="2936"/>
                  </a:lnTo>
                  <a:lnTo>
                    <a:pt x="6128" y="491"/>
                  </a:lnTo>
                  <a:lnTo>
                    <a:pt x="592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37"/>
            <p:cNvSpPr/>
            <p:nvPr/>
          </p:nvSpPr>
          <p:spPr>
            <a:xfrm>
              <a:off x="1783082" y="3136206"/>
              <a:ext cx="728921" cy="375466"/>
            </a:xfrm>
            <a:custGeom>
              <a:rect b="b" l="l" r="r" t="t"/>
              <a:pathLst>
                <a:path extrusionOk="0" h="2047" w="3974">
                  <a:moveTo>
                    <a:pt x="3772" y="0"/>
                  </a:moveTo>
                  <a:lnTo>
                    <a:pt x="0" y="1556"/>
                  </a:lnTo>
                  <a:lnTo>
                    <a:pt x="202" y="2046"/>
                  </a:lnTo>
                  <a:lnTo>
                    <a:pt x="3973" y="491"/>
                  </a:lnTo>
                  <a:lnTo>
                    <a:pt x="377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37"/>
            <p:cNvSpPr/>
            <p:nvPr/>
          </p:nvSpPr>
          <p:spPr>
            <a:xfrm>
              <a:off x="1729156" y="3005426"/>
              <a:ext cx="729104" cy="375282"/>
            </a:xfrm>
            <a:custGeom>
              <a:rect b="b" l="l" r="r" t="t"/>
              <a:pathLst>
                <a:path extrusionOk="0" h="2046" w="3975">
                  <a:moveTo>
                    <a:pt x="3771" y="1"/>
                  </a:moveTo>
                  <a:lnTo>
                    <a:pt x="0" y="1557"/>
                  </a:lnTo>
                  <a:lnTo>
                    <a:pt x="203" y="2046"/>
                  </a:lnTo>
                  <a:lnTo>
                    <a:pt x="3974" y="491"/>
                  </a:lnTo>
                  <a:lnTo>
                    <a:pt x="377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37"/>
            <p:cNvSpPr/>
            <p:nvPr/>
          </p:nvSpPr>
          <p:spPr>
            <a:xfrm>
              <a:off x="4600818" y="2517522"/>
              <a:ext cx="407565" cy="415452"/>
            </a:xfrm>
            <a:custGeom>
              <a:rect b="b" l="l" r="r" t="t"/>
              <a:pathLst>
                <a:path extrusionOk="0" h="2265" w="2222">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37"/>
            <p:cNvSpPr/>
            <p:nvPr/>
          </p:nvSpPr>
          <p:spPr>
            <a:xfrm>
              <a:off x="4913369" y="2689206"/>
              <a:ext cx="26413" cy="24762"/>
            </a:xfrm>
            <a:custGeom>
              <a:rect b="b" l="l" r="r" t="t"/>
              <a:pathLst>
                <a:path extrusionOk="0" h="135" w="144">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37"/>
            <p:cNvSpPr/>
            <p:nvPr/>
          </p:nvSpPr>
          <p:spPr>
            <a:xfrm>
              <a:off x="4945468" y="2744783"/>
              <a:ext cx="26229" cy="24762"/>
            </a:xfrm>
            <a:custGeom>
              <a:rect b="b" l="l" r="r" t="t"/>
              <a:pathLst>
                <a:path extrusionOk="0" h="135" w="143">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37"/>
            <p:cNvSpPr/>
            <p:nvPr/>
          </p:nvSpPr>
          <p:spPr>
            <a:xfrm>
              <a:off x="4752691" y="2619505"/>
              <a:ext cx="19443" cy="21644"/>
            </a:xfrm>
            <a:custGeom>
              <a:rect b="b" l="l" r="r" t="t"/>
              <a:pathLst>
                <a:path extrusionOk="0" h="118" w="106">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37"/>
            <p:cNvSpPr/>
            <p:nvPr/>
          </p:nvSpPr>
          <p:spPr>
            <a:xfrm>
              <a:off x="4688677" y="2623724"/>
              <a:ext cx="19443" cy="21644"/>
            </a:xfrm>
            <a:custGeom>
              <a:rect b="b" l="l" r="r" t="t"/>
              <a:pathLst>
                <a:path extrusionOk="0" h="118" w="106">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37"/>
            <p:cNvSpPr/>
            <p:nvPr/>
          </p:nvSpPr>
          <p:spPr>
            <a:xfrm>
              <a:off x="1974942" y="3363833"/>
              <a:ext cx="647848" cy="647848"/>
            </a:xfrm>
            <a:custGeom>
              <a:rect b="b" l="l" r="r" t="t"/>
              <a:pathLst>
                <a:path extrusionOk="0" h="3532" w="3532">
                  <a:moveTo>
                    <a:pt x="2501" y="0"/>
                  </a:moveTo>
                  <a:lnTo>
                    <a:pt x="0" y="1031"/>
                  </a:lnTo>
                  <a:lnTo>
                    <a:pt x="1033" y="3532"/>
                  </a:lnTo>
                  <a:lnTo>
                    <a:pt x="3532" y="2499"/>
                  </a:lnTo>
                  <a:lnTo>
                    <a:pt x="250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37"/>
            <p:cNvSpPr/>
            <p:nvPr/>
          </p:nvSpPr>
          <p:spPr>
            <a:xfrm>
              <a:off x="1691187" y="424307"/>
              <a:ext cx="3142761" cy="3458248"/>
            </a:xfrm>
            <a:custGeom>
              <a:rect b="b" l="l" r="r" t="t"/>
              <a:pathLst>
                <a:path extrusionOk="0" h="18854" w="17134">
                  <a:moveTo>
                    <a:pt x="12099" y="1"/>
                  </a:moveTo>
                  <a:lnTo>
                    <a:pt x="0" y="14714"/>
                  </a:lnTo>
                  <a:lnTo>
                    <a:pt x="5034" y="18854"/>
                  </a:lnTo>
                  <a:lnTo>
                    <a:pt x="17134" y="4141"/>
                  </a:lnTo>
                  <a:lnTo>
                    <a:pt x="12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37"/>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37"/>
            <p:cNvSpPr/>
            <p:nvPr/>
          </p:nvSpPr>
          <p:spPr>
            <a:xfrm>
              <a:off x="2436066" y="560774"/>
              <a:ext cx="1568813" cy="1878063"/>
            </a:xfrm>
            <a:custGeom>
              <a:rect b="b" l="l" r="r" t="t"/>
              <a:pathLst>
                <a:path extrusionOk="0" h="10239" w="8553">
                  <a:moveTo>
                    <a:pt x="8143" y="1"/>
                  </a:moveTo>
                  <a:lnTo>
                    <a:pt x="1" y="9902"/>
                  </a:lnTo>
                  <a:lnTo>
                    <a:pt x="411" y="10239"/>
                  </a:lnTo>
                  <a:lnTo>
                    <a:pt x="8553" y="338"/>
                  </a:lnTo>
                  <a:lnTo>
                    <a:pt x="814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37"/>
            <p:cNvSpPr/>
            <p:nvPr/>
          </p:nvSpPr>
          <p:spPr>
            <a:xfrm>
              <a:off x="2579869" y="819216"/>
              <a:ext cx="1453440" cy="1737745"/>
            </a:xfrm>
            <a:custGeom>
              <a:rect b="b" l="l" r="r" t="t"/>
              <a:pathLst>
                <a:path extrusionOk="0" h="9474" w="7924">
                  <a:moveTo>
                    <a:pt x="7514" y="0"/>
                  </a:moveTo>
                  <a:lnTo>
                    <a:pt x="0" y="9137"/>
                  </a:lnTo>
                  <a:lnTo>
                    <a:pt x="410" y="9474"/>
                  </a:lnTo>
                  <a:lnTo>
                    <a:pt x="7923" y="337"/>
                  </a:lnTo>
                  <a:lnTo>
                    <a:pt x="751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37"/>
            <p:cNvSpPr/>
            <p:nvPr/>
          </p:nvSpPr>
          <p:spPr>
            <a:xfrm>
              <a:off x="2723489" y="1065185"/>
              <a:ext cx="1348522" cy="1610083"/>
            </a:xfrm>
            <a:custGeom>
              <a:rect b="b" l="l" r="r" t="t"/>
              <a:pathLst>
                <a:path extrusionOk="0" h="8778" w="7352">
                  <a:moveTo>
                    <a:pt x="6942" y="1"/>
                  </a:moveTo>
                  <a:lnTo>
                    <a:pt x="1" y="8441"/>
                  </a:lnTo>
                  <a:lnTo>
                    <a:pt x="410" y="8778"/>
                  </a:lnTo>
                  <a:lnTo>
                    <a:pt x="7352" y="338"/>
                  </a:lnTo>
                  <a:lnTo>
                    <a:pt x="694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37"/>
            <p:cNvSpPr/>
            <p:nvPr/>
          </p:nvSpPr>
          <p:spPr>
            <a:xfrm>
              <a:off x="3079328" y="1997520"/>
              <a:ext cx="822100" cy="969938"/>
            </a:xfrm>
            <a:custGeom>
              <a:rect b="b" l="l" r="r" t="t"/>
              <a:pathLst>
                <a:path extrusionOk="0" h="5288" w="4482">
                  <a:moveTo>
                    <a:pt x="4071" y="1"/>
                  </a:moveTo>
                  <a:lnTo>
                    <a:pt x="0" y="4951"/>
                  </a:lnTo>
                  <a:lnTo>
                    <a:pt x="410" y="5288"/>
                  </a:lnTo>
                  <a:lnTo>
                    <a:pt x="4482" y="337"/>
                  </a:lnTo>
                  <a:lnTo>
                    <a:pt x="407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37"/>
            <p:cNvSpPr/>
            <p:nvPr/>
          </p:nvSpPr>
          <p:spPr>
            <a:xfrm>
              <a:off x="3886204" y="1581885"/>
              <a:ext cx="356757" cy="404080"/>
            </a:xfrm>
            <a:custGeom>
              <a:rect b="b" l="l" r="r" t="t"/>
              <a:pathLst>
                <a:path extrusionOk="0" h="2203" w="1945">
                  <a:moveTo>
                    <a:pt x="1534" y="1"/>
                  </a:moveTo>
                  <a:lnTo>
                    <a:pt x="1" y="1866"/>
                  </a:lnTo>
                  <a:lnTo>
                    <a:pt x="411" y="2203"/>
                  </a:lnTo>
                  <a:lnTo>
                    <a:pt x="1944" y="338"/>
                  </a:lnTo>
                  <a:lnTo>
                    <a:pt x="153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37"/>
            <p:cNvSpPr/>
            <p:nvPr/>
          </p:nvSpPr>
          <p:spPr>
            <a:xfrm>
              <a:off x="2969825" y="1907643"/>
              <a:ext cx="822100" cy="969938"/>
            </a:xfrm>
            <a:custGeom>
              <a:rect b="b" l="l" r="r" t="t"/>
              <a:pathLst>
                <a:path extrusionOk="0" h="5288" w="4482">
                  <a:moveTo>
                    <a:pt x="4071" y="0"/>
                  </a:moveTo>
                  <a:lnTo>
                    <a:pt x="0" y="4951"/>
                  </a:lnTo>
                  <a:lnTo>
                    <a:pt x="410" y="5287"/>
                  </a:lnTo>
                  <a:lnTo>
                    <a:pt x="4482" y="337"/>
                  </a:lnTo>
                  <a:lnTo>
                    <a:pt x="40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37"/>
            <p:cNvSpPr/>
            <p:nvPr/>
          </p:nvSpPr>
          <p:spPr>
            <a:xfrm>
              <a:off x="2003923" y="2701495"/>
              <a:ext cx="550451" cy="639961"/>
            </a:xfrm>
            <a:custGeom>
              <a:rect b="b" l="l" r="r" t="t"/>
              <a:pathLst>
                <a:path extrusionOk="0" h="3489" w="3001">
                  <a:moveTo>
                    <a:pt x="2591" y="1"/>
                  </a:moveTo>
                  <a:lnTo>
                    <a:pt x="0" y="3152"/>
                  </a:lnTo>
                  <a:lnTo>
                    <a:pt x="410" y="3489"/>
                  </a:lnTo>
                  <a:lnTo>
                    <a:pt x="3001" y="338"/>
                  </a:lnTo>
                  <a:lnTo>
                    <a:pt x="259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37"/>
            <p:cNvSpPr/>
            <p:nvPr/>
          </p:nvSpPr>
          <p:spPr>
            <a:xfrm>
              <a:off x="1894419" y="2611618"/>
              <a:ext cx="550451" cy="639961"/>
            </a:xfrm>
            <a:custGeom>
              <a:rect b="b" l="l" r="r" t="t"/>
              <a:pathLst>
                <a:path extrusionOk="0" h="3489" w="3001">
                  <a:moveTo>
                    <a:pt x="2591" y="0"/>
                  </a:moveTo>
                  <a:lnTo>
                    <a:pt x="0" y="3151"/>
                  </a:lnTo>
                  <a:lnTo>
                    <a:pt x="410" y="3488"/>
                  </a:lnTo>
                  <a:lnTo>
                    <a:pt x="3001" y="337"/>
                  </a:lnTo>
                  <a:lnTo>
                    <a:pt x="259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37"/>
            <p:cNvSpPr/>
            <p:nvPr/>
          </p:nvSpPr>
          <p:spPr>
            <a:xfrm>
              <a:off x="4128505" y="999703"/>
              <a:ext cx="452320" cy="432510"/>
            </a:xfrm>
            <a:custGeom>
              <a:rect b="b" l="l" r="r" t="t"/>
              <a:pathLst>
                <a:path extrusionOk="0" h="2358" w="2466">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37"/>
            <p:cNvSpPr/>
            <p:nvPr/>
          </p:nvSpPr>
          <p:spPr>
            <a:xfrm>
              <a:off x="4421797" y="1149926"/>
              <a:ext cx="25679" cy="24762"/>
            </a:xfrm>
            <a:custGeom>
              <a:rect b="b" l="l" r="r" t="t"/>
              <a:pathLst>
                <a:path extrusionOk="0" h="135" w="14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37"/>
            <p:cNvSpPr/>
            <p:nvPr/>
          </p:nvSpPr>
          <p:spPr>
            <a:xfrm>
              <a:off x="4476274" y="1183859"/>
              <a:ext cx="25863" cy="24762"/>
            </a:xfrm>
            <a:custGeom>
              <a:rect b="b" l="l" r="r" t="t"/>
              <a:pathLst>
                <a:path extrusionOk="0" h="135" w="141">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37"/>
            <p:cNvSpPr/>
            <p:nvPr/>
          </p:nvSpPr>
          <p:spPr>
            <a:xfrm>
              <a:off x="4242594" y="1162582"/>
              <a:ext cx="25496" cy="24945"/>
            </a:xfrm>
            <a:custGeom>
              <a:rect b="b" l="l" r="r" t="t"/>
              <a:pathLst>
                <a:path extrusionOk="0" h="136" w="139">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37"/>
            <p:cNvSpPr/>
            <p:nvPr/>
          </p:nvSpPr>
          <p:spPr>
            <a:xfrm>
              <a:off x="4187934" y="1196699"/>
              <a:ext cx="25679" cy="24945"/>
            </a:xfrm>
            <a:custGeom>
              <a:rect b="b" l="l" r="r" t="t"/>
              <a:pathLst>
                <a:path extrusionOk="0" h="136" w="14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37"/>
            <p:cNvSpPr/>
            <p:nvPr/>
          </p:nvSpPr>
          <p:spPr>
            <a:xfrm>
              <a:off x="2234485" y="2922702"/>
              <a:ext cx="698289" cy="698473"/>
            </a:xfrm>
            <a:custGeom>
              <a:rect b="b" l="l" r="r" t="t"/>
              <a:pathLst>
                <a:path extrusionOk="0" h="3808" w="3807">
                  <a:moveTo>
                    <a:pt x="1718" y="1"/>
                  </a:moveTo>
                  <a:lnTo>
                    <a:pt x="0" y="2090"/>
                  </a:lnTo>
                  <a:lnTo>
                    <a:pt x="2089" y="3807"/>
                  </a:lnTo>
                  <a:lnTo>
                    <a:pt x="3807" y="1719"/>
                  </a:lnTo>
                  <a:lnTo>
                    <a:pt x="171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37"/>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4" name="Google Shape;994;p37"/>
          <p:cNvGrpSpPr/>
          <p:nvPr/>
        </p:nvGrpSpPr>
        <p:grpSpPr>
          <a:xfrm rot="1992157">
            <a:off x="8316333" y="4149525"/>
            <a:ext cx="1717499" cy="1461648"/>
            <a:chOff x="725975" y="529375"/>
            <a:chExt cx="4581126" cy="3898687"/>
          </a:xfrm>
        </p:grpSpPr>
        <p:sp>
          <p:nvSpPr>
            <p:cNvPr id="995" name="Google Shape;995;p37"/>
            <p:cNvSpPr/>
            <p:nvPr/>
          </p:nvSpPr>
          <p:spPr>
            <a:xfrm>
              <a:off x="725975" y="738407"/>
              <a:ext cx="4581126" cy="3689182"/>
            </a:xfrm>
            <a:custGeom>
              <a:rect b="b" l="l" r="r" t="t"/>
              <a:pathLst>
                <a:path extrusionOk="0" h="23367" w="29722">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37"/>
            <p:cNvSpPr/>
            <p:nvPr/>
          </p:nvSpPr>
          <p:spPr>
            <a:xfrm>
              <a:off x="1332633" y="25058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37"/>
            <p:cNvSpPr/>
            <p:nvPr/>
          </p:nvSpPr>
          <p:spPr>
            <a:xfrm>
              <a:off x="1216271" y="203768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37"/>
            <p:cNvSpPr/>
            <p:nvPr/>
          </p:nvSpPr>
          <p:spPr>
            <a:xfrm>
              <a:off x="1099508" y="156150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37"/>
            <p:cNvSpPr/>
            <p:nvPr/>
          </p:nvSpPr>
          <p:spPr>
            <a:xfrm>
              <a:off x="982908" y="11021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37"/>
            <p:cNvSpPr/>
            <p:nvPr/>
          </p:nvSpPr>
          <p:spPr>
            <a:xfrm>
              <a:off x="1449383" y="297373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37"/>
            <p:cNvSpPr/>
            <p:nvPr/>
          </p:nvSpPr>
          <p:spPr>
            <a:xfrm>
              <a:off x="1249249" y="738722"/>
              <a:ext cx="4057846" cy="3689340"/>
            </a:xfrm>
            <a:custGeom>
              <a:rect b="b" l="l" r="r" t="t"/>
              <a:pathLst>
                <a:path extrusionOk="0" h="23368" w="26327">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37"/>
            <p:cNvSpPr/>
            <p:nvPr/>
          </p:nvSpPr>
          <p:spPr>
            <a:xfrm>
              <a:off x="2004797" y="666256"/>
              <a:ext cx="1153528" cy="334548"/>
            </a:xfrm>
            <a:custGeom>
              <a:rect b="b" l="l" r="r" t="t"/>
              <a:pathLst>
                <a:path extrusionOk="0" h="2119" w="7484">
                  <a:moveTo>
                    <a:pt x="7427" y="0"/>
                  </a:moveTo>
                  <a:lnTo>
                    <a:pt x="1" y="1897"/>
                  </a:lnTo>
                  <a:lnTo>
                    <a:pt x="57" y="2119"/>
                  </a:lnTo>
                  <a:lnTo>
                    <a:pt x="7484" y="221"/>
                  </a:lnTo>
                  <a:lnTo>
                    <a:pt x="742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37"/>
            <p:cNvSpPr/>
            <p:nvPr/>
          </p:nvSpPr>
          <p:spPr>
            <a:xfrm>
              <a:off x="1850975" y="529375"/>
              <a:ext cx="1513581" cy="829817"/>
            </a:xfrm>
            <a:custGeom>
              <a:rect b="b" l="l" r="r" t="t"/>
              <a:pathLst>
                <a:path extrusionOk="0" h="5256" w="982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37"/>
            <p:cNvSpPr/>
            <p:nvPr/>
          </p:nvSpPr>
          <p:spPr>
            <a:xfrm>
              <a:off x="1947306" y="1248986"/>
              <a:ext cx="135482" cy="68204"/>
            </a:xfrm>
            <a:custGeom>
              <a:rect b="b" l="l" r="r" t="t"/>
              <a:pathLst>
                <a:path extrusionOk="0" h="432" w="879">
                  <a:moveTo>
                    <a:pt x="822" y="1"/>
                  </a:moveTo>
                  <a:lnTo>
                    <a:pt x="1" y="211"/>
                  </a:lnTo>
                  <a:lnTo>
                    <a:pt x="57" y="431"/>
                  </a:lnTo>
                  <a:lnTo>
                    <a:pt x="878" y="222"/>
                  </a:lnTo>
                  <a:lnTo>
                    <a:pt x="8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37"/>
            <p:cNvSpPr/>
            <p:nvPr/>
          </p:nvSpPr>
          <p:spPr>
            <a:xfrm>
              <a:off x="3218884" y="917914"/>
              <a:ext cx="135328" cy="68204"/>
            </a:xfrm>
            <a:custGeom>
              <a:rect b="b" l="l" r="r" t="t"/>
              <a:pathLst>
                <a:path extrusionOk="0" h="432" w="878">
                  <a:moveTo>
                    <a:pt x="821" y="0"/>
                  </a:moveTo>
                  <a:lnTo>
                    <a:pt x="0" y="210"/>
                  </a:lnTo>
                  <a:lnTo>
                    <a:pt x="57" y="431"/>
                  </a:lnTo>
                  <a:lnTo>
                    <a:pt x="878" y="221"/>
                  </a:lnTo>
                  <a:lnTo>
                    <a:pt x="82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37"/>
            <p:cNvSpPr/>
            <p:nvPr/>
          </p:nvSpPr>
          <p:spPr>
            <a:xfrm>
              <a:off x="3834328" y="798716"/>
              <a:ext cx="974117" cy="2885099"/>
            </a:xfrm>
            <a:custGeom>
              <a:rect b="b" l="l" r="r" t="t"/>
              <a:pathLst>
                <a:path extrusionOk="0" h="18274" w="6320">
                  <a:moveTo>
                    <a:pt x="1769" y="0"/>
                  </a:moveTo>
                  <a:lnTo>
                    <a:pt x="0" y="453"/>
                  </a:lnTo>
                  <a:lnTo>
                    <a:pt x="4551" y="18274"/>
                  </a:lnTo>
                  <a:lnTo>
                    <a:pt x="6320" y="17823"/>
                  </a:lnTo>
                  <a:lnTo>
                    <a:pt x="176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37"/>
            <p:cNvSpPr/>
            <p:nvPr/>
          </p:nvSpPr>
          <p:spPr>
            <a:xfrm>
              <a:off x="4280999" y="2213781"/>
              <a:ext cx="87547" cy="81150"/>
            </a:xfrm>
            <a:custGeom>
              <a:rect b="b" l="l" r="r" t="t"/>
              <a:pathLst>
                <a:path extrusionOk="0" h="514" w="568">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37"/>
            <p:cNvSpPr/>
            <p:nvPr/>
          </p:nvSpPr>
          <p:spPr>
            <a:xfrm>
              <a:off x="4035931" y="1908286"/>
              <a:ext cx="571677" cy="667201"/>
            </a:xfrm>
            <a:custGeom>
              <a:rect b="b" l="l" r="r" t="t"/>
              <a:pathLst>
                <a:path extrusionOk="0" h="4226" w="3709">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37"/>
            <p:cNvSpPr/>
            <p:nvPr/>
          </p:nvSpPr>
          <p:spPr>
            <a:xfrm>
              <a:off x="4253718" y="2482491"/>
              <a:ext cx="279750" cy="97728"/>
            </a:xfrm>
            <a:custGeom>
              <a:rect b="b" l="l" r="r" t="t"/>
              <a:pathLst>
                <a:path extrusionOk="0" h="619" w="1815">
                  <a:moveTo>
                    <a:pt x="1772" y="1"/>
                  </a:moveTo>
                  <a:lnTo>
                    <a:pt x="0" y="453"/>
                  </a:lnTo>
                  <a:lnTo>
                    <a:pt x="43" y="618"/>
                  </a:lnTo>
                  <a:lnTo>
                    <a:pt x="1815" y="166"/>
                  </a:lnTo>
                  <a:lnTo>
                    <a:pt x="17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37"/>
            <p:cNvSpPr/>
            <p:nvPr/>
          </p:nvSpPr>
          <p:spPr>
            <a:xfrm>
              <a:off x="1223509" y="1481699"/>
              <a:ext cx="974272" cy="2885257"/>
            </a:xfrm>
            <a:custGeom>
              <a:rect b="b" l="l" r="r" t="t"/>
              <a:pathLst>
                <a:path extrusionOk="0" h="18275" w="6321">
                  <a:moveTo>
                    <a:pt x="1770" y="0"/>
                  </a:moveTo>
                  <a:lnTo>
                    <a:pt x="1" y="452"/>
                  </a:lnTo>
                  <a:lnTo>
                    <a:pt x="4552" y="18274"/>
                  </a:lnTo>
                  <a:lnTo>
                    <a:pt x="6321" y="17822"/>
                  </a:lnTo>
                  <a:lnTo>
                    <a:pt x="177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37"/>
            <p:cNvSpPr/>
            <p:nvPr/>
          </p:nvSpPr>
          <p:spPr>
            <a:xfrm>
              <a:off x="1670179" y="2896448"/>
              <a:ext cx="87547" cy="81308"/>
            </a:xfrm>
            <a:custGeom>
              <a:rect b="b" l="l" r="r" t="t"/>
              <a:pathLst>
                <a:path extrusionOk="0" h="515" w="568">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37"/>
            <p:cNvSpPr/>
            <p:nvPr/>
          </p:nvSpPr>
          <p:spPr>
            <a:xfrm>
              <a:off x="1425266" y="2591111"/>
              <a:ext cx="571523" cy="667043"/>
            </a:xfrm>
            <a:custGeom>
              <a:rect b="b" l="l" r="r" t="t"/>
              <a:pathLst>
                <a:path extrusionOk="0" h="4225" w="3708">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37"/>
            <p:cNvSpPr/>
            <p:nvPr/>
          </p:nvSpPr>
          <p:spPr>
            <a:xfrm>
              <a:off x="1643207" y="3165315"/>
              <a:ext cx="279596" cy="97570"/>
            </a:xfrm>
            <a:custGeom>
              <a:rect b="b" l="l" r="r" t="t"/>
              <a:pathLst>
                <a:path extrusionOk="0" h="618" w="1814">
                  <a:moveTo>
                    <a:pt x="1771" y="1"/>
                  </a:moveTo>
                  <a:lnTo>
                    <a:pt x="0" y="453"/>
                  </a:lnTo>
                  <a:lnTo>
                    <a:pt x="42" y="618"/>
                  </a:lnTo>
                  <a:lnTo>
                    <a:pt x="1814" y="166"/>
                  </a:lnTo>
                  <a:lnTo>
                    <a:pt x="177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37"/>
            <p:cNvSpPr/>
            <p:nvPr/>
          </p:nvSpPr>
          <p:spPr>
            <a:xfrm>
              <a:off x="1908311" y="1270615"/>
              <a:ext cx="241680" cy="102780"/>
            </a:xfrm>
            <a:custGeom>
              <a:rect b="b" l="l" r="r" t="t"/>
              <a:pathLst>
                <a:path extrusionOk="0" h="651" w="1568">
                  <a:moveTo>
                    <a:pt x="1500" y="0"/>
                  </a:moveTo>
                  <a:lnTo>
                    <a:pt x="1537" y="146"/>
                  </a:lnTo>
                  <a:lnTo>
                    <a:pt x="1" y="540"/>
                  </a:lnTo>
                  <a:lnTo>
                    <a:pt x="29" y="651"/>
                  </a:lnTo>
                  <a:lnTo>
                    <a:pt x="1567" y="258"/>
                  </a:lnTo>
                  <a:lnTo>
                    <a:pt x="150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37"/>
            <p:cNvSpPr/>
            <p:nvPr/>
          </p:nvSpPr>
          <p:spPr>
            <a:xfrm>
              <a:off x="1902146" y="1270141"/>
              <a:ext cx="242913" cy="85413"/>
            </a:xfrm>
            <a:custGeom>
              <a:rect b="b" l="l" r="r" t="t"/>
              <a:pathLst>
                <a:path extrusionOk="0" h="541" w="1576">
                  <a:moveTo>
                    <a:pt x="1538" y="1"/>
                  </a:moveTo>
                  <a:lnTo>
                    <a:pt x="0" y="393"/>
                  </a:lnTo>
                  <a:lnTo>
                    <a:pt x="38" y="541"/>
                  </a:lnTo>
                  <a:lnTo>
                    <a:pt x="1575" y="148"/>
                  </a:lnTo>
                  <a:lnTo>
                    <a:pt x="153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37"/>
            <p:cNvSpPr/>
            <p:nvPr/>
          </p:nvSpPr>
          <p:spPr>
            <a:xfrm>
              <a:off x="3178502" y="938281"/>
              <a:ext cx="241526" cy="102938"/>
            </a:xfrm>
            <a:custGeom>
              <a:rect b="b" l="l" r="r" t="t"/>
              <a:pathLst>
                <a:path extrusionOk="0" h="652" w="1567">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37"/>
            <p:cNvSpPr/>
            <p:nvPr/>
          </p:nvSpPr>
          <p:spPr>
            <a:xfrm>
              <a:off x="3172645" y="937807"/>
              <a:ext cx="243067" cy="85413"/>
            </a:xfrm>
            <a:custGeom>
              <a:rect b="b" l="l" r="r" t="t"/>
              <a:pathLst>
                <a:path extrusionOk="0" h="541" w="1577">
                  <a:moveTo>
                    <a:pt x="1538" y="0"/>
                  </a:moveTo>
                  <a:lnTo>
                    <a:pt x="0" y="394"/>
                  </a:lnTo>
                  <a:lnTo>
                    <a:pt x="38" y="541"/>
                  </a:lnTo>
                  <a:lnTo>
                    <a:pt x="1576" y="147"/>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8" name="Google Shape;1018;p37"/>
          <p:cNvSpPr/>
          <p:nvPr/>
        </p:nvSpPr>
        <p:spPr>
          <a:xfrm rot="-1388564">
            <a:off x="1508706" y="-887063"/>
            <a:ext cx="3024988" cy="1817020"/>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37"/>
          <p:cNvSpPr/>
          <p:nvPr/>
        </p:nvSpPr>
        <p:spPr>
          <a:xfrm flipH="1" rot="-9572211">
            <a:off x="4590630" y="4189016"/>
            <a:ext cx="3025044" cy="1817052"/>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20" name="Google Shape;1020;p37"/>
          <p:cNvGrpSpPr/>
          <p:nvPr/>
        </p:nvGrpSpPr>
        <p:grpSpPr>
          <a:xfrm>
            <a:off x="8166971" y="-476033"/>
            <a:ext cx="1243062" cy="1150074"/>
            <a:chOff x="940201" y="467822"/>
            <a:chExt cx="4254149" cy="3935914"/>
          </a:xfrm>
        </p:grpSpPr>
        <p:sp>
          <p:nvSpPr>
            <p:cNvPr id="1021" name="Google Shape;1021;p37"/>
            <p:cNvSpPr/>
            <p:nvPr/>
          </p:nvSpPr>
          <p:spPr>
            <a:xfrm>
              <a:off x="940201" y="467822"/>
              <a:ext cx="4254149" cy="3935914"/>
            </a:xfrm>
            <a:custGeom>
              <a:rect b="b" l="l" r="r" t="t"/>
              <a:pathLst>
                <a:path extrusionOk="0" h="20522" w="22181">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37"/>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37"/>
            <p:cNvSpPr/>
            <p:nvPr/>
          </p:nvSpPr>
          <p:spPr>
            <a:xfrm>
              <a:off x="1485656" y="958233"/>
              <a:ext cx="2913136" cy="2428445"/>
            </a:xfrm>
            <a:custGeom>
              <a:rect b="b" l="l" r="r" t="t"/>
              <a:pathLst>
                <a:path extrusionOk="0" h="12662" w="15189">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37"/>
            <p:cNvSpPr/>
            <p:nvPr/>
          </p:nvSpPr>
          <p:spPr>
            <a:xfrm>
              <a:off x="2888995" y="1738823"/>
              <a:ext cx="612202" cy="925003"/>
            </a:xfrm>
            <a:custGeom>
              <a:rect b="b" l="l" r="r" t="t"/>
              <a:pathLst>
                <a:path extrusionOk="0" h="4823" w="3192">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37"/>
            <p:cNvSpPr/>
            <p:nvPr/>
          </p:nvSpPr>
          <p:spPr>
            <a:xfrm>
              <a:off x="2892447" y="2499660"/>
              <a:ext cx="312046" cy="1046598"/>
            </a:xfrm>
            <a:custGeom>
              <a:rect b="b" l="l" r="r" t="t"/>
              <a:pathLst>
                <a:path extrusionOk="0" h="5457" w="1627">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37"/>
            <p:cNvSpPr/>
            <p:nvPr/>
          </p:nvSpPr>
          <p:spPr>
            <a:xfrm>
              <a:off x="2948642" y="2551827"/>
              <a:ext cx="68086" cy="59838"/>
            </a:xfrm>
            <a:custGeom>
              <a:rect b="b" l="l" r="r" t="t"/>
              <a:pathLst>
                <a:path extrusionOk="0" h="312" w="355">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37"/>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37"/>
            <p:cNvSpPr/>
            <p:nvPr/>
          </p:nvSpPr>
          <p:spPr>
            <a:xfrm>
              <a:off x="1621828" y="1098049"/>
              <a:ext cx="2989661" cy="2851917"/>
            </a:xfrm>
            <a:custGeom>
              <a:rect b="b" l="l" r="r" t="t"/>
              <a:pathLst>
                <a:path extrusionOk="0" h="14870" w="15588">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0" name="Shape 90"/>
        <p:cNvGrpSpPr/>
        <p:nvPr/>
      </p:nvGrpSpPr>
      <p:grpSpPr>
        <a:xfrm>
          <a:off x="0" y="0"/>
          <a:ext cx="0" cy="0"/>
          <a:chOff x="0" y="0"/>
          <a:chExt cx="0" cy="0"/>
        </a:xfrm>
      </p:grpSpPr>
      <p:sp>
        <p:nvSpPr>
          <p:cNvPr id="91" name="Google Shape;91;p26"/>
          <p:cNvSpPr/>
          <p:nvPr/>
        </p:nvSpPr>
        <p:spPr>
          <a:xfrm flipH="1">
            <a:off x="3745837" y="-47900"/>
            <a:ext cx="3579132" cy="1128476"/>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6"/>
          <p:cNvSpPr/>
          <p:nvPr/>
        </p:nvSpPr>
        <p:spPr>
          <a:xfrm flipH="1" rot="5400000">
            <a:off x="270216" y="2646442"/>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6"/>
          <p:cNvSpPr/>
          <p:nvPr/>
        </p:nvSpPr>
        <p:spPr>
          <a:xfrm>
            <a:off x="6527124" y="2252751"/>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4" name="Google Shape;94;p26"/>
          <p:cNvGrpSpPr/>
          <p:nvPr/>
        </p:nvGrpSpPr>
        <p:grpSpPr>
          <a:xfrm>
            <a:off x="-573531" y="-574433"/>
            <a:ext cx="1362511" cy="1457953"/>
            <a:chOff x="1141181" y="262025"/>
            <a:chExt cx="4067197" cy="4352098"/>
          </a:xfrm>
        </p:grpSpPr>
        <p:sp>
          <p:nvSpPr>
            <p:cNvPr id="95" name="Google Shape;95;p26"/>
            <p:cNvSpPr/>
            <p:nvPr/>
          </p:nvSpPr>
          <p:spPr>
            <a:xfrm>
              <a:off x="1618170" y="262025"/>
              <a:ext cx="3590208" cy="3617788"/>
            </a:xfrm>
            <a:custGeom>
              <a:rect b="b" l="l" r="r" t="t"/>
              <a:pathLst>
                <a:path extrusionOk="0" h="20949" w="20789">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6"/>
            <p:cNvSpPr/>
            <p:nvPr/>
          </p:nvSpPr>
          <p:spPr>
            <a:xfrm>
              <a:off x="1618170" y="262025"/>
              <a:ext cx="3590208" cy="2527391"/>
            </a:xfrm>
            <a:custGeom>
              <a:rect b="b" l="l" r="r" t="t"/>
              <a:pathLst>
                <a:path extrusionOk="0" h="14635" w="20789">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6"/>
            <p:cNvSpPr/>
            <p:nvPr/>
          </p:nvSpPr>
          <p:spPr>
            <a:xfrm>
              <a:off x="2902519" y="687548"/>
              <a:ext cx="385806" cy="347980"/>
            </a:xfrm>
            <a:custGeom>
              <a:rect b="b" l="l" r="r" t="t"/>
              <a:pathLst>
                <a:path extrusionOk="0" h="2015" w="2234">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6"/>
            <p:cNvSpPr/>
            <p:nvPr/>
          </p:nvSpPr>
          <p:spPr>
            <a:xfrm>
              <a:off x="2952255" y="1474007"/>
              <a:ext cx="1477945" cy="1592075"/>
            </a:xfrm>
            <a:custGeom>
              <a:rect b="b" l="l" r="r" t="t"/>
              <a:pathLst>
                <a:path extrusionOk="0" h="9219" w="8558">
                  <a:moveTo>
                    <a:pt x="608" y="1"/>
                  </a:moveTo>
                  <a:lnTo>
                    <a:pt x="1" y="558"/>
                  </a:lnTo>
                  <a:lnTo>
                    <a:pt x="7951" y="9218"/>
                  </a:lnTo>
                  <a:lnTo>
                    <a:pt x="8557" y="8661"/>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6"/>
            <p:cNvSpPr/>
            <p:nvPr/>
          </p:nvSpPr>
          <p:spPr>
            <a:xfrm>
              <a:off x="3451523" y="1609228"/>
              <a:ext cx="1182287" cy="1269826"/>
            </a:xfrm>
            <a:custGeom>
              <a:rect b="b" l="l" r="r" t="t"/>
              <a:pathLst>
                <a:path extrusionOk="0" h="7353" w="6846">
                  <a:moveTo>
                    <a:pt x="607" y="0"/>
                  </a:moveTo>
                  <a:lnTo>
                    <a:pt x="1" y="558"/>
                  </a:lnTo>
                  <a:lnTo>
                    <a:pt x="6239" y="7353"/>
                  </a:lnTo>
                  <a:lnTo>
                    <a:pt x="6846" y="6796"/>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6"/>
            <p:cNvSpPr/>
            <p:nvPr/>
          </p:nvSpPr>
          <p:spPr>
            <a:xfrm>
              <a:off x="4442286" y="2283262"/>
              <a:ext cx="393405" cy="410669"/>
            </a:xfrm>
            <a:custGeom>
              <a:rect b="b" l="l" r="r" t="t"/>
              <a:pathLst>
                <a:path extrusionOk="0" h="2378" w="2278">
                  <a:moveTo>
                    <a:pt x="608" y="1"/>
                  </a:moveTo>
                  <a:lnTo>
                    <a:pt x="1" y="557"/>
                  </a:lnTo>
                  <a:lnTo>
                    <a:pt x="1671" y="2377"/>
                  </a:lnTo>
                  <a:lnTo>
                    <a:pt x="2277" y="1820"/>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6"/>
            <p:cNvSpPr/>
            <p:nvPr/>
          </p:nvSpPr>
          <p:spPr>
            <a:xfrm>
              <a:off x="4068051" y="1876044"/>
              <a:ext cx="393405" cy="410496"/>
            </a:xfrm>
            <a:custGeom>
              <a:rect b="b" l="l" r="r" t="t"/>
              <a:pathLst>
                <a:path extrusionOk="0" h="2377" w="2278">
                  <a:moveTo>
                    <a:pt x="607" y="0"/>
                  </a:moveTo>
                  <a:lnTo>
                    <a:pt x="0" y="557"/>
                  </a:lnTo>
                  <a:lnTo>
                    <a:pt x="1671" y="2377"/>
                  </a:lnTo>
                  <a:lnTo>
                    <a:pt x="2278" y="1819"/>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6"/>
            <p:cNvSpPr/>
            <p:nvPr/>
          </p:nvSpPr>
          <p:spPr>
            <a:xfrm>
              <a:off x="1141181" y="1962219"/>
              <a:ext cx="3622675" cy="2651904"/>
            </a:xfrm>
            <a:custGeom>
              <a:rect b="b" l="l" r="r" t="t"/>
              <a:pathLst>
                <a:path extrusionOk="0" h="15356" w="20977">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6"/>
            <p:cNvSpPr/>
            <p:nvPr/>
          </p:nvSpPr>
          <p:spPr>
            <a:xfrm>
              <a:off x="1141181" y="1962219"/>
              <a:ext cx="3622675" cy="1993418"/>
            </a:xfrm>
            <a:custGeom>
              <a:rect b="b" l="l" r="r" t="t"/>
              <a:pathLst>
                <a:path extrusionOk="0" h="11543" w="20977">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6"/>
            <p:cNvSpPr/>
            <p:nvPr/>
          </p:nvSpPr>
          <p:spPr>
            <a:xfrm>
              <a:off x="1249980" y="3025337"/>
              <a:ext cx="3273999" cy="1078308"/>
            </a:xfrm>
            <a:custGeom>
              <a:rect b="b" l="l" r="r" t="t"/>
              <a:pathLst>
                <a:path extrusionOk="0" h="6244" w="18958">
                  <a:moveTo>
                    <a:pt x="442" y="1"/>
                  </a:moveTo>
                  <a:lnTo>
                    <a:pt x="1" y="1856"/>
                  </a:lnTo>
                  <a:lnTo>
                    <a:pt x="18518" y="6243"/>
                  </a:lnTo>
                  <a:lnTo>
                    <a:pt x="18957" y="4388"/>
                  </a:lnTo>
                  <a:lnTo>
                    <a:pt x="44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6"/>
            <p:cNvSpPr/>
            <p:nvPr/>
          </p:nvSpPr>
          <p:spPr>
            <a:xfrm>
              <a:off x="2428120" y="2960922"/>
              <a:ext cx="2008299" cy="606678"/>
            </a:xfrm>
            <a:custGeom>
              <a:rect b="b" l="l" r="r" t="t"/>
              <a:pathLst>
                <a:path extrusionOk="0" h="3513" w="11629">
                  <a:moveTo>
                    <a:pt x="190" y="0"/>
                  </a:moveTo>
                  <a:lnTo>
                    <a:pt x="0" y="802"/>
                  </a:lnTo>
                  <a:lnTo>
                    <a:pt x="11439" y="3513"/>
                  </a:lnTo>
                  <a:lnTo>
                    <a:pt x="11629" y="2711"/>
                  </a:lnTo>
                  <a:lnTo>
                    <a:pt x="19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6"/>
            <p:cNvSpPr/>
            <p:nvPr/>
          </p:nvSpPr>
          <p:spPr>
            <a:xfrm>
              <a:off x="2917025" y="2792543"/>
              <a:ext cx="1583118" cy="505996"/>
            </a:xfrm>
            <a:custGeom>
              <a:rect b="b" l="l" r="r" t="t"/>
              <a:pathLst>
                <a:path extrusionOk="0" h="2930" w="9167">
                  <a:moveTo>
                    <a:pt x="190" y="1"/>
                  </a:moveTo>
                  <a:lnTo>
                    <a:pt x="0" y="803"/>
                  </a:lnTo>
                  <a:lnTo>
                    <a:pt x="8977" y="2930"/>
                  </a:lnTo>
                  <a:lnTo>
                    <a:pt x="9167" y="2128"/>
                  </a:lnTo>
                  <a:lnTo>
                    <a:pt x="19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6"/>
            <p:cNvSpPr/>
            <p:nvPr/>
          </p:nvSpPr>
          <p:spPr>
            <a:xfrm>
              <a:off x="1752874" y="2207621"/>
              <a:ext cx="383043" cy="348153"/>
            </a:xfrm>
            <a:custGeom>
              <a:rect b="b" l="l" r="r" t="t"/>
              <a:pathLst>
                <a:path extrusionOk="0" h="2016" w="2218">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 name="Google Shape;108;p26"/>
          <p:cNvGrpSpPr/>
          <p:nvPr/>
        </p:nvGrpSpPr>
        <p:grpSpPr>
          <a:xfrm flipH="1" rot="6753101">
            <a:off x="-831147" y="4114102"/>
            <a:ext cx="1651494" cy="1730032"/>
            <a:chOff x="1511250" y="306000"/>
            <a:chExt cx="3756676" cy="3935327"/>
          </a:xfrm>
        </p:grpSpPr>
        <p:sp>
          <p:nvSpPr>
            <p:cNvPr id="109" name="Google Shape;109;p26"/>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6"/>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6"/>
            <p:cNvSpPr/>
            <p:nvPr/>
          </p:nvSpPr>
          <p:spPr>
            <a:xfrm>
              <a:off x="1511250" y="1630859"/>
              <a:ext cx="3300871" cy="1504615"/>
            </a:xfrm>
            <a:custGeom>
              <a:rect b="b" l="l" r="r" t="t"/>
              <a:pathLst>
                <a:path extrusionOk="0" h="8203" w="17996">
                  <a:moveTo>
                    <a:pt x="17608" y="0"/>
                  </a:moveTo>
                  <a:lnTo>
                    <a:pt x="0" y="7265"/>
                  </a:lnTo>
                  <a:lnTo>
                    <a:pt x="387" y="8203"/>
                  </a:lnTo>
                  <a:lnTo>
                    <a:pt x="17995" y="938"/>
                  </a:lnTo>
                  <a:lnTo>
                    <a:pt x="176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6"/>
            <p:cNvSpPr/>
            <p:nvPr/>
          </p:nvSpPr>
          <p:spPr>
            <a:xfrm>
              <a:off x="2591425" y="1932222"/>
              <a:ext cx="2210608" cy="986996"/>
            </a:xfrm>
            <a:custGeom>
              <a:rect b="b" l="l" r="r" t="t"/>
              <a:pathLst>
                <a:path extrusionOk="0" h="5381" w="12052">
                  <a:moveTo>
                    <a:pt x="11850" y="0"/>
                  </a:moveTo>
                  <a:lnTo>
                    <a:pt x="0" y="4890"/>
                  </a:lnTo>
                  <a:lnTo>
                    <a:pt x="203" y="5381"/>
                  </a:lnTo>
                  <a:lnTo>
                    <a:pt x="12052" y="491"/>
                  </a:lnTo>
                  <a:lnTo>
                    <a:pt x="1185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6"/>
            <p:cNvSpPr/>
            <p:nvPr/>
          </p:nvSpPr>
          <p:spPr>
            <a:xfrm>
              <a:off x="2662409" y="2173422"/>
              <a:ext cx="2042960" cy="917663"/>
            </a:xfrm>
            <a:custGeom>
              <a:rect b="b" l="l" r="r" t="t"/>
              <a:pathLst>
                <a:path extrusionOk="0" h="5003" w="11138">
                  <a:moveTo>
                    <a:pt x="10934" y="0"/>
                  </a:moveTo>
                  <a:lnTo>
                    <a:pt x="0" y="4512"/>
                  </a:lnTo>
                  <a:lnTo>
                    <a:pt x="202" y="5003"/>
                  </a:lnTo>
                  <a:lnTo>
                    <a:pt x="11137" y="491"/>
                  </a:lnTo>
                  <a:lnTo>
                    <a:pt x="1093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6"/>
            <p:cNvSpPr/>
            <p:nvPr/>
          </p:nvSpPr>
          <p:spPr>
            <a:xfrm>
              <a:off x="2733027" y="2408386"/>
              <a:ext cx="1890169" cy="854749"/>
            </a:xfrm>
            <a:custGeom>
              <a:rect b="b" l="l" r="r" t="t"/>
              <a:pathLst>
                <a:path extrusionOk="0" h="4660" w="10305">
                  <a:moveTo>
                    <a:pt x="10102" y="1"/>
                  </a:moveTo>
                  <a:lnTo>
                    <a:pt x="0" y="4169"/>
                  </a:lnTo>
                  <a:lnTo>
                    <a:pt x="203" y="4659"/>
                  </a:lnTo>
                  <a:lnTo>
                    <a:pt x="10304" y="491"/>
                  </a:lnTo>
                  <a:lnTo>
                    <a:pt x="1010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6"/>
            <p:cNvSpPr/>
            <p:nvPr/>
          </p:nvSpPr>
          <p:spPr>
            <a:xfrm>
              <a:off x="2908746" y="3150146"/>
              <a:ext cx="1124197" cy="538712"/>
            </a:xfrm>
            <a:custGeom>
              <a:rect b="b" l="l" r="r" t="t"/>
              <a:pathLst>
                <a:path extrusionOk="0" h="2937" w="6129">
                  <a:moveTo>
                    <a:pt x="5926" y="1"/>
                  </a:moveTo>
                  <a:lnTo>
                    <a:pt x="1" y="2446"/>
                  </a:lnTo>
                  <a:lnTo>
                    <a:pt x="203" y="2936"/>
                  </a:lnTo>
                  <a:lnTo>
                    <a:pt x="6128" y="491"/>
                  </a:lnTo>
                  <a:lnTo>
                    <a:pt x="59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6"/>
            <p:cNvSpPr/>
            <p:nvPr/>
          </p:nvSpPr>
          <p:spPr>
            <a:xfrm>
              <a:off x="4082466" y="2945997"/>
              <a:ext cx="446450" cy="258993"/>
            </a:xfrm>
            <a:custGeom>
              <a:rect b="b" l="l" r="r" t="t"/>
              <a:pathLst>
                <a:path extrusionOk="0" h="1412" w="2434">
                  <a:moveTo>
                    <a:pt x="2231" y="1"/>
                  </a:moveTo>
                  <a:lnTo>
                    <a:pt x="0" y="921"/>
                  </a:lnTo>
                  <a:lnTo>
                    <a:pt x="203" y="1411"/>
                  </a:lnTo>
                  <a:lnTo>
                    <a:pt x="2433" y="491"/>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6"/>
            <p:cNvSpPr/>
            <p:nvPr/>
          </p:nvSpPr>
          <p:spPr>
            <a:xfrm>
              <a:off x="2854819" y="3018999"/>
              <a:ext cx="1124197" cy="538528"/>
            </a:xfrm>
            <a:custGeom>
              <a:rect b="b" l="l" r="r" t="t"/>
              <a:pathLst>
                <a:path extrusionOk="0" h="2936" w="6129">
                  <a:moveTo>
                    <a:pt x="5925" y="0"/>
                  </a:moveTo>
                  <a:lnTo>
                    <a:pt x="0" y="2445"/>
                  </a:lnTo>
                  <a:lnTo>
                    <a:pt x="203" y="2936"/>
                  </a:lnTo>
                  <a:lnTo>
                    <a:pt x="6128" y="491"/>
                  </a:lnTo>
                  <a:lnTo>
                    <a:pt x="592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6"/>
            <p:cNvSpPr/>
            <p:nvPr/>
          </p:nvSpPr>
          <p:spPr>
            <a:xfrm>
              <a:off x="1783082" y="3136206"/>
              <a:ext cx="728921" cy="375466"/>
            </a:xfrm>
            <a:custGeom>
              <a:rect b="b" l="l" r="r" t="t"/>
              <a:pathLst>
                <a:path extrusionOk="0" h="2047" w="3974">
                  <a:moveTo>
                    <a:pt x="3772" y="0"/>
                  </a:moveTo>
                  <a:lnTo>
                    <a:pt x="0" y="1556"/>
                  </a:lnTo>
                  <a:lnTo>
                    <a:pt x="202" y="2046"/>
                  </a:lnTo>
                  <a:lnTo>
                    <a:pt x="3973" y="491"/>
                  </a:lnTo>
                  <a:lnTo>
                    <a:pt x="377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6"/>
            <p:cNvSpPr/>
            <p:nvPr/>
          </p:nvSpPr>
          <p:spPr>
            <a:xfrm>
              <a:off x="1729156" y="3005426"/>
              <a:ext cx="729104" cy="375282"/>
            </a:xfrm>
            <a:custGeom>
              <a:rect b="b" l="l" r="r" t="t"/>
              <a:pathLst>
                <a:path extrusionOk="0" h="2046" w="3975">
                  <a:moveTo>
                    <a:pt x="3771" y="1"/>
                  </a:moveTo>
                  <a:lnTo>
                    <a:pt x="0" y="1557"/>
                  </a:lnTo>
                  <a:lnTo>
                    <a:pt x="203" y="2046"/>
                  </a:lnTo>
                  <a:lnTo>
                    <a:pt x="3974" y="491"/>
                  </a:lnTo>
                  <a:lnTo>
                    <a:pt x="377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6"/>
            <p:cNvSpPr/>
            <p:nvPr/>
          </p:nvSpPr>
          <p:spPr>
            <a:xfrm>
              <a:off x="4600818" y="2517522"/>
              <a:ext cx="407565" cy="415452"/>
            </a:xfrm>
            <a:custGeom>
              <a:rect b="b" l="l" r="r" t="t"/>
              <a:pathLst>
                <a:path extrusionOk="0" h="2265" w="2222">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6"/>
            <p:cNvSpPr/>
            <p:nvPr/>
          </p:nvSpPr>
          <p:spPr>
            <a:xfrm>
              <a:off x="4913369" y="2689206"/>
              <a:ext cx="26413" cy="24762"/>
            </a:xfrm>
            <a:custGeom>
              <a:rect b="b" l="l" r="r" t="t"/>
              <a:pathLst>
                <a:path extrusionOk="0" h="135" w="144">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6"/>
            <p:cNvSpPr/>
            <p:nvPr/>
          </p:nvSpPr>
          <p:spPr>
            <a:xfrm>
              <a:off x="4945468" y="2744783"/>
              <a:ext cx="26229" cy="24762"/>
            </a:xfrm>
            <a:custGeom>
              <a:rect b="b" l="l" r="r" t="t"/>
              <a:pathLst>
                <a:path extrusionOk="0" h="135" w="143">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6"/>
            <p:cNvSpPr/>
            <p:nvPr/>
          </p:nvSpPr>
          <p:spPr>
            <a:xfrm>
              <a:off x="4752691" y="2619505"/>
              <a:ext cx="19443" cy="21644"/>
            </a:xfrm>
            <a:custGeom>
              <a:rect b="b" l="l" r="r" t="t"/>
              <a:pathLst>
                <a:path extrusionOk="0" h="118" w="106">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6"/>
            <p:cNvSpPr/>
            <p:nvPr/>
          </p:nvSpPr>
          <p:spPr>
            <a:xfrm>
              <a:off x="4688677" y="2623724"/>
              <a:ext cx="19443" cy="21644"/>
            </a:xfrm>
            <a:custGeom>
              <a:rect b="b" l="l" r="r" t="t"/>
              <a:pathLst>
                <a:path extrusionOk="0" h="118" w="106">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6"/>
            <p:cNvSpPr/>
            <p:nvPr/>
          </p:nvSpPr>
          <p:spPr>
            <a:xfrm>
              <a:off x="1974942" y="3363833"/>
              <a:ext cx="647848" cy="647848"/>
            </a:xfrm>
            <a:custGeom>
              <a:rect b="b" l="l" r="r" t="t"/>
              <a:pathLst>
                <a:path extrusionOk="0" h="3532" w="3532">
                  <a:moveTo>
                    <a:pt x="2501" y="0"/>
                  </a:moveTo>
                  <a:lnTo>
                    <a:pt x="0" y="1031"/>
                  </a:lnTo>
                  <a:lnTo>
                    <a:pt x="1033" y="3532"/>
                  </a:lnTo>
                  <a:lnTo>
                    <a:pt x="3532" y="2499"/>
                  </a:lnTo>
                  <a:lnTo>
                    <a:pt x="250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6"/>
            <p:cNvSpPr/>
            <p:nvPr/>
          </p:nvSpPr>
          <p:spPr>
            <a:xfrm>
              <a:off x="1691187" y="424307"/>
              <a:ext cx="3142761" cy="3458248"/>
            </a:xfrm>
            <a:custGeom>
              <a:rect b="b" l="l" r="r" t="t"/>
              <a:pathLst>
                <a:path extrusionOk="0" h="18854" w="17134">
                  <a:moveTo>
                    <a:pt x="12099" y="1"/>
                  </a:moveTo>
                  <a:lnTo>
                    <a:pt x="0" y="14714"/>
                  </a:lnTo>
                  <a:lnTo>
                    <a:pt x="5034" y="18854"/>
                  </a:lnTo>
                  <a:lnTo>
                    <a:pt x="17134" y="4141"/>
                  </a:lnTo>
                  <a:lnTo>
                    <a:pt x="12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6"/>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6"/>
            <p:cNvSpPr/>
            <p:nvPr/>
          </p:nvSpPr>
          <p:spPr>
            <a:xfrm>
              <a:off x="2436066" y="560774"/>
              <a:ext cx="1568813" cy="1878063"/>
            </a:xfrm>
            <a:custGeom>
              <a:rect b="b" l="l" r="r" t="t"/>
              <a:pathLst>
                <a:path extrusionOk="0" h="10239" w="8553">
                  <a:moveTo>
                    <a:pt x="8143" y="1"/>
                  </a:moveTo>
                  <a:lnTo>
                    <a:pt x="1" y="9902"/>
                  </a:lnTo>
                  <a:lnTo>
                    <a:pt x="411" y="10239"/>
                  </a:lnTo>
                  <a:lnTo>
                    <a:pt x="8553" y="338"/>
                  </a:lnTo>
                  <a:lnTo>
                    <a:pt x="814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6"/>
            <p:cNvSpPr/>
            <p:nvPr/>
          </p:nvSpPr>
          <p:spPr>
            <a:xfrm>
              <a:off x="2579869" y="819216"/>
              <a:ext cx="1453440" cy="1737745"/>
            </a:xfrm>
            <a:custGeom>
              <a:rect b="b" l="l" r="r" t="t"/>
              <a:pathLst>
                <a:path extrusionOk="0" h="9474" w="7924">
                  <a:moveTo>
                    <a:pt x="7514" y="0"/>
                  </a:moveTo>
                  <a:lnTo>
                    <a:pt x="0" y="9137"/>
                  </a:lnTo>
                  <a:lnTo>
                    <a:pt x="410" y="9474"/>
                  </a:lnTo>
                  <a:lnTo>
                    <a:pt x="7923" y="337"/>
                  </a:lnTo>
                  <a:lnTo>
                    <a:pt x="751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6"/>
            <p:cNvSpPr/>
            <p:nvPr/>
          </p:nvSpPr>
          <p:spPr>
            <a:xfrm>
              <a:off x="2723489" y="1065185"/>
              <a:ext cx="1348522" cy="1610083"/>
            </a:xfrm>
            <a:custGeom>
              <a:rect b="b" l="l" r="r" t="t"/>
              <a:pathLst>
                <a:path extrusionOk="0" h="8778" w="7352">
                  <a:moveTo>
                    <a:pt x="6942" y="1"/>
                  </a:moveTo>
                  <a:lnTo>
                    <a:pt x="1" y="8441"/>
                  </a:lnTo>
                  <a:lnTo>
                    <a:pt x="410" y="8778"/>
                  </a:lnTo>
                  <a:lnTo>
                    <a:pt x="7352" y="338"/>
                  </a:lnTo>
                  <a:lnTo>
                    <a:pt x="694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6"/>
            <p:cNvSpPr/>
            <p:nvPr/>
          </p:nvSpPr>
          <p:spPr>
            <a:xfrm>
              <a:off x="3079328" y="1997520"/>
              <a:ext cx="822100" cy="969938"/>
            </a:xfrm>
            <a:custGeom>
              <a:rect b="b" l="l" r="r" t="t"/>
              <a:pathLst>
                <a:path extrusionOk="0" h="5288" w="4482">
                  <a:moveTo>
                    <a:pt x="4071" y="1"/>
                  </a:moveTo>
                  <a:lnTo>
                    <a:pt x="0" y="4951"/>
                  </a:lnTo>
                  <a:lnTo>
                    <a:pt x="410" y="5288"/>
                  </a:lnTo>
                  <a:lnTo>
                    <a:pt x="4482" y="337"/>
                  </a:lnTo>
                  <a:lnTo>
                    <a:pt x="407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6"/>
            <p:cNvSpPr/>
            <p:nvPr/>
          </p:nvSpPr>
          <p:spPr>
            <a:xfrm>
              <a:off x="3886204" y="1581885"/>
              <a:ext cx="356757" cy="404080"/>
            </a:xfrm>
            <a:custGeom>
              <a:rect b="b" l="l" r="r" t="t"/>
              <a:pathLst>
                <a:path extrusionOk="0" h="2203" w="1945">
                  <a:moveTo>
                    <a:pt x="1534" y="1"/>
                  </a:moveTo>
                  <a:lnTo>
                    <a:pt x="1" y="1866"/>
                  </a:lnTo>
                  <a:lnTo>
                    <a:pt x="411" y="2203"/>
                  </a:lnTo>
                  <a:lnTo>
                    <a:pt x="1944" y="338"/>
                  </a:lnTo>
                  <a:lnTo>
                    <a:pt x="153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6"/>
            <p:cNvSpPr/>
            <p:nvPr/>
          </p:nvSpPr>
          <p:spPr>
            <a:xfrm>
              <a:off x="2969825" y="1907643"/>
              <a:ext cx="822100" cy="969938"/>
            </a:xfrm>
            <a:custGeom>
              <a:rect b="b" l="l" r="r" t="t"/>
              <a:pathLst>
                <a:path extrusionOk="0" h="5288" w="4482">
                  <a:moveTo>
                    <a:pt x="4071" y="0"/>
                  </a:moveTo>
                  <a:lnTo>
                    <a:pt x="0" y="4951"/>
                  </a:lnTo>
                  <a:lnTo>
                    <a:pt x="410" y="5287"/>
                  </a:lnTo>
                  <a:lnTo>
                    <a:pt x="4482" y="337"/>
                  </a:lnTo>
                  <a:lnTo>
                    <a:pt x="40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6"/>
            <p:cNvSpPr/>
            <p:nvPr/>
          </p:nvSpPr>
          <p:spPr>
            <a:xfrm>
              <a:off x="2003923" y="2701495"/>
              <a:ext cx="550451" cy="639961"/>
            </a:xfrm>
            <a:custGeom>
              <a:rect b="b" l="l" r="r" t="t"/>
              <a:pathLst>
                <a:path extrusionOk="0" h="3489" w="3001">
                  <a:moveTo>
                    <a:pt x="2591" y="1"/>
                  </a:moveTo>
                  <a:lnTo>
                    <a:pt x="0" y="3152"/>
                  </a:lnTo>
                  <a:lnTo>
                    <a:pt x="410" y="3489"/>
                  </a:lnTo>
                  <a:lnTo>
                    <a:pt x="3001" y="338"/>
                  </a:lnTo>
                  <a:lnTo>
                    <a:pt x="259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6"/>
            <p:cNvSpPr/>
            <p:nvPr/>
          </p:nvSpPr>
          <p:spPr>
            <a:xfrm>
              <a:off x="1894419" y="2611618"/>
              <a:ext cx="550451" cy="639961"/>
            </a:xfrm>
            <a:custGeom>
              <a:rect b="b" l="l" r="r" t="t"/>
              <a:pathLst>
                <a:path extrusionOk="0" h="3489" w="3001">
                  <a:moveTo>
                    <a:pt x="2591" y="0"/>
                  </a:moveTo>
                  <a:lnTo>
                    <a:pt x="0" y="3151"/>
                  </a:lnTo>
                  <a:lnTo>
                    <a:pt x="410" y="3488"/>
                  </a:lnTo>
                  <a:lnTo>
                    <a:pt x="3001" y="337"/>
                  </a:lnTo>
                  <a:lnTo>
                    <a:pt x="259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6"/>
            <p:cNvSpPr/>
            <p:nvPr/>
          </p:nvSpPr>
          <p:spPr>
            <a:xfrm>
              <a:off x="4128505" y="999703"/>
              <a:ext cx="452320" cy="432510"/>
            </a:xfrm>
            <a:custGeom>
              <a:rect b="b" l="l" r="r" t="t"/>
              <a:pathLst>
                <a:path extrusionOk="0" h="2358" w="2466">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6"/>
            <p:cNvSpPr/>
            <p:nvPr/>
          </p:nvSpPr>
          <p:spPr>
            <a:xfrm>
              <a:off x="4421797" y="1149926"/>
              <a:ext cx="25679" cy="24762"/>
            </a:xfrm>
            <a:custGeom>
              <a:rect b="b" l="l" r="r" t="t"/>
              <a:pathLst>
                <a:path extrusionOk="0" h="135" w="14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6"/>
            <p:cNvSpPr/>
            <p:nvPr/>
          </p:nvSpPr>
          <p:spPr>
            <a:xfrm>
              <a:off x="4476274" y="1183859"/>
              <a:ext cx="25863" cy="24762"/>
            </a:xfrm>
            <a:custGeom>
              <a:rect b="b" l="l" r="r" t="t"/>
              <a:pathLst>
                <a:path extrusionOk="0" h="135" w="141">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6"/>
            <p:cNvSpPr/>
            <p:nvPr/>
          </p:nvSpPr>
          <p:spPr>
            <a:xfrm>
              <a:off x="4242594" y="1162582"/>
              <a:ext cx="25496" cy="24945"/>
            </a:xfrm>
            <a:custGeom>
              <a:rect b="b" l="l" r="r" t="t"/>
              <a:pathLst>
                <a:path extrusionOk="0" h="136" w="139">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6"/>
            <p:cNvSpPr/>
            <p:nvPr/>
          </p:nvSpPr>
          <p:spPr>
            <a:xfrm>
              <a:off x="4187934" y="1196699"/>
              <a:ext cx="25679" cy="24945"/>
            </a:xfrm>
            <a:custGeom>
              <a:rect b="b" l="l" r="r" t="t"/>
              <a:pathLst>
                <a:path extrusionOk="0" h="136" w="14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6"/>
            <p:cNvSpPr/>
            <p:nvPr/>
          </p:nvSpPr>
          <p:spPr>
            <a:xfrm>
              <a:off x="2234485" y="2922702"/>
              <a:ext cx="698289" cy="698473"/>
            </a:xfrm>
            <a:custGeom>
              <a:rect b="b" l="l" r="r" t="t"/>
              <a:pathLst>
                <a:path extrusionOk="0" h="3808" w="3807">
                  <a:moveTo>
                    <a:pt x="1718" y="1"/>
                  </a:moveTo>
                  <a:lnTo>
                    <a:pt x="0" y="2090"/>
                  </a:lnTo>
                  <a:lnTo>
                    <a:pt x="2089" y="3807"/>
                  </a:lnTo>
                  <a:lnTo>
                    <a:pt x="3807" y="1719"/>
                  </a:lnTo>
                  <a:lnTo>
                    <a:pt x="171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6"/>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 name="Google Shape;143;p26"/>
          <p:cNvGrpSpPr/>
          <p:nvPr/>
        </p:nvGrpSpPr>
        <p:grpSpPr>
          <a:xfrm rot="1992157">
            <a:off x="8316333" y="4149525"/>
            <a:ext cx="1717499" cy="1461648"/>
            <a:chOff x="725975" y="529375"/>
            <a:chExt cx="4581126" cy="3898687"/>
          </a:xfrm>
        </p:grpSpPr>
        <p:sp>
          <p:nvSpPr>
            <p:cNvPr id="144" name="Google Shape;144;p26"/>
            <p:cNvSpPr/>
            <p:nvPr/>
          </p:nvSpPr>
          <p:spPr>
            <a:xfrm>
              <a:off x="725975" y="738407"/>
              <a:ext cx="4581126" cy="3689182"/>
            </a:xfrm>
            <a:custGeom>
              <a:rect b="b" l="l" r="r" t="t"/>
              <a:pathLst>
                <a:path extrusionOk="0" h="23367" w="29722">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6"/>
            <p:cNvSpPr/>
            <p:nvPr/>
          </p:nvSpPr>
          <p:spPr>
            <a:xfrm>
              <a:off x="1332633" y="25058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6"/>
            <p:cNvSpPr/>
            <p:nvPr/>
          </p:nvSpPr>
          <p:spPr>
            <a:xfrm>
              <a:off x="1216271" y="203768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6"/>
            <p:cNvSpPr/>
            <p:nvPr/>
          </p:nvSpPr>
          <p:spPr>
            <a:xfrm>
              <a:off x="1099508" y="156150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6"/>
            <p:cNvSpPr/>
            <p:nvPr/>
          </p:nvSpPr>
          <p:spPr>
            <a:xfrm>
              <a:off x="982908" y="11021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6"/>
            <p:cNvSpPr/>
            <p:nvPr/>
          </p:nvSpPr>
          <p:spPr>
            <a:xfrm>
              <a:off x="1449383" y="297373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6"/>
            <p:cNvSpPr/>
            <p:nvPr/>
          </p:nvSpPr>
          <p:spPr>
            <a:xfrm>
              <a:off x="1249249" y="738722"/>
              <a:ext cx="4057846" cy="3689340"/>
            </a:xfrm>
            <a:custGeom>
              <a:rect b="b" l="l" r="r" t="t"/>
              <a:pathLst>
                <a:path extrusionOk="0" h="23368" w="26327">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6"/>
            <p:cNvSpPr/>
            <p:nvPr/>
          </p:nvSpPr>
          <p:spPr>
            <a:xfrm>
              <a:off x="2004797" y="666256"/>
              <a:ext cx="1153528" cy="334548"/>
            </a:xfrm>
            <a:custGeom>
              <a:rect b="b" l="l" r="r" t="t"/>
              <a:pathLst>
                <a:path extrusionOk="0" h="2119" w="7484">
                  <a:moveTo>
                    <a:pt x="7427" y="0"/>
                  </a:moveTo>
                  <a:lnTo>
                    <a:pt x="1" y="1897"/>
                  </a:lnTo>
                  <a:lnTo>
                    <a:pt x="57" y="2119"/>
                  </a:lnTo>
                  <a:lnTo>
                    <a:pt x="7484" y="221"/>
                  </a:lnTo>
                  <a:lnTo>
                    <a:pt x="742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6"/>
            <p:cNvSpPr/>
            <p:nvPr/>
          </p:nvSpPr>
          <p:spPr>
            <a:xfrm>
              <a:off x="1850975" y="529375"/>
              <a:ext cx="1513581" cy="829817"/>
            </a:xfrm>
            <a:custGeom>
              <a:rect b="b" l="l" r="r" t="t"/>
              <a:pathLst>
                <a:path extrusionOk="0" h="5256" w="982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6"/>
            <p:cNvSpPr/>
            <p:nvPr/>
          </p:nvSpPr>
          <p:spPr>
            <a:xfrm>
              <a:off x="1947306" y="1248986"/>
              <a:ext cx="135482" cy="68204"/>
            </a:xfrm>
            <a:custGeom>
              <a:rect b="b" l="l" r="r" t="t"/>
              <a:pathLst>
                <a:path extrusionOk="0" h="432" w="879">
                  <a:moveTo>
                    <a:pt x="822" y="1"/>
                  </a:moveTo>
                  <a:lnTo>
                    <a:pt x="1" y="211"/>
                  </a:lnTo>
                  <a:lnTo>
                    <a:pt x="57" y="431"/>
                  </a:lnTo>
                  <a:lnTo>
                    <a:pt x="878" y="222"/>
                  </a:lnTo>
                  <a:lnTo>
                    <a:pt x="8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6"/>
            <p:cNvSpPr/>
            <p:nvPr/>
          </p:nvSpPr>
          <p:spPr>
            <a:xfrm>
              <a:off x="3218884" y="917914"/>
              <a:ext cx="135328" cy="68204"/>
            </a:xfrm>
            <a:custGeom>
              <a:rect b="b" l="l" r="r" t="t"/>
              <a:pathLst>
                <a:path extrusionOk="0" h="432" w="878">
                  <a:moveTo>
                    <a:pt x="821" y="0"/>
                  </a:moveTo>
                  <a:lnTo>
                    <a:pt x="0" y="210"/>
                  </a:lnTo>
                  <a:lnTo>
                    <a:pt x="57" y="431"/>
                  </a:lnTo>
                  <a:lnTo>
                    <a:pt x="878" y="221"/>
                  </a:lnTo>
                  <a:lnTo>
                    <a:pt x="82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6"/>
            <p:cNvSpPr/>
            <p:nvPr/>
          </p:nvSpPr>
          <p:spPr>
            <a:xfrm>
              <a:off x="3834328" y="798716"/>
              <a:ext cx="974117" cy="2885099"/>
            </a:xfrm>
            <a:custGeom>
              <a:rect b="b" l="l" r="r" t="t"/>
              <a:pathLst>
                <a:path extrusionOk="0" h="18274" w="6320">
                  <a:moveTo>
                    <a:pt x="1769" y="0"/>
                  </a:moveTo>
                  <a:lnTo>
                    <a:pt x="0" y="453"/>
                  </a:lnTo>
                  <a:lnTo>
                    <a:pt x="4551" y="18274"/>
                  </a:lnTo>
                  <a:lnTo>
                    <a:pt x="6320" y="17823"/>
                  </a:lnTo>
                  <a:lnTo>
                    <a:pt x="176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6"/>
            <p:cNvSpPr/>
            <p:nvPr/>
          </p:nvSpPr>
          <p:spPr>
            <a:xfrm>
              <a:off x="4280999" y="2213781"/>
              <a:ext cx="87547" cy="81150"/>
            </a:xfrm>
            <a:custGeom>
              <a:rect b="b" l="l" r="r" t="t"/>
              <a:pathLst>
                <a:path extrusionOk="0" h="514" w="568">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6"/>
            <p:cNvSpPr/>
            <p:nvPr/>
          </p:nvSpPr>
          <p:spPr>
            <a:xfrm>
              <a:off x="4035931" y="1908286"/>
              <a:ext cx="571677" cy="667201"/>
            </a:xfrm>
            <a:custGeom>
              <a:rect b="b" l="l" r="r" t="t"/>
              <a:pathLst>
                <a:path extrusionOk="0" h="4226" w="3709">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6"/>
            <p:cNvSpPr/>
            <p:nvPr/>
          </p:nvSpPr>
          <p:spPr>
            <a:xfrm>
              <a:off x="4253718" y="2482491"/>
              <a:ext cx="279750" cy="97728"/>
            </a:xfrm>
            <a:custGeom>
              <a:rect b="b" l="l" r="r" t="t"/>
              <a:pathLst>
                <a:path extrusionOk="0" h="619" w="1815">
                  <a:moveTo>
                    <a:pt x="1772" y="1"/>
                  </a:moveTo>
                  <a:lnTo>
                    <a:pt x="0" y="453"/>
                  </a:lnTo>
                  <a:lnTo>
                    <a:pt x="43" y="618"/>
                  </a:lnTo>
                  <a:lnTo>
                    <a:pt x="1815" y="166"/>
                  </a:lnTo>
                  <a:lnTo>
                    <a:pt x="17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6"/>
            <p:cNvSpPr/>
            <p:nvPr/>
          </p:nvSpPr>
          <p:spPr>
            <a:xfrm>
              <a:off x="1223509" y="1481699"/>
              <a:ext cx="974272" cy="2885257"/>
            </a:xfrm>
            <a:custGeom>
              <a:rect b="b" l="l" r="r" t="t"/>
              <a:pathLst>
                <a:path extrusionOk="0" h="18275" w="6321">
                  <a:moveTo>
                    <a:pt x="1770" y="0"/>
                  </a:moveTo>
                  <a:lnTo>
                    <a:pt x="1" y="452"/>
                  </a:lnTo>
                  <a:lnTo>
                    <a:pt x="4552" y="18274"/>
                  </a:lnTo>
                  <a:lnTo>
                    <a:pt x="6321" y="17822"/>
                  </a:lnTo>
                  <a:lnTo>
                    <a:pt x="177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6"/>
            <p:cNvSpPr/>
            <p:nvPr/>
          </p:nvSpPr>
          <p:spPr>
            <a:xfrm>
              <a:off x="1670179" y="2896448"/>
              <a:ext cx="87547" cy="81308"/>
            </a:xfrm>
            <a:custGeom>
              <a:rect b="b" l="l" r="r" t="t"/>
              <a:pathLst>
                <a:path extrusionOk="0" h="515" w="568">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6"/>
            <p:cNvSpPr/>
            <p:nvPr/>
          </p:nvSpPr>
          <p:spPr>
            <a:xfrm>
              <a:off x="1425266" y="2591111"/>
              <a:ext cx="571523" cy="667043"/>
            </a:xfrm>
            <a:custGeom>
              <a:rect b="b" l="l" r="r" t="t"/>
              <a:pathLst>
                <a:path extrusionOk="0" h="4225" w="3708">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6"/>
            <p:cNvSpPr/>
            <p:nvPr/>
          </p:nvSpPr>
          <p:spPr>
            <a:xfrm>
              <a:off x="1643207" y="3165315"/>
              <a:ext cx="279596" cy="97570"/>
            </a:xfrm>
            <a:custGeom>
              <a:rect b="b" l="l" r="r" t="t"/>
              <a:pathLst>
                <a:path extrusionOk="0" h="618" w="1814">
                  <a:moveTo>
                    <a:pt x="1771" y="1"/>
                  </a:moveTo>
                  <a:lnTo>
                    <a:pt x="0" y="453"/>
                  </a:lnTo>
                  <a:lnTo>
                    <a:pt x="42" y="618"/>
                  </a:lnTo>
                  <a:lnTo>
                    <a:pt x="1814" y="166"/>
                  </a:lnTo>
                  <a:lnTo>
                    <a:pt x="177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6"/>
            <p:cNvSpPr/>
            <p:nvPr/>
          </p:nvSpPr>
          <p:spPr>
            <a:xfrm>
              <a:off x="1908311" y="1270615"/>
              <a:ext cx="241680" cy="102780"/>
            </a:xfrm>
            <a:custGeom>
              <a:rect b="b" l="l" r="r" t="t"/>
              <a:pathLst>
                <a:path extrusionOk="0" h="651" w="1568">
                  <a:moveTo>
                    <a:pt x="1500" y="0"/>
                  </a:moveTo>
                  <a:lnTo>
                    <a:pt x="1537" y="146"/>
                  </a:lnTo>
                  <a:lnTo>
                    <a:pt x="1" y="540"/>
                  </a:lnTo>
                  <a:lnTo>
                    <a:pt x="29" y="651"/>
                  </a:lnTo>
                  <a:lnTo>
                    <a:pt x="1567" y="258"/>
                  </a:lnTo>
                  <a:lnTo>
                    <a:pt x="150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6"/>
            <p:cNvSpPr/>
            <p:nvPr/>
          </p:nvSpPr>
          <p:spPr>
            <a:xfrm>
              <a:off x="1902146" y="1270141"/>
              <a:ext cx="242913" cy="85413"/>
            </a:xfrm>
            <a:custGeom>
              <a:rect b="b" l="l" r="r" t="t"/>
              <a:pathLst>
                <a:path extrusionOk="0" h="541" w="1576">
                  <a:moveTo>
                    <a:pt x="1538" y="1"/>
                  </a:moveTo>
                  <a:lnTo>
                    <a:pt x="0" y="393"/>
                  </a:lnTo>
                  <a:lnTo>
                    <a:pt x="38" y="541"/>
                  </a:lnTo>
                  <a:lnTo>
                    <a:pt x="1575" y="148"/>
                  </a:lnTo>
                  <a:lnTo>
                    <a:pt x="153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6"/>
            <p:cNvSpPr/>
            <p:nvPr/>
          </p:nvSpPr>
          <p:spPr>
            <a:xfrm>
              <a:off x="3178502" y="938281"/>
              <a:ext cx="241526" cy="102938"/>
            </a:xfrm>
            <a:custGeom>
              <a:rect b="b" l="l" r="r" t="t"/>
              <a:pathLst>
                <a:path extrusionOk="0" h="652" w="1567">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6"/>
            <p:cNvSpPr/>
            <p:nvPr/>
          </p:nvSpPr>
          <p:spPr>
            <a:xfrm>
              <a:off x="3172645" y="937807"/>
              <a:ext cx="243067" cy="85413"/>
            </a:xfrm>
            <a:custGeom>
              <a:rect b="b" l="l" r="r" t="t"/>
              <a:pathLst>
                <a:path extrusionOk="0" h="541" w="1577">
                  <a:moveTo>
                    <a:pt x="1538" y="0"/>
                  </a:moveTo>
                  <a:lnTo>
                    <a:pt x="0" y="394"/>
                  </a:lnTo>
                  <a:lnTo>
                    <a:pt x="38" y="541"/>
                  </a:lnTo>
                  <a:lnTo>
                    <a:pt x="1576" y="147"/>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7" name="Google Shape;167;p26"/>
          <p:cNvSpPr txBox="1"/>
          <p:nvPr>
            <p:ph type="title"/>
          </p:nvPr>
        </p:nvSpPr>
        <p:spPr>
          <a:xfrm>
            <a:off x="720000" y="2330047"/>
            <a:ext cx="4727700" cy="976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6000">
                <a:solidFill>
                  <a:schemeClr val="dk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68" name="Google Shape;168;p26"/>
          <p:cNvSpPr txBox="1"/>
          <p:nvPr>
            <p:ph idx="2" type="title"/>
          </p:nvPr>
        </p:nvSpPr>
        <p:spPr>
          <a:xfrm>
            <a:off x="720000" y="1297377"/>
            <a:ext cx="1388100" cy="1033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6000"/>
              <a:buNone/>
              <a:defRPr sz="6000">
                <a:solidFill>
                  <a:schemeClr val="dk2"/>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69" name="Google Shape;169;p26"/>
          <p:cNvSpPr txBox="1"/>
          <p:nvPr>
            <p:ph idx="1" type="subTitle"/>
          </p:nvPr>
        </p:nvSpPr>
        <p:spPr>
          <a:xfrm>
            <a:off x="720000" y="3323402"/>
            <a:ext cx="4727700" cy="41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70" name="Google Shape;170;p26"/>
          <p:cNvSpPr/>
          <p:nvPr/>
        </p:nvSpPr>
        <p:spPr>
          <a:xfrm>
            <a:off x="8731038" y="1180238"/>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6"/>
          <p:cNvSpPr/>
          <p:nvPr/>
        </p:nvSpPr>
        <p:spPr>
          <a:xfrm>
            <a:off x="1334899" y="314888"/>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_1">
    <p:spTree>
      <p:nvGrpSpPr>
        <p:cNvPr id="172" name="Shape 172"/>
        <p:cNvGrpSpPr/>
        <p:nvPr/>
      </p:nvGrpSpPr>
      <p:grpSpPr>
        <a:xfrm>
          <a:off x="0" y="0"/>
          <a:ext cx="0" cy="0"/>
          <a:chOff x="0" y="0"/>
          <a:chExt cx="0" cy="0"/>
        </a:xfrm>
      </p:grpSpPr>
      <p:sp>
        <p:nvSpPr>
          <p:cNvPr id="173" name="Google Shape;173;p27"/>
          <p:cNvSpPr/>
          <p:nvPr/>
        </p:nvSpPr>
        <p:spPr>
          <a:xfrm flipH="1" rot="10800000">
            <a:off x="1505393" y="4573850"/>
            <a:ext cx="1816404" cy="572700"/>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7"/>
          <p:cNvSpPr/>
          <p:nvPr/>
        </p:nvSpPr>
        <p:spPr>
          <a:xfrm flipH="1">
            <a:off x="5822243" y="-50"/>
            <a:ext cx="1816404" cy="572700"/>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7"/>
          <p:cNvSpPr/>
          <p:nvPr/>
        </p:nvSpPr>
        <p:spPr>
          <a:xfrm rot="5400000">
            <a:off x="270216" y="-270183"/>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7"/>
          <p:cNvSpPr/>
          <p:nvPr/>
        </p:nvSpPr>
        <p:spPr>
          <a:xfrm>
            <a:off x="6527124" y="2252751"/>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78" name="Google Shape;178;p27"/>
          <p:cNvSpPr txBox="1"/>
          <p:nvPr>
            <p:ph idx="1" type="subTitle"/>
          </p:nvPr>
        </p:nvSpPr>
        <p:spPr>
          <a:xfrm>
            <a:off x="726150" y="2261443"/>
            <a:ext cx="23367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79" name="Google Shape;179;p27"/>
          <p:cNvSpPr txBox="1"/>
          <p:nvPr>
            <p:ph idx="2" type="subTitle"/>
          </p:nvPr>
        </p:nvSpPr>
        <p:spPr>
          <a:xfrm>
            <a:off x="3400650" y="2261443"/>
            <a:ext cx="23427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80" name="Google Shape;180;p27"/>
          <p:cNvSpPr txBox="1"/>
          <p:nvPr>
            <p:ph idx="3" type="subTitle"/>
          </p:nvPr>
        </p:nvSpPr>
        <p:spPr>
          <a:xfrm>
            <a:off x="725975" y="3844244"/>
            <a:ext cx="23367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81" name="Google Shape;181;p27"/>
          <p:cNvSpPr txBox="1"/>
          <p:nvPr>
            <p:ph idx="4" type="subTitle"/>
          </p:nvPr>
        </p:nvSpPr>
        <p:spPr>
          <a:xfrm>
            <a:off x="3400650" y="3844240"/>
            <a:ext cx="23427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82" name="Google Shape;182;p27"/>
          <p:cNvSpPr txBox="1"/>
          <p:nvPr>
            <p:ph idx="5" type="subTitle"/>
          </p:nvPr>
        </p:nvSpPr>
        <p:spPr>
          <a:xfrm>
            <a:off x="6075325" y="2261443"/>
            <a:ext cx="23427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83" name="Google Shape;183;p27"/>
          <p:cNvSpPr txBox="1"/>
          <p:nvPr>
            <p:ph idx="6" type="subTitle"/>
          </p:nvPr>
        </p:nvSpPr>
        <p:spPr>
          <a:xfrm>
            <a:off x="6075325" y="3844243"/>
            <a:ext cx="23427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84" name="Google Shape;184;p27"/>
          <p:cNvSpPr txBox="1"/>
          <p:nvPr>
            <p:ph idx="7" type="title"/>
          </p:nvPr>
        </p:nvSpPr>
        <p:spPr>
          <a:xfrm>
            <a:off x="725975" y="1447052"/>
            <a:ext cx="914400" cy="44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85" name="Google Shape;185;p27"/>
          <p:cNvSpPr txBox="1"/>
          <p:nvPr>
            <p:ph idx="8" type="title"/>
          </p:nvPr>
        </p:nvSpPr>
        <p:spPr>
          <a:xfrm>
            <a:off x="725975" y="3039574"/>
            <a:ext cx="914400" cy="44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86" name="Google Shape;186;p27"/>
          <p:cNvSpPr txBox="1"/>
          <p:nvPr>
            <p:ph idx="9" type="title"/>
          </p:nvPr>
        </p:nvSpPr>
        <p:spPr>
          <a:xfrm>
            <a:off x="3400644" y="1447052"/>
            <a:ext cx="914400" cy="44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87" name="Google Shape;187;p27"/>
          <p:cNvSpPr txBox="1"/>
          <p:nvPr>
            <p:ph idx="13" type="title"/>
          </p:nvPr>
        </p:nvSpPr>
        <p:spPr>
          <a:xfrm>
            <a:off x="3400644" y="3039566"/>
            <a:ext cx="914400" cy="44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88" name="Google Shape;188;p27"/>
          <p:cNvSpPr txBox="1"/>
          <p:nvPr>
            <p:ph idx="14" type="title"/>
          </p:nvPr>
        </p:nvSpPr>
        <p:spPr>
          <a:xfrm>
            <a:off x="6075320" y="1447052"/>
            <a:ext cx="914400" cy="44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89" name="Google Shape;189;p27"/>
          <p:cNvSpPr txBox="1"/>
          <p:nvPr>
            <p:ph idx="15" type="title"/>
          </p:nvPr>
        </p:nvSpPr>
        <p:spPr>
          <a:xfrm>
            <a:off x="6075326" y="3039574"/>
            <a:ext cx="916200" cy="44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90" name="Google Shape;190;p27"/>
          <p:cNvSpPr txBox="1"/>
          <p:nvPr>
            <p:ph idx="16" type="subTitle"/>
          </p:nvPr>
        </p:nvSpPr>
        <p:spPr>
          <a:xfrm>
            <a:off x="725975" y="1875243"/>
            <a:ext cx="23427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2000">
                <a:latin typeface="Work Sans"/>
                <a:ea typeface="Work Sans"/>
                <a:cs typeface="Work Sans"/>
                <a:sym typeface="Work Sans"/>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91" name="Google Shape;191;p27"/>
          <p:cNvSpPr txBox="1"/>
          <p:nvPr>
            <p:ph idx="17" type="subTitle"/>
          </p:nvPr>
        </p:nvSpPr>
        <p:spPr>
          <a:xfrm>
            <a:off x="3400644" y="1875243"/>
            <a:ext cx="23427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2000">
                <a:latin typeface="Work Sans"/>
                <a:ea typeface="Work Sans"/>
                <a:cs typeface="Work Sans"/>
                <a:sym typeface="Work Sans"/>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92" name="Google Shape;192;p27"/>
          <p:cNvSpPr txBox="1"/>
          <p:nvPr>
            <p:ph idx="18" type="subTitle"/>
          </p:nvPr>
        </p:nvSpPr>
        <p:spPr>
          <a:xfrm>
            <a:off x="725975" y="3463243"/>
            <a:ext cx="23427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2000">
                <a:latin typeface="Work Sans"/>
                <a:ea typeface="Work Sans"/>
                <a:cs typeface="Work Sans"/>
                <a:sym typeface="Work Sans"/>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93" name="Google Shape;193;p27"/>
          <p:cNvSpPr txBox="1"/>
          <p:nvPr>
            <p:ph idx="19" type="subTitle"/>
          </p:nvPr>
        </p:nvSpPr>
        <p:spPr>
          <a:xfrm>
            <a:off x="3400644" y="3463243"/>
            <a:ext cx="23427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2000">
                <a:latin typeface="Work Sans"/>
                <a:ea typeface="Work Sans"/>
                <a:cs typeface="Work Sans"/>
                <a:sym typeface="Work Sans"/>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94" name="Google Shape;194;p27"/>
          <p:cNvSpPr txBox="1"/>
          <p:nvPr>
            <p:ph idx="20" type="subTitle"/>
          </p:nvPr>
        </p:nvSpPr>
        <p:spPr>
          <a:xfrm>
            <a:off x="6075320" y="1875243"/>
            <a:ext cx="23427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2000">
                <a:latin typeface="Work Sans"/>
                <a:ea typeface="Work Sans"/>
                <a:cs typeface="Work Sans"/>
                <a:sym typeface="Work Sans"/>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95" name="Google Shape;195;p27"/>
          <p:cNvSpPr txBox="1"/>
          <p:nvPr>
            <p:ph idx="21" type="subTitle"/>
          </p:nvPr>
        </p:nvSpPr>
        <p:spPr>
          <a:xfrm>
            <a:off x="6075320" y="3463243"/>
            <a:ext cx="23427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2000">
                <a:latin typeface="Work Sans"/>
                <a:ea typeface="Work Sans"/>
                <a:cs typeface="Work Sans"/>
                <a:sym typeface="Work Sans"/>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grpSp>
        <p:nvGrpSpPr>
          <p:cNvPr id="196" name="Google Shape;196;p27"/>
          <p:cNvGrpSpPr/>
          <p:nvPr/>
        </p:nvGrpSpPr>
        <p:grpSpPr>
          <a:xfrm flipH="1" rot="1386721">
            <a:off x="-128287" y="4560984"/>
            <a:ext cx="1074878" cy="914756"/>
            <a:chOff x="725975" y="529375"/>
            <a:chExt cx="4581126" cy="3898687"/>
          </a:xfrm>
        </p:grpSpPr>
        <p:sp>
          <p:nvSpPr>
            <p:cNvPr id="197" name="Google Shape;197;p27"/>
            <p:cNvSpPr/>
            <p:nvPr/>
          </p:nvSpPr>
          <p:spPr>
            <a:xfrm>
              <a:off x="725975" y="738407"/>
              <a:ext cx="4581126" cy="3689182"/>
            </a:xfrm>
            <a:custGeom>
              <a:rect b="b" l="l" r="r" t="t"/>
              <a:pathLst>
                <a:path extrusionOk="0" h="23367" w="29722">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7"/>
            <p:cNvSpPr/>
            <p:nvPr/>
          </p:nvSpPr>
          <p:spPr>
            <a:xfrm>
              <a:off x="1332633" y="25058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7"/>
            <p:cNvSpPr/>
            <p:nvPr/>
          </p:nvSpPr>
          <p:spPr>
            <a:xfrm>
              <a:off x="1216271" y="203768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7"/>
            <p:cNvSpPr/>
            <p:nvPr/>
          </p:nvSpPr>
          <p:spPr>
            <a:xfrm>
              <a:off x="1099508" y="156150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7"/>
            <p:cNvSpPr/>
            <p:nvPr/>
          </p:nvSpPr>
          <p:spPr>
            <a:xfrm>
              <a:off x="982908" y="11021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7"/>
            <p:cNvSpPr/>
            <p:nvPr/>
          </p:nvSpPr>
          <p:spPr>
            <a:xfrm>
              <a:off x="1449383" y="297373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7"/>
            <p:cNvSpPr/>
            <p:nvPr/>
          </p:nvSpPr>
          <p:spPr>
            <a:xfrm>
              <a:off x="1249249" y="738722"/>
              <a:ext cx="4057846" cy="3689340"/>
            </a:xfrm>
            <a:custGeom>
              <a:rect b="b" l="l" r="r" t="t"/>
              <a:pathLst>
                <a:path extrusionOk="0" h="23368" w="26327">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7"/>
            <p:cNvSpPr/>
            <p:nvPr/>
          </p:nvSpPr>
          <p:spPr>
            <a:xfrm>
              <a:off x="2004797" y="666256"/>
              <a:ext cx="1153528" cy="334548"/>
            </a:xfrm>
            <a:custGeom>
              <a:rect b="b" l="l" r="r" t="t"/>
              <a:pathLst>
                <a:path extrusionOk="0" h="2119" w="7484">
                  <a:moveTo>
                    <a:pt x="7427" y="0"/>
                  </a:moveTo>
                  <a:lnTo>
                    <a:pt x="1" y="1897"/>
                  </a:lnTo>
                  <a:lnTo>
                    <a:pt x="57" y="2119"/>
                  </a:lnTo>
                  <a:lnTo>
                    <a:pt x="7484" y="221"/>
                  </a:lnTo>
                  <a:lnTo>
                    <a:pt x="742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7"/>
            <p:cNvSpPr/>
            <p:nvPr/>
          </p:nvSpPr>
          <p:spPr>
            <a:xfrm>
              <a:off x="1850975" y="529375"/>
              <a:ext cx="1513581" cy="829817"/>
            </a:xfrm>
            <a:custGeom>
              <a:rect b="b" l="l" r="r" t="t"/>
              <a:pathLst>
                <a:path extrusionOk="0" h="5256" w="982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7"/>
            <p:cNvSpPr/>
            <p:nvPr/>
          </p:nvSpPr>
          <p:spPr>
            <a:xfrm>
              <a:off x="1947306" y="1248986"/>
              <a:ext cx="135482" cy="68204"/>
            </a:xfrm>
            <a:custGeom>
              <a:rect b="b" l="l" r="r" t="t"/>
              <a:pathLst>
                <a:path extrusionOk="0" h="432" w="879">
                  <a:moveTo>
                    <a:pt x="822" y="1"/>
                  </a:moveTo>
                  <a:lnTo>
                    <a:pt x="1" y="211"/>
                  </a:lnTo>
                  <a:lnTo>
                    <a:pt x="57" y="431"/>
                  </a:lnTo>
                  <a:lnTo>
                    <a:pt x="878" y="222"/>
                  </a:lnTo>
                  <a:lnTo>
                    <a:pt x="8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7"/>
            <p:cNvSpPr/>
            <p:nvPr/>
          </p:nvSpPr>
          <p:spPr>
            <a:xfrm>
              <a:off x="3218884" y="917914"/>
              <a:ext cx="135328" cy="68204"/>
            </a:xfrm>
            <a:custGeom>
              <a:rect b="b" l="l" r="r" t="t"/>
              <a:pathLst>
                <a:path extrusionOk="0" h="432" w="878">
                  <a:moveTo>
                    <a:pt x="821" y="0"/>
                  </a:moveTo>
                  <a:lnTo>
                    <a:pt x="0" y="210"/>
                  </a:lnTo>
                  <a:lnTo>
                    <a:pt x="57" y="431"/>
                  </a:lnTo>
                  <a:lnTo>
                    <a:pt x="878" y="221"/>
                  </a:lnTo>
                  <a:lnTo>
                    <a:pt x="82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7"/>
            <p:cNvSpPr/>
            <p:nvPr/>
          </p:nvSpPr>
          <p:spPr>
            <a:xfrm>
              <a:off x="3834328" y="798716"/>
              <a:ext cx="974117" cy="2885099"/>
            </a:xfrm>
            <a:custGeom>
              <a:rect b="b" l="l" r="r" t="t"/>
              <a:pathLst>
                <a:path extrusionOk="0" h="18274" w="6320">
                  <a:moveTo>
                    <a:pt x="1769" y="0"/>
                  </a:moveTo>
                  <a:lnTo>
                    <a:pt x="0" y="453"/>
                  </a:lnTo>
                  <a:lnTo>
                    <a:pt x="4551" y="18274"/>
                  </a:lnTo>
                  <a:lnTo>
                    <a:pt x="6320" y="17823"/>
                  </a:lnTo>
                  <a:lnTo>
                    <a:pt x="176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7"/>
            <p:cNvSpPr/>
            <p:nvPr/>
          </p:nvSpPr>
          <p:spPr>
            <a:xfrm>
              <a:off x="4280999" y="2213781"/>
              <a:ext cx="87547" cy="81150"/>
            </a:xfrm>
            <a:custGeom>
              <a:rect b="b" l="l" r="r" t="t"/>
              <a:pathLst>
                <a:path extrusionOk="0" h="514" w="568">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7"/>
            <p:cNvSpPr/>
            <p:nvPr/>
          </p:nvSpPr>
          <p:spPr>
            <a:xfrm>
              <a:off x="4035931" y="1908286"/>
              <a:ext cx="571677" cy="667201"/>
            </a:xfrm>
            <a:custGeom>
              <a:rect b="b" l="l" r="r" t="t"/>
              <a:pathLst>
                <a:path extrusionOk="0" h="4226" w="3709">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7"/>
            <p:cNvSpPr/>
            <p:nvPr/>
          </p:nvSpPr>
          <p:spPr>
            <a:xfrm>
              <a:off x="4253718" y="2482491"/>
              <a:ext cx="279750" cy="97728"/>
            </a:xfrm>
            <a:custGeom>
              <a:rect b="b" l="l" r="r" t="t"/>
              <a:pathLst>
                <a:path extrusionOk="0" h="619" w="1815">
                  <a:moveTo>
                    <a:pt x="1772" y="1"/>
                  </a:moveTo>
                  <a:lnTo>
                    <a:pt x="0" y="453"/>
                  </a:lnTo>
                  <a:lnTo>
                    <a:pt x="43" y="618"/>
                  </a:lnTo>
                  <a:lnTo>
                    <a:pt x="1815" y="166"/>
                  </a:lnTo>
                  <a:lnTo>
                    <a:pt x="17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7"/>
            <p:cNvSpPr/>
            <p:nvPr/>
          </p:nvSpPr>
          <p:spPr>
            <a:xfrm>
              <a:off x="1223509" y="1481699"/>
              <a:ext cx="974272" cy="2885257"/>
            </a:xfrm>
            <a:custGeom>
              <a:rect b="b" l="l" r="r" t="t"/>
              <a:pathLst>
                <a:path extrusionOk="0" h="18275" w="6321">
                  <a:moveTo>
                    <a:pt x="1770" y="0"/>
                  </a:moveTo>
                  <a:lnTo>
                    <a:pt x="1" y="452"/>
                  </a:lnTo>
                  <a:lnTo>
                    <a:pt x="4552" y="18274"/>
                  </a:lnTo>
                  <a:lnTo>
                    <a:pt x="6321" y="17822"/>
                  </a:lnTo>
                  <a:lnTo>
                    <a:pt x="177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7"/>
            <p:cNvSpPr/>
            <p:nvPr/>
          </p:nvSpPr>
          <p:spPr>
            <a:xfrm>
              <a:off x="1670179" y="2896448"/>
              <a:ext cx="87547" cy="81308"/>
            </a:xfrm>
            <a:custGeom>
              <a:rect b="b" l="l" r="r" t="t"/>
              <a:pathLst>
                <a:path extrusionOk="0" h="515" w="568">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7"/>
            <p:cNvSpPr/>
            <p:nvPr/>
          </p:nvSpPr>
          <p:spPr>
            <a:xfrm>
              <a:off x="1425266" y="2591111"/>
              <a:ext cx="571523" cy="667043"/>
            </a:xfrm>
            <a:custGeom>
              <a:rect b="b" l="l" r="r" t="t"/>
              <a:pathLst>
                <a:path extrusionOk="0" h="4225" w="3708">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7"/>
            <p:cNvSpPr/>
            <p:nvPr/>
          </p:nvSpPr>
          <p:spPr>
            <a:xfrm>
              <a:off x="1643207" y="3165315"/>
              <a:ext cx="279596" cy="97570"/>
            </a:xfrm>
            <a:custGeom>
              <a:rect b="b" l="l" r="r" t="t"/>
              <a:pathLst>
                <a:path extrusionOk="0" h="618" w="1814">
                  <a:moveTo>
                    <a:pt x="1771" y="1"/>
                  </a:moveTo>
                  <a:lnTo>
                    <a:pt x="0" y="453"/>
                  </a:lnTo>
                  <a:lnTo>
                    <a:pt x="42" y="618"/>
                  </a:lnTo>
                  <a:lnTo>
                    <a:pt x="1814" y="166"/>
                  </a:lnTo>
                  <a:lnTo>
                    <a:pt x="177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7"/>
            <p:cNvSpPr/>
            <p:nvPr/>
          </p:nvSpPr>
          <p:spPr>
            <a:xfrm>
              <a:off x="1908311" y="1270615"/>
              <a:ext cx="241680" cy="102780"/>
            </a:xfrm>
            <a:custGeom>
              <a:rect b="b" l="l" r="r" t="t"/>
              <a:pathLst>
                <a:path extrusionOk="0" h="651" w="1568">
                  <a:moveTo>
                    <a:pt x="1500" y="0"/>
                  </a:moveTo>
                  <a:lnTo>
                    <a:pt x="1537" y="146"/>
                  </a:lnTo>
                  <a:lnTo>
                    <a:pt x="1" y="540"/>
                  </a:lnTo>
                  <a:lnTo>
                    <a:pt x="29" y="651"/>
                  </a:lnTo>
                  <a:lnTo>
                    <a:pt x="1567" y="258"/>
                  </a:lnTo>
                  <a:lnTo>
                    <a:pt x="150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7"/>
            <p:cNvSpPr/>
            <p:nvPr/>
          </p:nvSpPr>
          <p:spPr>
            <a:xfrm>
              <a:off x="1902146" y="1270141"/>
              <a:ext cx="242913" cy="85413"/>
            </a:xfrm>
            <a:custGeom>
              <a:rect b="b" l="l" r="r" t="t"/>
              <a:pathLst>
                <a:path extrusionOk="0" h="541" w="1576">
                  <a:moveTo>
                    <a:pt x="1538" y="1"/>
                  </a:moveTo>
                  <a:lnTo>
                    <a:pt x="0" y="393"/>
                  </a:lnTo>
                  <a:lnTo>
                    <a:pt x="38" y="541"/>
                  </a:lnTo>
                  <a:lnTo>
                    <a:pt x="1575" y="148"/>
                  </a:lnTo>
                  <a:lnTo>
                    <a:pt x="153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7"/>
            <p:cNvSpPr/>
            <p:nvPr/>
          </p:nvSpPr>
          <p:spPr>
            <a:xfrm>
              <a:off x="3178502" y="938281"/>
              <a:ext cx="241526" cy="102938"/>
            </a:xfrm>
            <a:custGeom>
              <a:rect b="b" l="l" r="r" t="t"/>
              <a:pathLst>
                <a:path extrusionOk="0" h="652" w="1567">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7"/>
            <p:cNvSpPr/>
            <p:nvPr/>
          </p:nvSpPr>
          <p:spPr>
            <a:xfrm>
              <a:off x="3172645" y="937807"/>
              <a:ext cx="243067" cy="85413"/>
            </a:xfrm>
            <a:custGeom>
              <a:rect b="b" l="l" r="r" t="t"/>
              <a:pathLst>
                <a:path extrusionOk="0" h="541" w="1577">
                  <a:moveTo>
                    <a:pt x="1538" y="0"/>
                  </a:moveTo>
                  <a:lnTo>
                    <a:pt x="0" y="394"/>
                  </a:lnTo>
                  <a:lnTo>
                    <a:pt x="38" y="541"/>
                  </a:lnTo>
                  <a:lnTo>
                    <a:pt x="1576" y="147"/>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0" name="Google Shape;220;p27"/>
          <p:cNvGrpSpPr/>
          <p:nvPr/>
        </p:nvGrpSpPr>
        <p:grpSpPr>
          <a:xfrm>
            <a:off x="8301801" y="4440766"/>
            <a:ext cx="993769" cy="919430"/>
            <a:chOff x="940201" y="467822"/>
            <a:chExt cx="4254149" cy="3935914"/>
          </a:xfrm>
        </p:grpSpPr>
        <p:sp>
          <p:nvSpPr>
            <p:cNvPr id="221" name="Google Shape;221;p27"/>
            <p:cNvSpPr/>
            <p:nvPr/>
          </p:nvSpPr>
          <p:spPr>
            <a:xfrm>
              <a:off x="940201" y="467822"/>
              <a:ext cx="4254149" cy="3935914"/>
            </a:xfrm>
            <a:custGeom>
              <a:rect b="b" l="l" r="r" t="t"/>
              <a:pathLst>
                <a:path extrusionOk="0" h="20522" w="22181">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7"/>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7"/>
            <p:cNvSpPr/>
            <p:nvPr/>
          </p:nvSpPr>
          <p:spPr>
            <a:xfrm>
              <a:off x="1485656" y="958233"/>
              <a:ext cx="2913136" cy="2428445"/>
            </a:xfrm>
            <a:custGeom>
              <a:rect b="b" l="l" r="r" t="t"/>
              <a:pathLst>
                <a:path extrusionOk="0" h="12662" w="15189">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7"/>
            <p:cNvSpPr/>
            <p:nvPr/>
          </p:nvSpPr>
          <p:spPr>
            <a:xfrm>
              <a:off x="2888995" y="1738823"/>
              <a:ext cx="612202" cy="925003"/>
            </a:xfrm>
            <a:custGeom>
              <a:rect b="b" l="l" r="r" t="t"/>
              <a:pathLst>
                <a:path extrusionOk="0" h="4823" w="3192">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7"/>
            <p:cNvSpPr/>
            <p:nvPr/>
          </p:nvSpPr>
          <p:spPr>
            <a:xfrm>
              <a:off x="2892447" y="2499660"/>
              <a:ext cx="312046" cy="1046598"/>
            </a:xfrm>
            <a:custGeom>
              <a:rect b="b" l="l" r="r" t="t"/>
              <a:pathLst>
                <a:path extrusionOk="0" h="5457" w="1627">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7"/>
            <p:cNvSpPr/>
            <p:nvPr/>
          </p:nvSpPr>
          <p:spPr>
            <a:xfrm>
              <a:off x="2948642" y="2551827"/>
              <a:ext cx="68086" cy="59838"/>
            </a:xfrm>
            <a:custGeom>
              <a:rect b="b" l="l" r="r" t="t"/>
              <a:pathLst>
                <a:path extrusionOk="0" h="312" w="355">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7"/>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7"/>
            <p:cNvSpPr/>
            <p:nvPr/>
          </p:nvSpPr>
          <p:spPr>
            <a:xfrm>
              <a:off x="1621828" y="1098049"/>
              <a:ext cx="2989661" cy="2851917"/>
            </a:xfrm>
            <a:custGeom>
              <a:rect b="b" l="l" r="r" t="t"/>
              <a:pathLst>
                <a:path extrusionOk="0" h="14870" w="15588">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9" name="Google Shape;229;p27"/>
          <p:cNvGrpSpPr/>
          <p:nvPr/>
        </p:nvGrpSpPr>
        <p:grpSpPr>
          <a:xfrm rot="716367">
            <a:off x="-338944" y="-405049"/>
            <a:ext cx="1063534" cy="1228871"/>
            <a:chOff x="725975" y="580175"/>
            <a:chExt cx="3328618" cy="3846085"/>
          </a:xfrm>
        </p:grpSpPr>
        <p:sp>
          <p:nvSpPr>
            <p:cNvPr id="230" name="Google Shape;230;p27"/>
            <p:cNvSpPr/>
            <p:nvPr/>
          </p:nvSpPr>
          <p:spPr>
            <a:xfrm>
              <a:off x="726139" y="580832"/>
              <a:ext cx="3328454" cy="3845428"/>
            </a:xfrm>
            <a:custGeom>
              <a:rect b="b" l="l" r="r" t="t"/>
              <a:pathLst>
                <a:path extrusionOk="0" h="23401" w="20255">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7"/>
            <p:cNvSpPr/>
            <p:nvPr/>
          </p:nvSpPr>
          <p:spPr>
            <a:xfrm>
              <a:off x="726304" y="580175"/>
              <a:ext cx="2377983" cy="3455479"/>
            </a:xfrm>
            <a:custGeom>
              <a:rect b="b" l="l" r="r" t="t"/>
              <a:pathLst>
                <a:path extrusionOk="0" h="21028" w="14471">
                  <a:moveTo>
                    <a:pt x="8446" y="0"/>
                  </a:moveTo>
                  <a:lnTo>
                    <a:pt x="1" y="18237"/>
                  </a:lnTo>
                  <a:lnTo>
                    <a:pt x="6025" y="21028"/>
                  </a:lnTo>
                  <a:lnTo>
                    <a:pt x="14471" y="2790"/>
                  </a:lnTo>
                  <a:lnTo>
                    <a:pt x="8446" y="0"/>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7"/>
            <p:cNvSpPr/>
            <p:nvPr/>
          </p:nvSpPr>
          <p:spPr>
            <a:xfrm>
              <a:off x="725975" y="580175"/>
              <a:ext cx="1562590" cy="3077854"/>
            </a:xfrm>
            <a:custGeom>
              <a:rect b="b" l="l" r="r" t="t"/>
              <a:pathLst>
                <a:path extrusionOk="0" h="18730" w="9509">
                  <a:moveTo>
                    <a:pt x="8446" y="0"/>
                  </a:moveTo>
                  <a:lnTo>
                    <a:pt x="1" y="18238"/>
                  </a:lnTo>
                  <a:lnTo>
                    <a:pt x="1063" y="18730"/>
                  </a:lnTo>
                  <a:lnTo>
                    <a:pt x="9508" y="492"/>
                  </a:lnTo>
                  <a:lnTo>
                    <a:pt x="844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7"/>
            <p:cNvSpPr/>
            <p:nvPr/>
          </p:nvSpPr>
          <p:spPr>
            <a:xfrm>
              <a:off x="1577516" y="2620953"/>
              <a:ext cx="1396291" cy="712031"/>
            </a:xfrm>
            <a:custGeom>
              <a:rect b="b" l="l" r="r" t="t"/>
              <a:pathLst>
                <a:path extrusionOk="0" h="4333" w="8497">
                  <a:moveTo>
                    <a:pt x="235" y="1"/>
                  </a:moveTo>
                  <a:lnTo>
                    <a:pt x="0"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7"/>
            <p:cNvSpPr/>
            <p:nvPr/>
          </p:nvSpPr>
          <p:spPr>
            <a:xfrm>
              <a:off x="1485493" y="2819296"/>
              <a:ext cx="1396291" cy="712031"/>
            </a:xfrm>
            <a:custGeom>
              <a:rect b="b" l="l" r="r" t="t"/>
              <a:pathLst>
                <a:path extrusionOk="0" h="4333" w="8497">
                  <a:moveTo>
                    <a:pt x="235" y="1"/>
                  </a:moveTo>
                  <a:lnTo>
                    <a:pt x="1"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7"/>
            <p:cNvSpPr/>
            <p:nvPr/>
          </p:nvSpPr>
          <p:spPr>
            <a:xfrm>
              <a:off x="1393798" y="3017967"/>
              <a:ext cx="1396126" cy="712195"/>
            </a:xfrm>
            <a:custGeom>
              <a:rect b="b" l="l" r="r" t="t"/>
              <a:pathLst>
                <a:path extrusionOk="0" h="4334" w="8496">
                  <a:moveTo>
                    <a:pt x="235" y="1"/>
                  </a:moveTo>
                  <a:lnTo>
                    <a:pt x="0" y="507"/>
                  </a:lnTo>
                  <a:lnTo>
                    <a:pt x="8261" y="4333"/>
                  </a:lnTo>
                  <a:lnTo>
                    <a:pt x="8496" y="3827"/>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7"/>
            <p:cNvSpPr/>
            <p:nvPr/>
          </p:nvSpPr>
          <p:spPr>
            <a:xfrm>
              <a:off x="2072632" y="1651423"/>
              <a:ext cx="1161960" cy="1019816"/>
            </a:xfrm>
            <a:custGeom>
              <a:rect b="b" l="l" r="r" t="t"/>
              <a:pathLst>
                <a:path extrusionOk="0" h="6206" w="7071">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7"/>
            <p:cNvSpPr/>
            <p:nvPr/>
          </p:nvSpPr>
          <p:spPr>
            <a:xfrm>
              <a:off x="2156603" y="2048766"/>
              <a:ext cx="886054" cy="439412"/>
            </a:xfrm>
            <a:custGeom>
              <a:rect b="b" l="l" r="r" t="t"/>
              <a:pathLst>
                <a:path extrusionOk="0" h="2674" w="5392">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7"/>
            <p:cNvSpPr/>
            <p:nvPr/>
          </p:nvSpPr>
          <p:spPr>
            <a:xfrm>
              <a:off x="2279190" y="1661940"/>
              <a:ext cx="462746" cy="873401"/>
            </a:xfrm>
            <a:custGeom>
              <a:rect b="b" l="l" r="r" t="t"/>
              <a:pathLst>
                <a:path extrusionOk="0" h="5315" w="2816">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7"/>
            <p:cNvSpPr/>
            <p:nvPr/>
          </p:nvSpPr>
          <p:spPr>
            <a:xfrm>
              <a:off x="2262758" y="1838920"/>
              <a:ext cx="886054" cy="439576"/>
            </a:xfrm>
            <a:custGeom>
              <a:rect b="b" l="l" r="r" t="t"/>
              <a:pathLst>
                <a:path extrusionOk="0" h="2675" w="5392">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7"/>
            <p:cNvSpPr/>
            <p:nvPr/>
          </p:nvSpPr>
          <p:spPr>
            <a:xfrm>
              <a:off x="2563311" y="1792087"/>
              <a:ext cx="462582" cy="873565"/>
            </a:xfrm>
            <a:custGeom>
              <a:rect b="b" l="l" r="r" t="t"/>
              <a:pathLst>
                <a:path extrusionOk="0" h="5316" w="2815">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7"/>
            <p:cNvSpPr/>
            <p:nvPr/>
          </p:nvSpPr>
          <p:spPr>
            <a:xfrm>
              <a:off x="2428563" y="1711074"/>
              <a:ext cx="451079" cy="903308"/>
            </a:xfrm>
            <a:custGeom>
              <a:rect b="b" l="l" r="r" t="t"/>
              <a:pathLst>
                <a:path extrusionOk="0" h="5497" w="2745">
                  <a:moveTo>
                    <a:pt x="2491" y="1"/>
                  </a:moveTo>
                  <a:lnTo>
                    <a:pt x="0" y="5379"/>
                  </a:lnTo>
                  <a:lnTo>
                    <a:pt x="254" y="5496"/>
                  </a:lnTo>
                  <a:lnTo>
                    <a:pt x="2745" y="118"/>
                  </a:lnTo>
                  <a:lnTo>
                    <a:pt x="249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7"/>
            <p:cNvSpPr/>
            <p:nvPr/>
          </p:nvSpPr>
          <p:spPr>
            <a:xfrm>
              <a:off x="2201135" y="1935216"/>
              <a:ext cx="903144" cy="451243"/>
            </a:xfrm>
            <a:custGeom>
              <a:rect b="b" l="l" r="r" t="t"/>
              <a:pathLst>
                <a:path extrusionOk="0" h="2746" w="5496">
                  <a:moveTo>
                    <a:pt x="117" y="1"/>
                  </a:moveTo>
                  <a:lnTo>
                    <a:pt x="0" y="254"/>
                  </a:lnTo>
                  <a:lnTo>
                    <a:pt x="5378" y="2745"/>
                  </a:lnTo>
                  <a:lnTo>
                    <a:pt x="5496" y="2491"/>
                  </a:lnTo>
                  <a:lnTo>
                    <a:pt x="11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7"/>
            <p:cNvSpPr/>
            <p:nvPr/>
          </p:nvSpPr>
          <p:spPr>
            <a:xfrm>
              <a:off x="2114042" y="580832"/>
              <a:ext cx="1885987" cy="847108"/>
            </a:xfrm>
            <a:custGeom>
              <a:rect b="b" l="l" r="r" t="t"/>
              <a:pathLst>
                <a:path extrusionOk="0" h="5155" w="11477">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4" name="Google Shape;244;p27"/>
          <p:cNvSpPr/>
          <p:nvPr/>
        </p:nvSpPr>
        <p:spPr>
          <a:xfrm flipH="1">
            <a:off x="139038" y="3634538"/>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7"/>
          <p:cNvSpPr/>
          <p:nvPr/>
        </p:nvSpPr>
        <p:spPr>
          <a:xfrm flipH="1">
            <a:off x="1673568" y="4866076"/>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7"/>
          <p:cNvSpPr/>
          <p:nvPr/>
        </p:nvSpPr>
        <p:spPr>
          <a:xfrm flipH="1">
            <a:off x="8752038" y="1203025"/>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7"/>
          <p:cNvSpPr/>
          <p:nvPr/>
        </p:nvSpPr>
        <p:spPr>
          <a:xfrm flipH="1">
            <a:off x="6527118" y="193463"/>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7"/>
          <p:cNvSpPr/>
          <p:nvPr/>
        </p:nvSpPr>
        <p:spPr>
          <a:xfrm rot="347861">
            <a:off x="1656995" y="-619382"/>
            <a:ext cx="2480100" cy="1102861"/>
          </a:xfrm>
          <a:custGeom>
            <a:rect b="b" l="l" r="r" t="t"/>
            <a:pathLst>
              <a:path extrusionOk="0" fill="none" h="22461" w="5051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7"/>
          <p:cNvSpPr/>
          <p:nvPr/>
        </p:nvSpPr>
        <p:spPr>
          <a:xfrm flipH="1" rot="10452139">
            <a:off x="4866420" y="4696943"/>
            <a:ext cx="2480100" cy="1102861"/>
          </a:xfrm>
          <a:custGeom>
            <a:rect b="b" l="l" r="r" t="t"/>
            <a:pathLst>
              <a:path extrusionOk="0" fill="none" h="22461" w="5051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0" name="Google Shape;250;p27"/>
          <p:cNvGrpSpPr/>
          <p:nvPr/>
        </p:nvGrpSpPr>
        <p:grpSpPr>
          <a:xfrm>
            <a:off x="8750008" y="3570649"/>
            <a:ext cx="262163" cy="531538"/>
            <a:chOff x="2322875" y="1049950"/>
            <a:chExt cx="1301705" cy="2640525"/>
          </a:xfrm>
        </p:grpSpPr>
        <p:sp>
          <p:nvSpPr>
            <p:cNvPr id="251" name="Google Shape;251;p27"/>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7"/>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7"/>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27"/>
          <p:cNvGrpSpPr/>
          <p:nvPr/>
        </p:nvGrpSpPr>
        <p:grpSpPr>
          <a:xfrm>
            <a:off x="179258" y="1144074"/>
            <a:ext cx="262163" cy="531538"/>
            <a:chOff x="2322875" y="1049950"/>
            <a:chExt cx="1301705" cy="2640525"/>
          </a:xfrm>
        </p:grpSpPr>
        <p:sp>
          <p:nvSpPr>
            <p:cNvPr id="255" name="Google Shape;255;p27"/>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7"/>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7"/>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8" name="Google Shape;258;p27"/>
          <p:cNvGrpSpPr/>
          <p:nvPr/>
        </p:nvGrpSpPr>
        <p:grpSpPr>
          <a:xfrm rot="2499223">
            <a:off x="8211342" y="-432131"/>
            <a:ext cx="1201924" cy="1146588"/>
            <a:chOff x="936800" y="644000"/>
            <a:chExt cx="3397834" cy="3241401"/>
          </a:xfrm>
        </p:grpSpPr>
        <p:sp>
          <p:nvSpPr>
            <p:cNvPr id="259" name="Google Shape;259;p27"/>
            <p:cNvSpPr/>
            <p:nvPr/>
          </p:nvSpPr>
          <p:spPr>
            <a:xfrm>
              <a:off x="936800" y="644000"/>
              <a:ext cx="3397834" cy="3241401"/>
            </a:xfrm>
            <a:custGeom>
              <a:rect b="b" l="l" r="r" t="t"/>
              <a:pathLst>
                <a:path extrusionOk="0" h="27144" w="28454">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7"/>
            <p:cNvSpPr/>
            <p:nvPr/>
          </p:nvSpPr>
          <p:spPr>
            <a:xfrm>
              <a:off x="1060634" y="813332"/>
              <a:ext cx="3149690" cy="2895933"/>
            </a:xfrm>
            <a:custGeom>
              <a:rect b="b" l="l" r="r" t="t"/>
              <a:pathLst>
                <a:path extrusionOk="0" h="24251" w="26376">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7"/>
            <p:cNvSpPr/>
            <p:nvPr/>
          </p:nvSpPr>
          <p:spPr>
            <a:xfrm>
              <a:off x="1948130" y="1077241"/>
              <a:ext cx="1363361" cy="2344952"/>
            </a:xfrm>
            <a:custGeom>
              <a:rect b="b" l="l" r="r" t="t"/>
              <a:pathLst>
                <a:path extrusionOk="0" h="19637" w="11417">
                  <a:moveTo>
                    <a:pt x="0" y="1"/>
                  </a:moveTo>
                  <a:lnTo>
                    <a:pt x="2992" y="17882"/>
                  </a:lnTo>
                  <a:lnTo>
                    <a:pt x="11417" y="19637"/>
                  </a:lnTo>
                  <a:lnTo>
                    <a:pt x="8399" y="1599"/>
                  </a:lnTo>
                  <a:lnTo>
                    <a:pt x="0"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7"/>
            <p:cNvSpPr/>
            <p:nvPr/>
          </p:nvSpPr>
          <p:spPr>
            <a:xfrm>
              <a:off x="1060634" y="1139815"/>
              <a:ext cx="3097506" cy="2569572"/>
            </a:xfrm>
            <a:custGeom>
              <a:rect b="b" l="l" r="r" t="t"/>
              <a:pathLst>
                <a:path extrusionOk="0" h="21518" w="25939">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7"/>
            <p:cNvSpPr/>
            <p:nvPr/>
          </p:nvSpPr>
          <p:spPr>
            <a:xfrm>
              <a:off x="1816773" y="1592998"/>
              <a:ext cx="145567" cy="249697"/>
            </a:xfrm>
            <a:custGeom>
              <a:rect b="b" l="l" r="r" t="t"/>
              <a:pathLst>
                <a:path extrusionOk="0" h="2091" w="1219">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7"/>
            <p:cNvSpPr/>
            <p:nvPr/>
          </p:nvSpPr>
          <p:spPr>
            <a:xfrm>
              <a:off x="1888423" y="1866938"/>
              <a:ext cx="67111" cy="23047"/>
            </a:xfrm>
            <a:custGeom>
              <a:rect b="b" l="l" r="r" t="t"/>
              <a:pathLst>
                <a:path extrusionOk="0" h="193" w="562">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7"/>
            <p:cNvSpPr/>
            <p:nvPr/>
          </p:nvSpPr>
          <p:spPr>
            <a:xfrm>
              <a:off x="3401537" y="2314987"/>
              <a:ext cx="145686" cy="249816"/>
            </a:xfrm>
            <a:custGeom>
              <a:rect b="b" l="l" r="r" t="t"/>
              <a:pathLst>
                <a:path extrusionOk="0" h="2092" w="122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7"/>
            <p:cNvSpPr/>
            <p:nvPr/>
          </p:nvSpPr>
          <p:spPr>
            <a:xfrm>
              <a:off x="3473067" y="2589046"/>
              <a:ext cx="67111" cy="23047"/>
            </a:xfrm>
            <a:custGeom>
              <a:rect b="b" l="l" r="r" t="t"/>
              <a:pathLst>
                <a:path extrusionOk="0" h="193" w="562">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7"/>
            <p:cNvSpPr/>
            <p:nvPr/>
          </p:nvSpPr>
          <p:spPr>
            <a:xfrm>
              <a:off x="1583077" y="3103012"/>
              <a:ext cx="145686" cy="249816"/>
            </a:xfrm>
            <a:custGeom>
              <a:rect b="b" l="l" r="r" t="t"/>
              <a:pathLst>
                <a:path extrusionOk="0" h="2092" w="122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7"/>
            <p:cNvSpPr/>
            <p:nvPr/>
          </p:nvSpPr>
          <p:spPr>
            <a:xfrm>
              <a:off x="1654607" y="3376833"/>
              <a:ext cx="67111" cy="23047"/>
            </a:xfrm>
            <a:custGeom>
              <a:rect b="b" l="l" r="r" t="t"/>
              <a:pathLst>
                <a:path extrusionOk="0" h="193" w="562">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69" name="Shape 269"/>
        <p:cNvGrpSpPr/>
        <p:nvPr/>
      </p:nvGrpSpPr>
      <p:grpSpPr>
        <a:xfrm>
          <a:off x="0" y="0"/>
          <a:ext cx="0" cy="0"/>
          <a:chOff x="0" y="0"/>
          <a:chExt cx="0" cy="0"/>
        </a:xfrm>
      </p:grpSpPr>
      <p:sp>
        <p:nvSpPr>
          <p:cNvPr id="270" name="Google Shape;270;p28"/>
          <p:cNvSpPr/>
          <p:nvPr/>
        </p:nvSpPr>
        <p:spPr>
          <a:xfrm flipH="1" rot="10800000">
            <a:off x="1505393" y="4614125"/>
            <a:ext cx="1816404" cy="572700"/>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8"/>
          <p:cNvSpPr/>
          <p:nvPr/>
        </p:nvSpPr>
        <p:spPr>
          <a:xfrm flipH="1">
            <a:off x="5822243" y="-50"/>
            <a:ext cx="1816404" cy="572700"/>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8"/>
          <p:cNvSpPr/>
          <p:nvPr/>
        </p:nvSpPr>
        <p:spPr>
          <a:xfrm rot="5400000">
            <a:off x="270216" y="-270183"/>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8"/>
          <p:cNvSpPr/>
          <p:nvPr/>
        </p:nvSpPr>
        <p:spPr>
          <a:xfrm>
            <a:off x="6527124" y="2252751"/>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4" name="Google Shape;274;p28"/>
          <p:cNvGrpSpPr/>
          <p:nvPr/>
        </p:nvGrpSpPr>
        <p:grpSpPr>
          <a:xfrm flipH="1" rot="1386721">
            <a:off x="-128287" y="4560984"/>
            <a:ext cx="1074878" cy="914756"/>
            <a:chOff x="725975" y="529375"/>
            <a:chExt cx="4581126" cy="3898687"/>
          </a:xfrm>
        </p:grpSpPr>
        <p:sp>
          <p:nvSpPr>
            <p:cNvPr id="275" name="Google Shape;275;p28"/>
            <p:cNvSpPr/>
            <p:nvPr/>
          </p:nvSpPr>
          <p:spPr>
            <a:xfrm>
              <a:off x="725975" y="738407"/>
              <a:ext cx="4581126" cy="3689182"/>
            </a:xfrm>
            <a:custGeom>
              <a:rect b="b" l="l" r="r" t="t"/>
              <a:pathLst>
                <a:path extrusionOk="0" h="23367" w="29722">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8"/>
            <p:cNvSpPr/>
            <p:nvPr/>
          </p:nvSpPr>
          <p:spPr>
            <a:xfrm>
              <a:off x="1332633" y="25058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8"/>
            <p:cNvSpPr/>
            <p:nvPr/>
          </p:nvSpPr>
          <p:spPr>
            <a:xfrm>
              <a:off x="1216271" y="203768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8"/>
            <p:cNvSpPr/>
            <p:nvPr/>
          </p:nvSpPr>
          <p:spPr>
            <a:xfrm>
              <a:off x="1099508" y="156150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8"/>
            <p:cNvSpPr/>
            <p:nvPr/>
          </p:nvSpPr>
          <p:spPr>
            <a:xfrm>
              <a:off x="982908" y="11021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8"/>
            <p:cNvSpPr/>
            <p:nvPr/>
          </p:nvSpPr>
          <p:spPr>
            <a:xfrm>
              <a:off x="1449383" y="297373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8"/>
            <p:cNvSpPr/>
            <p:nvPr/>
          </p:nvSpPr>
          <p:spPr>
            <a:xfrm>
              <a:off x="1249249" y="738722"/>
              <a:ext cx="4057846" cy="3689340"/>
            </a:xfrm>
            <a:custGeom>
              <a:rect b="b" l="l" r="r" t="t"/>
              <a:pathLst>
                <a:path extrusionOk="0" h="23368" w="26327">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8"/>
            <p:cNvSpPr/>
            <p:nvPr/>
          </p:nvSpPr>
          <p:spPr>
            <a:xfrm>
              <a:off x="2004797" y="666256"/>
              <a:ext cx="1153528" cy="334548"/>
            </a:xfrm>
            <a:custGeom>
              <a:rect b="b" l="l" r="r" t="t"/>
              <a:pathLst>
                <a:path extrusionOk="0" h="2119" w="7484">
                  <a:moveTo>
                    <a:pt x="7427" y="0"/>
                  </a:moveTo>
                  <a:lnTo>
                    <a:pt x="1" y="1897"/>
                  </a:lnTo>
                  <a:lnTo>
                    <a:pt x="57" y="2119"/>
                  </a:lnTo>
                  <a:lnTo>
                    <a:pt x="7484" y="221"/>
                  </a:lnTo>
                  <a:lnTo>
                    <a:pt x="742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8"/>
            <p:cNvSpPr/>
            <p:nvPr/>
          </p:nvSpPr>
          <p:spPr>
            <a:xfrm>
              <a:off x="1850975" y="529375"/>
              <a:ext cx="1513581" cy="829817"/>
            </a:xfrm>
            <a:custGeom>
              <a:rect b="b" l="l" r="r" t="t"/>
              <a:pathLst>
                <a:path extrusionOk="0" h="5256" w="982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8"/>
            <p:cNvSpPr/>
            <p:nvPr/>
          </p:nvSpPr>
          <p:spPr>
            <a:xfrm>
              <a:off x="1947306" y="1248986"/>
              <a:ext cx="135482" cy="68204"/>
            </a:xfrm>
            <a:custGeom>
              <a:rect b="b" l="l" r="r" t="t"/>
              <a:pathLst>
                <a:path extrusionOk="0" h="432" w="879">
                  <a:moveTo>
                    <a:pt x="822" y="1"/>
                  </a:moveTo>
                  <a:lnTo>
                    <a:pt x="1" y="211"/>
                  </a:lnTo>
                  <a:lnTo>
                    <a:pt x="57" y="431"/>
                  </a:lnTo>
                  <a:lnTo>
                    <a:pt x="878" y="222"/>
                  </a:lnTo>
                  <a:lnTo>
                    <a:pt x="8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8"/>
            <p:cNvSpPr/>
            <p:nvPr/>
          </p:nvSpPr>
          <p:spPr>
            <a:xfrm>
              <a:off x="3218884" y="917914"/>
              <a:ext cx="135328" cy="68204"/>
            </a:xfrm>
            <a:custGeom>
              <a:rect b="b" l="l" r="r" t="t"/>
              <a:pathLst>
                <a:path extrusionOk="0" h="432" w="878">
                  <a:moveTo>
                    <a:pt x="821" y="0"/>
                  </a:moveTo>
                  <a:lnTo>
                    <a:pt x="0" y="210"/>
                  </a:lnTo>
                  <a:lnTo>
                    <a:pt x="57" y="431"/>
                  </a:lnTo>
                  <a:lnTo>
                    <a:pt x="878" y="221"/>
                  </a:lnTo>
                  <a:lnTo>
                    <a:pt x="82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8"/>
            <p:cNvSpPr/>
            <p:nvPr/>
          </p:nvSpPr>
          <p:spPr>
            <a:xfrm>
              <a:off x="3834328" y="798716"/>
              <a:ext cx="974117" cy="2885099"/>
            </a:xfrm>
            <a:custGeom>
              <a:rect b="b" l="l" r="r" t="t"/>
              <a:pathLst>
                <a:path extrusionOk="0" h="18274" w="6320">
                  <a:moveTo>
                    <a:pt x="1769" y="0"/>
                  </a:moveTo>
                  <a:lnTo>
                    <a:pt x="0" y="453"/>
                  </a:lnTo>
                  <a:lnTo>
                    <a:pt x="4551" y="18274"/>
                  </a:lnTo>
                  <a:lnTo>
                    <a:pt x="6320" y="17823"/>
                  </a:lnTo>
                  <a:lnTo>
                    <a:pt x="176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8"/>
            <p:cNvSpPr/>
            <p:nvPr/>
          </p:nvSpPr>
          <p:spPr>
            <a:xfrm>
              <a:off x="4280999" y="2213781"/>
              <a:ext cx="87547" cy="81150"/>
            </a:xfrm>
            <a:custGeom>
              <a:rect b="b" l="l" r="r" t="t"/>
              <a:pathLst>
                <a:path extrusionOk="0" h="514" w="568">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8"/>
            <p:cNvSpPr/>
            <p:nvPr/>
          </p:nvSpPr>
          <p:spPr>
            <a:xfrm>
              <a:off x="4035931" y="1908286"/>
              <a:ext cx="571677" cy="667201"/>
            </a:xfrm>
            <a:custGeom>
              <a:rect b="b" l="l" r="r" t="t"/>
              <a:pathLst>
                <a:path extrusionOk="0" h="4226" w="3709">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8"/>
            <p:cNvSpPr/>
            <p:nvPr/>
          </p:nvSpPr>
          <p:spPr>
            <a:xfrm>
              <a:off x="4253718" y="2482491"/>
              <a:ext cx="279750" cy="97728"/>
            </a:xfrm>
            <a:custGeom>
              <a:rect b="b" l="l" r="r" t="t"/>
              <a:pathLst>
                <a:path extrusionOk="0" h="619" w="1815">
                  <a:moveTo>
                    <a:pt x="1772" y="1"/>
                  </a:moveTo>
                  <a:lnTo>
                    <a:pt x="0" y="453"/>
                  </a:lnTo>
                  <a:lnTo>
                    <a:pt x="43" y="618"/>
                  </a:lnTo>
                  <a:lnTo>
                    <a:pt x="1815" y="166"/>
                  </a:lnTo>
                  <a:lnTo>
                    <a:pt x="17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8"/>
            <p:cNvSpPr/>
            <p:nvPr/>
          </p:nvSpPr>
          <p:spPr>
            <a:xfrm>
              <a:off x="1223509" y="1481699"/>
              <a:ext cx="974272" cy="2885257"/>
            </a:xfrm>
            <a:custGeom>
              <a:rect b="b" l="l" r="r" t="t"/>
              <a:pathLst>
                <a:path extrusionOk="0" h="18275" w="6321">
                  <a:moveTo>
                    <a:pt x="1770" y="0"/>
                  </a:moveTo>
                  <a:lnTo>
                    <a:pt x="1" y="452"/>
                  </a:lnTo>
                  <a:lnTo>
                    <a:pt x="4552" y="18274"/>
                  </a:lnTo>
                  <a:lnTo>
                    <a:pt x="6321" y="17822"/>
                  </a:lnTo>
                  <a:lnTo>
                    <a:pt x="177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8"/>
            <p:cNvSpPr/>
            <p:nvPr/>
          </p:nvSpPr>
          <p:spPr>
            <a:xfrm>
              <a:off x="1670179" y="2896448"/>
              <a:ext cx="87547" cy="81308"/>
            </a:xfrm>
            <a:custGeom>
              <a:rect b="b" l="l" r="r" t="t"/>
              <a:pathLst>
                <a:path extrusionOk="0" h="515" w="568">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8"/>
            <p:cNvSpPr/>
            <p:nvPr/>
          </p:nvSpPr>
          <p:spPr>
            <a:xfrm>
              <a:off x="1425266" y="2591111"/>
              <a:ext cx="571523" cy="667043"/>
            </a:xfrm>
            <a:custGeom>
              <a:rect b="b" l="l" r="r" t="t"/>
              <a:pathLst>
                <a:path extrusionOk="0" h="4225" w="3708">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8"/>
            <p:cNvSpPr/>
            <p:nvPr/>
          </p:nvSpPr>
          <p:spPr>
            <a:xfrm>
              <a:off x="1643207" y="3165315"/>
              <a:ext cx="279596" cy="97570"/>
            </a:xfrm>
            <a:custGeom>
              <a:rect b="b" l="l" r="r" t="t"/>
              <a:pathLst>
                <a:path extrusionOk="0" h="618" w="1814">
                  <a:moveTo>
                    <a:pt x="1771" y="1"/>
                  </a:moveTo>
                  <a:lnTo>
                    <a:pt x="0" y="453"/>
                  </a:lnTo>
                  <a:lnTo>
                    <a:pt x="42" y="618"/>
                  </a:lnTo>
                  <a:lnTo>
                    <a:pt x="1814" y="166"/>
                  </a:lnTo>
                  <a:lnTo>
                    <a:pt x="177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8"/>
            <p:cNvSpPr/>
            <p:nvPr/>
          </p:nvSpPr>
          <p:spPr>
            <a:xfrm>
              <a:off x="1908311" y="1270615"/>
              <a:ext cx="241680" cy="102780"/>
            </a:xfrm>
            <a:custGeom>
              <a:rect b="b" l="l" r="r" t="t"/>
              <a:pathLst>
                <a:path extrusionOk="0" h="651" w="1568">
                  <a:moveTo>
                    <a:pt x="1500" y="0"/>
                  </a:moveTo>
                  <a:lnTo>
                    <a:pt x="1537" y="146"/>
                  </a:lnTo>
                  <a:lnTo>
                    <a:pt x="1" y="540"/>
                  </a:lnTo>
                  <a:lnTo>
                    <a:pt x="29" y="651"/>
                  </a:lnTo>
                  <a:lnTo>
                    <a:pt x="1567" y="258"/>
                  </a:lnTo>
                  <a:lnTo>
                    <a:pt x="150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8"/>
            <p:cNvSpPr/>
            <p:nvPr/>
          </p:nvSpPr>
          <p:spPr>
            <a:xfrm>
              <a:off x="1902146" y="1270141"/>
              <a:ext cx="242913" cy="85413"/>
            </a:xfrm>
            <a:custGeom>
              <a:rect b="b" l="l" r="r" t="t"/>
              <a:pathLst>
                <a:path extrusionOk="0" h="541" w="1576">
                  <a:moveTo>
                    <a:pt x="1538" y="1"/>
                  </a:moveTo>
                  <a:lnTo>
                    <a:pt x="0" y="393"/>
                  </a:lnTo>
                  <a:lnTo>
                    <a:pt x="38" y="541"/>
                  </a:lnTo>
                  <a:lnTo>
                    <a:pt x="1575" y="148"/>
                  </a:lnTo>
                  <a:lnTo>
                    <a:pt x="153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8"/>
            <p:cNvSpPr/>
            <p:nvPr/>
          </p:nvSpPr>
          <p:spPr>
            <a:xfrm>
              <a:off x="3178502" y="938281"/>
              <a:ext cx="241526" cy="102938"/>
            </a:xfrm>
            <a:custGeom>
              <a:rect b="b" l="l" r="r" t="t"/>
              <a:pathLst>
                <a:path extrusionOk="0" h="652" w="1567">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8"/>
            <p:cNvSpPr/>
            <p:nvPr/>
          </p:nvSpPr>
          <p:spPr>
            <a:xfrm>
              <a:off x="3172645" y="937807"/>
              <a:ext cx="243067" cy="85413"/>
            </a:xfrm>
            <a:custGeom>
              <a:rect b="b" l="l" r="r" t="t"/>
              <a:pathLst>
                <a:path extrusionOk="0" h="541" w="1577">
                  <a:moveTo>
                    <a:pt x="1538" y="0"/>
                  </a:moveTo>
                  <a:lnTo>
                    <a:pt x="0" y="394"/>
                  </a:lnTo>
                  <a:lnTo>
                    <a:pt x="38" y="541"/>
                  </a:lnTo>
                  <a:lnTo>
                    <a:pt x="1576" y="147"/>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8" name="Google Shape;298;p28"/>
          <p:cNvGrpSpPr/>
          <p:nvPr/>
        </p:nvGrpSpPr>
        <p:grpSpPr>
          <a:xfrm>
            <a:off x="8301801" y="4440766"/>
            <a:ext cx="993769" cy="919430"/>
            <a:chOff x="940201" y="467822"/>
            <a:chExt cx="4254149" cy="3935914"/>
          </a:xfrm>
        </p:grpSpPr>
        <p:sp>
          <p:nvSpPr>
            <p:cNvPr id="299" name="Google Shape;299;p28"/>
            <p:cNvSpPr/>
            <p:nvPr/>
          </p:nvSpPr>
          <p:spPr>
            <a:xfrm>
              <a:off x="940201" y="467822"/>
              <a:ext cx="4254149" cy="3935914"/>
            </a:xfrm>
            <a:custGeom>
              <a:rect b="b" l="l" r="r" t="t"/>
              <a:pathLst>
                <a:path extrusionOk="0" h="20522" w="22181">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8"/>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8"/>
            <p:cNvSpPr/>
            <p:nvPr/>
          </p:nvSpPr>
          <p:spPr>
            <a:xfrm>
              <a:off x="1485656" y="958233"/>
              <a:ext cx="2913136" cy="2428445"/>
            </a:xfrm>
            <a:custGeom>
              <a:rect b="b" l="l" r="r" t="t"/>
              <a:pathLst>
                <a:path extrusionOk="0" h="12662" w="15189">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8"/>
            <p:cNvSpPr/>
            <p:nvPr/>
          </p:nvSpPr>
          <p:spPr>
            <a:xfrm>
              <a:off x="2888995" y="1738823"/>
              <a:ext cx="612202" cy="925003"/>
            </a:xfrm>
            <a:custGeom>
              <a:rect b="b" l="l" r="r" t="t"/>
              <a:pathLst>
                <a:path extrusionOk="0" h="4823" w="3192">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8"/>
            <p:cNvSpPr/>
            <p:nvPr/>
          </p:nvSpPr>
          <p:spPr>
            <a:xfrm>
              <a:off x="2892447" y="2499660"/>
              <a:ext cx="312046" cy="1046598"/>
            </a:xfrm>
            <a:custGeom>
              <a:rect b="b" l="l" r="r" t="t"/>
              <a:pathLst>
                <a:path extrusionOk="0" h="5457" w="1627">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8"/>
            <p:cNvSpPr/>
            <p:nvPr/>
          </p:nvSpPr>
          <p:spPr>
            <a:xfrm>
              <a:off x="2948642" y="2551827"/>
              <a:ext cx="68086" cy="59838"/>
            </a:xfrm>
            <a:custGeom>
              <a:rect b="b" l="l" r="r" t="t"/>
              <a:pathLst>
                <a:path extrusionOk="0" h="312" w="355">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8"/>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8"/>
            <p:cNvSpPr/>
            <p:nvPr/>
          </p:nvSpPr>
          <p:spPr>
            <a:xfrm>
              <a:off x="1621828" y="1098049"/>
              <a:ext cx="2989661" cy="2851917"/>
            </a:xfrm>
            <a:custGeom>
              <a:rect b="b" l="l" r="r" t="t"/>
              <a:pathLst>
                <a:path extrusionOk="0" h="14870" w="15588">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7" name="Google Shape;307;p28"/>
          <p:cNvGrpSpPr/>
          <p:nvPr/>
        </p:nvGrpSpPr>
        <p:grpSpPr>
          <a:xfrm rot="716367">
            <a:off x="-338944" y="-405049"/>
            <a:ext cx="1063534" cy="1228871"/>
            <a:chOff x="725975" y="580175"/>
            <a:chExt cx="3328618" cy="3846085"/>
          </a:xfrm>
        </p:grpSpPr>
        <p:sp>
          <p:nvSpPr>
            <p:cNvPr id="308" name="Google Shape;308;p28"/>
            <p:cNvSpPr/>
            <p:nvPr/>
          </p:nvSpPr>
          <p:spPr>
            <a:xfrm>
              <a:off x="726139" y="580832"/>
              <a:ext cx="3328454" cy="3845428"/>
            </a:xfrm>
            <a:custGeom>
              <a:rect b="b" l="l" r="r" t="t"/>
              <a:pathLst>
                <a:path extrusionOk="0" h="23401" w="20255">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8"/>
            <p:cNvSpPr/>
            <p:nvPr/>
          </p:nvSpPr>
          <p:spPr>
            <a:xfrm>
              <a:off x="726304" y="580175"/>
              <a:ext cx="2377983" cy="3455479"/>
            </a:xfrm>
            <a:custGeom>
              <a:rect b="b" l="l" r="r" t="t"/>
              <a:pathLst>
                <a:path extrusionOk="0" h="21028" w="14471">
                  <a:moveTo>
                    <a:pt x="8446" y="0"/>
                  </a:moveTo>
                  <a:lnTo>
                    <a:pt x="1" y="18237"/>
                  </a:lnTo>
                  <a:lnTo>
                    <a:pt x="6025" y="21028"/>
                  </a:lnTo>
                  <a:lnTo>
                    <a:pt x="14471" y="2790"/>
                  </a:lnTo>
                  <a:lnTo>
                    <a:pt x="8446" y="0"/>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8"/>
            <p:cNvSpPr/>
            <p:nvPr/>
          </p:nvSpPr>
          <p:spPr>
            <a:xfrm>
              <a:off x="725975" y="580175"/>
              <a:ext cx="1562590" cy="3077854"/>
            </a:xfrm>
            <a:custGeom>
              <a:rect b="b" l="l" r="r" t="t"/>
              <a:pathLst>
                <a:path extrusionOk="0" h="18730" w="9509">
                  <a:moveTo>
                    <a:pt x="8446" y="0"/>
                  </a:moveTo>
                  <a:lnTo>
                    <a:pt x="1" y="18238"/>
                  </a:lnTo>
                  <a:lnTo>
                    <a:pt x="1063" y="18730"/>
                  </a:lnTo>
                  <a:lnTo>
                    <a:pt x="9508" y="492"/>
                  </a:lnTo>
                  <a:lnTo>
                    <a:pt x="844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8"/>
            <p:cNvSpPr/>
            <p:nvPr/>
          </p:nvSpPr>
          <p:spPr>
            <a:xfrm>
              <a:off x="1577516" y="2620953"/>
              <a:ext cx="1396291" cy="712031"/>
            </a:xfrm>
            <a:custGeom>
              <a:rect b="b" l="l" r="r" t="t"/>
              <a:pathLst>
                <a:path extrusionOk="0" h="4333" w="8497">
                  <a:moveTo>
                    <a:pt x="235" y="1"/>
                  </a:moveTo>
                  <a:lnTo>
                    <a:pt x="0"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8"/>
            <p:cNvSpPr/>
            <p:nvPr/>
          </p:nvSpPr>
          <p:spPr>
            <a:xfrm>
              <a:off x="1485493" y="2819296"/>
              <a:ext cx="1396291" cy="712031"/>
            </a:xfrm>
            <a:custGeom>
              <a:rect b="b" l="l" r="r" t="t"/>
              <a:pathLst>
                <a:path extrusionOk="0" h="4333" w="8497">
                  <a:moveTo>
                    <a:pt x="235" y="1"/>
                  </a:moveTo>
                  <a:lnTo>
                    <a:pt x="1"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8"/>
            <p:cNvSpPr/>
            <p:nvPr/>
          </p:nvSpPr>
          <p:spPr>
            <a:xfrm>
              <a:off x="1393798" y="3017967"/>
              <a:ext cx="1396126" cy="712195"/>
            </a:xfrm>
            <a:custGeom>
              <a:rect b="b" l="l" r="r" t="t"/>
              <a:pathLst>
                <a:path extrusionOk="0" h="4334" w="8496">
                  <a:moveTo>
                    <a:pt x="235" y="1"/>
                  </a:moveTo>
                  <a:lnTo>
                    <a:pt x="0" y="507"/>
                  </a:lnTo>
                  <a:lnTo>
                    <a:pt x="8261" y="4333"/>
                  </a:lnTo>
                  <a:lnTo>
                    <a:pt x="8496" y="3827"/>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8"/>
            <p:cNvSpPr/>
            <p:nvPr/>
          </p:nvSpPr>
          <p:spPr>
            <a:xfrm>
              <a:off x="2072632" y="1651423"/>
              <a:ext cx="1161960" cy="1019816"/>
            </a:xfrm>
            <a:custGeom>
              <a:rect b="b" l="l" r="r" t="t"/>
              <a:pathLst>
                <a:path extrusionOk="0" h="6206" w="7071">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8"/>
            <p:cNvSpPr/>
            <p:nvPr/>
          </p:nvSpPr>
          <p:spPr>
            <a:xfrm>
              <a:off x="2156603" y="2048766"/>
              <a:ext cx="886054" cy="439412"/>
            </a:xfrm>
            <a:custGeom>
              <a:rect b="b" l="l" r="r" t="t"/>
              <a:pathLst>
                <a:path extrusionOk="0" h="2674" w="5392">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28"/>
            <p:cNvSpPr/>
            <p:nvPr/>
          </p:nvSpPr>
          <p:spPr>
            <a:xfrm>
              <a:off x="2279190" y="1661940"/>
              <a:ext cx="462746" cy="873401"/>
            </a:xfrm>
            <a:custGeom>
              <a:rect b="b" l="l" r="r" t="t"/>
              <a:pathLst>
                <a:path extrusionOk="0" h="5315" w="2816">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8"/>
            <p:cNvSpPr/>
            <p:nvPr/>
          </p:nvSpPr>
          <p:spPr>
            <a:xfrm>
              <a:off x="2262758" y="1838920"/>
              <a:ext cx="886054" cy="439576"/>
            </a:xfrm>
            <a:custGeom>
              <a:rect b="b" l="l" r="r" t="t"/>
              <a:pathLst>
                <a:path extrusionOk="0" h="2675" w="5392">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8"/>
            <p:cNvSpPr/>
            <p:nvPr/>
          </p:nvSpPr>
          <p:spPr>
            <a:xfrm>
              <a:off x="2563311" y="1792087"/>
              <a:ext cx="462582" cy="873565"/>
            </a:xfrm>
            <a:custGeom>
              <a:rect b="b" l="l" r="r" t="t"/>
              <a:pathLst>
                <a:path extrusionOk="0" h="5316" w="2815">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8"/>
            <p:cNvSpPr/>
            <p:nvPr/>
          </p:nvSpPr>
          <p:spPr>
            <a:xfrm>
              <a:off x="2428563" y="1711074"/>
              <a:ext cx="451079" cy="903308"/>
            </a:xfrm>
            <a:custGeom>
              <a:rect b="b" l="l" r="r" t="t"/>
              <a:pathLst>
                <a:path extrusionOk="0" h="5497" w="2745">
                  <a:moveTo>
                    <a:pt x="2491" y="1"/>
                  </a:moveTo>
                  <a:lnTo>
                    <a:pt x="0" y="5379"/>
                  </a:lnTo>
                  <a:lnTo>
                    <a:pt x="254" y="5496"/>
                  </a:lnTo>
                  <a:lnTo>
                    <a:pt x="2745" y="118"/>
                  </a:lnTo>
                  <a:lnTo>
                    <a:pt x="249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8"/>
            <p:cNvSpPr/>
            <p:nvPr/>
          </p:nvSpPr>
          <p:spPr>
            <a:xfrm>
              <a:off x="2201135" y="1935216"/>
              <a:ext cx="903144" cy="451243"/>
            </a:xfrm>
            <a:custGeom>
              <a:rect b="b" l="l" r="r" t="t"/>
              <a:pathLst>
                <a:path extrusionOk="0" h="2746" w="5496">
                  <a:moveTo>
                    <a:pt x="117" y="1"/>
                  </a:moveTo>
                  <a:lnTo>
                    <a:pt x="0" y="254"/>
                  </a:lnTo>
                  <a:lnTo>
                    <a:pt x="5378" y="2745"/>
                  </a:lnTo>
                  <a:lnTo>
                    <a:pt x="5496" y="2491"/>
                  </a:lnTo>
                  <a:lnTo>
                    <a:pt x="11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8"/>
            <p:cNvSpPr/>
            <p:nvPr/>
          </p:nvSpPr>
          <p:spPr>
            <a:xfrm>
              <a:off x="2114042" y="580832"/>
              <a:ext cx="1885987" cy="847108"/>
            </a:xfrm>
            <a:custGeom>
              <a:rect b="b" l="l" r="r" t="t"/>
              <a:pathLst>
                <a:path extrusionOk="0" h="5155" w="11477">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2" name="Google Shape;322;p2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23" name="Google Shape;323;p28"/>
          <p:cNvSpPr txBox="1"/>
          <p:nvPr>
            <p:ph idx="1" type="subTitle"/>
          </p:nvPr>
        </p:nvSpPr>
        <p:spPr>
          <a:xfrm>
            <a:off x="4778693" y="2769889"/>
            <a:ext cx="2794500" cy="1010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24" name="Google Shape;324;p28"/>
          <p:cNvSpPr txBox="1"/>
          <p:nvPr>
            <p:ph idx="2" type="subTitle"/>
          </p:nvPr>
        </p:nvSpPr>
        <p:spPr>
          <a:xfrm>
            <a:off x="1570813" y="2769889"/>
            <a:ext cx="2794500" cy="1010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25" name="Google Shape;325;p28"/>
          <p:cNvSpPr txBox="1"/>
          <p:nvPr>
            <p:ph idx="3" type="subTitle"/>
          </p:nvPr>
        </p:nvSpPr>
        <p:spPr>
          <a:xfrm>
            <a:off x="4778701" y="2376289"/>
            <a:ext cx="2794500" cy="453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b="1" sz="2000">
                <a:latin typeface="Work Sans"/>
                <a:ea typeface="Work Sans"/>
                <a:cs typeface="Work Sans"/>
                <a:sym typeface="Work Sans"/>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26" name="Google Shape;326;p28"/>
          <p:cNvSpPr txBox="1"/>
          <p:nvPr>
            <p:ph idx="4" type="subTitle"/>
          </p:nvPr>
        </p:nvSpPr>
        <p:spPr>
          <a:xfrm>
            <a:off x="1570825" y="2376289"/>
            <a:ext cx="2794500" cy="453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b="1" sz="2000">
                <a:latin typeface="Work Sans"/>
                <a:ea typeface="Work Sans"/>
                <a:cs typeface="Work Sans"/>
                <a:sym typeface="Work Sans"/>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27" name="Google Shape;327;p28"/>
          <p:cNvSpPr/>
          <p:nvPr/>
        </p:nvSpPr>
        <p:spPr>
          <a:xfrm>
            <a:off x="8719537" y="3488063"/>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8"/>
          <p:cNvSpPr/>
          <p:nvPr/>
        </p:nvSpPr>
        <p:spPr>
          <a:xfrm>
            <a:off x="272699" y="1659751"/>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8"/>
          <p:cNvSpPr/>
          <p:nvPr/>
        </p:nvSpPr>
        <p:spPr>
          <a:xfrm>
            <a:off x="1583413" y="4807138"/>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0" name="Google Shape;330;p28"/>
          <p:cNvGrpSpPr/>
          <p:nvPr/>
        </p:nvGrpSpPr>
        <p:grpSpPr>
          <a:xfrm rot="2499223">
            <a:off x="8211342" y="-432131"/>
            <a:ext cx="1201924" cy="1146588"/>
            <a:chOff x="936800" y="644000"/>
            <a:chExt cx="3397834" cy="3241401"/>
          </a:xfrm>
        </p:grpSpPr>
        <p:sp>
          <p:nvSpPr>
            <p:cNvPr id="331" name="Google Shape;331;p28"/>
            <p:cNvSpPr/>
            <p:nvPr/>
          </p:nvSpPr>
          <p:spPr>
            <a:xfrm>
              <a:off x="936800" y="644000"/>
              <a:ext cx="3397834" cy="3241401"/>
            </a:xfrm>
            <a:custGeom>
              <a:rect b="b" l="l" r="r" t="t"/>
              <a:pathLst>
                <a:path extrusionOk="0" h="27144" w="28454">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8"/>
            <p:cNvSpPr/>
            <p:nvPr/>
          </p:nvSpPr>
          <p:spPr>
            <a:xfrm>
              <a:off x="1060634" y="813332"/>
              <a:ext cx="3149690" cy="2895933"/>
            </a:xfrm>
            <a:custGeom>
              <a:rect b="b" l="l" r="r" t="t"/>
              <a:pathLst>
                <a:path extrusionOk="0" h="24251" w="26376">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28"/>
            <p:cNvSpPr/>
            <p:nvPr/>
          </p:nvSpPr>
          <p:spPr>
            <a:xfrm>
              <a:off x="1948130" y="1077241"/>
              <a:ext cx="1363361" cy="2344952"/>
            </a:xfrm>
            <a:custGeom>
              <a:rect b="b" l="l" r="r" t="t"/>
              <a:pathLst>
                <a:path extrusionOk="0" h="19637" w="11417">
                  <a:moveTo>
                    <a:pt x="0" y="1"/>
                  </a:moveTo>
                  <a:lnTo>
                    <a:pt x="2992" y="17882"/>
                  </a:lnTo>
                  <a:lnTo>
                    <a:pt x="11417" y="19637"/>
                  </a:lnTo>
                  <a:lnTo>
                    <a:pt x="8399" y="1599"/>
                  </a:lnTo>
                  <a:lnTo>
                    <a:pt x="0"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28"/>
            <p:cNvSpPr/>
            <p:nvPr/>
          </p:nvSpPr>
          <p:spPr>
            <a:xfrm>
              <a:off x="1060634" y="1139815"/>
              <a:ext cx="3097506" cy="2569572"/>
            </a:xfrm>
            <a:custGeom>
              <a:rect b="b" l="l" r="r" t="t"/>
              <a:pathLst>
                <a:path extrusionOk="0" h="21518" w="25939">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8"/>
            <p:cNvSpPr/>
            <p:nvPr/>
          </p:nvSpPr>
          <p:spPr>
            <a:xfrm>
              <a:off x="1816773" y="1592998"/>
              <a:ext cx="145567" cy="249697"/>
            </a:xfrm>
            <a:custGeom>
              <a:rect b="b" l="l" r="r" t="t"/>
              <a:pathLst>
                <a:path extrusionOk="0" h="2091" w="1219">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8"/>
            <p:cNvSpPr/>
            <p:nvPr/>
          </p:nvSpPr>
          <p:spPr>
            <a:xfrm>
              <a:off x="1888423" y="1866938"/>
              <a:ext cx="67111" cy="23047"/>
            </a:xfrm>
            <a:custGeom>
              <a:rect b="b" l="l" r="r" t="t"/>
              <a:pathLst>
                <a:path extrusionOk="0" h="193" w="562">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28"/>
            <p:cNvSpPr/>
            <p:nvPr/>
          </p:nvSpPr>
          <p:spPr>
            <a:xfrm>
              <a:off x="3401537" y="2314987"/>
              <a:ext cx="145686" cy="249816"/>
            </a:xfrm>
            <a:custGeom>
              <a:rect b="b" l="l" r="r" t="t"/>
              <a:pathLst>
                <a:path extrusionOk="0" h="2092" w="122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28"/>
            <p:cNvSpPr/>
            <p:nvPr/>
          </p:nvSpPr>
          <p:spPr>
            <a:xfrm>
              <a:off x="3473067" y="2589046"/>
              <a:ext cx="67111" cy="23047"/>
            </a:xfrm>
            <a:custGeom>
              <a:rect b="b" l="l" r="r" t="t"/>
              <a:pathLst>
                <a:path extrusionOk="0" h="193" w="562">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28"/>
            <p:cNvSpPr/>
            <p:nvPr/>
          </p:nvSpPr>
          <p:spPr>
            <a:xfrm>
              <a:off x="1583077" y="3103012"/>
              <a:ext cx="145686" cy="249816"/>
            </a:xfrm>
            <a:custGeom>
              <a:rect b="b" l="l" r="r" t="t"/>
              <a:pathLst>
                <a:path extrusionOk="0" h="2092" w="122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8"/>
            <p:cNvSpPr/>
            <p:nvPr/>
          </p:nvSpPr>
          <p:spPr>
            <a:xfrm>
              <a:off x="1654607" y="3376833"/>
              <a:ext cx="67111" cy="23047"/>
            </a:xfrm>
            <a:custGeom>
              <a:rect b="b" l="l" r="r" t="t"/>
              <a:pathLst>
                <a:path extrusionOk="0" h="193" w="562">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1" name="Google Shape;341;p28"/>
          <p:cNvSpPr/>
          <p:nvPr/>
        </p:nvSpPr>
        <p:spPr>
          <a:xfrm rot="264510">
            <a:off x="985246" y="-594631"/>
            <a:ext cx="2434587" cy="1082623"/>
          </a:xfrm>
          <a:custGeom>
            <a:rect b="b" l="l" r="r" t="t"/>
            <a:pathLst>
              <a:path extrusionOk="0" fill="none" h="22461" w="5051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8"/>
          <p:cNvSpPr/>
          <p:nvPr/>
        </p:nvSpPr>
        <p:spPr>
          <a:xfrm flipH="1" rot="10535490">
            <a:off x="5451446" y="4625969"/>
            <a:ext cx="2434587" cy="1082623"/>
          </a:xfrm>
          <a:custGeom>
            <a:rect b="b" l="l" r="r" t="t"/>
            <a:pathLst>
              <a:path extrusionOk="0" fill="none" h="22461" w="5051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3" name="Google Shape;343;p28"/>
          <p:cNvGrpSpPr/>
          <p:nvPr/>
        </p:nvGrpSpPr>
        <p:grpSpPr>
          <a:xfrm>
            <a:off x="218008" y="3537562"/>
            <a:ext cx="262163" cy="531538"/>
            <a:chOff x="2322875" y="1049950"/>
            <a:chExt cx="1301705" cy="2640525"/>
          </a:xfrm>
        </p:grpSpPr>
        <p:sp>
          <p:nvSpPr>
            <p:cNvPr id="344" name="Google Shape;344;p28"/>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8"/>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8"/>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7" name="Google Shape;347;p28"/>
          <p:cNvGrpSpPr/>
          <p:nvPr/>
        </p:nvGrpSpPr>
        <p:grpSpPr>
          <a:xfrm>
            <a:off x="8719533" y="1017737"/>
            <a:ext cx="262163" cy="531538"/>
            <a:chOff x="2322875" y="1049950"/>
            <a:chExt cx="1301705" cy="2640525"/>
          </a:xfrm>
        </p:grpSpPr>
        <p:sp>
          <p:nvSpPr>
            <p:cNvPr id="348" name="Google Shape;348;p28"/>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28"/>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28"/>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1" name="Shape 351"/>
        <p:cNvGrpSpPr/>
        <p:nvPr/>
      </p:nvGrpSpPr>
      <p:grpSpPr>
        <a:xfrm>
          <a:off x="0" y="0"/>
          <a:ext cx="0" cy="0"/>
          <a:chOff x="0" y="0"/>
          <a:chExt cx="0" cy="0"/>
        </a:xfrm>
      </p:grpSpPr>
      <p:sp>
        <p:nvSpPr>
          <p:cNvPr id="352" name="Google Shape;352;p29"/>
          <p:cNvSpPr/>
          <p:nvPr/>
        </p:nvSpPr>
        <p:spPr>
          <a:xfrm flipH="1">
            <a:off x="5822243" y="-50"/>
            <a:ext cx="1816404" cy="572700"/>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29"/>
          <p:cNvSpPr/>
          <p:nvPr/>
        </p:nvSpPr>
        <p:spPr>
          <a:xfrm rot="1243678">
            <a:off x="6312935" y="20492"/>
            <a:ext cx="3112861" cy="1869925"/>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29"/>
          <p:cNvSpPr/>
          <p:nvPr/>
        </p:nvSpPr>
        <p:spPr>
          <a:xfrm flipH="1" rot="10800000">
            <a:off x="2568273" y="4456388"/>
            <a:ext cx="2179041" cy="687037"/>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9"/>
          <p:cNvSpPr/>
          <p:nvPr/>
        </p:nvSpPr>
        <p:spPr>
          <a:xfrm rot="5400000">
            <a:off x="270216" y="-270183"/>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29"/>
          <p:cNvSpPr/>
          <p:nvPr/>
        </p:nvSpPr>
        <p:spPr>
          <a:xfrm>
            <a:off x="6527124" y="2380776"/>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29"/>
          <p:cNvSpPr txBox="1"/>
          <p:nvPr>
            <p:ph type="title"/>
          </p:nvPr>
        </p:nvSpPr>
        <p:spPr>
          <a:xfrm>
            <a:off x="720000" y="1390000"/>
            <a:ext cx="3852000" cy="69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58" name="Google Shape;358;p29"/>
          <p:cNvSpPr txBox="1"/>
          <p:nvPr>
            <p:ph idx="1" type="subTitle"/>
          </p:nvPr>
        </p:nvSpPr>
        <p:spPr>
          <a:xfrm>
            <a:off x="720000" y="2087500"/>
            <a:ext cx="3852000" cy="1971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1600"/>
              <a:buFont typeface="Nunito Light"/>
              <a:buChar char="●"/>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1600"/>
              </a:spcBef>
              <a:spcAft>
                <a:spcPts val="0"/>
              </a:spcAft>
              <a:buClr>
                <a:srgbClr val="E76A28"/>
              </a:buClr>
              <a:buSzPts val="1500"/>
              <a:buFont typeface="Nunito Light"/>
              <a:buChar char="■"/>
              <a:defRPr/>
            </a:lvl3pPr>
            <a:lvl4pPr lvl="3" algn="ctr">
              <a:lnSpc>
                <a:spcPct val="100000"/>
              </a:lnSpc>
              <a:spcBef>
                <a:spcPts val="1600"/>
              </a:spcBef>
              <a:spcAft>
                <a:spcPts val="0"/>
              </a:spcAft>
              <a:buClr>
                <a:srgbClr val="E76A28"/>
              </a:buClr>
              <a:buSzPts val="1500"/>
              <a:buFont typeface="Nunito Light"/>
              <a:buChar char="●"/>
              <a:defRPr/>
            </a:lvl4pPr>
            <a:lvl5pPr lvl="4" algn="ctr">
              <a:lnSpc>
                <a:spcPct val="100000"/>
              </a:lnSpc>
              <a:spcBef>
                <a:spcPts val="1600"/>
              </a:spcBef>
              <a:spcAft>
                <a:spcPts val="0"/>
              </a:spcAft>
              <a:buClr>
                <a:srgbClr val="E76A28"/>
              </a:buClr>
              <a:buSzPts val="1400"/>
              <a:buFont typeface="Nunito Light"/>
              <a:buChar char="○"/>
              <a:defRPr/>
            </a:lvl5pPr>
            <a:lvl6pPr lvl="5" algn="ctr">
              <a:lnSpc>
                <a:spcPct val="100000"/>
              </a:lnSpc>
              <a:spcBef>
                <a:spcPts val="1600"/>
              </a:spcBef>
              <a:spcAft>
                <a:spcPts val="0"/>
              </a:spcAft>
              <a:buClr>
                <a:srgbClr val="999999"/>
              </a:buClr>
              <a:buSzPts val="1400"/>
              <a:buFont typeface="Nunito Light"/>
              <a:buChar char="■"/>
              <a:defRPr/>
            </a:lvl6pPr>
            <a:lvl7pPr lvl="6" algn="ctr">
              <a:lnSpc>
                <a:spcPct val="100000"/>
              </a:lnSpc>
              <a:spcBef>
                <a:spcPts val="1600"/>
              </a:spcBef>
              <a:spcAft>
                <a:spcPts val="0"/>
              </a:spcAft>
              <a:buClr>
                <a:srgbClr val="999999"/>
              </a:buClr>
              <a:buSzPts val="1300"/>
              <a:buFont typeface="Nunito Light"/>
              <a:buChar char="●"/>
              <a:defRPr/>
            </a:lvl7pPr>
            <a:lvl8pPr lvl="7" algn="ctr">
              <a:lnSpc>
                <a:spcPct val="100000"/>
              </a:lnSpc>
              <a:spcBef>
                <a:spcPts val="1600"/>
              </a:spcBef>
              <a:spcAft>
                <a:spcPts val="0"/>
              </a:spcAft>
              <a:buClr>
                <a:srgbClr val="999999"/>
              </a:buClr>
              <a:buSzPts val="1300"/>
              <a:buFont typeface="Nunito Light"/>
              <a:buChar char="○"/>
              <a:defRPr/>
            </a:lvl8pPr>
            <a:lvl9pPr lvl="8" algn="ctr">
              <a:lnSpc>
                <a:spcPct val="100000"/>
              </a:lnSpc>
              <a:spcBef>
                <a:spcPts val="1600"/>
              </a:spcBef>
              <a:spcAft>
                <a:spcPts val="1600"/>
              </a:spcAft>
              <a:buClr>
                <a:srgbClr val="999999"/>
              </a:buClr>
              <a:buSzPts val="1400"/>
              <a:buFont typeface="Nunito Light"/>
              <a:buChar char="■"/>
              <a:defRPr/>
            </a:lvl9pPr>
          </a:lstStyle>
          <a:p/>
        </p:txBody>
      </p:sp>
      <p:sp>
        <p:nvSpPr>
          <p:cNvPr id="359" name="Google Shape;359;p29"/>
          <p:cNvSpPr/>
          <p:nvPr>
            <p:ph idx="2" type="pic"/>
          </p:nvPr>
        </p:nvSpPr>
        <p:spPr>
          <a:xfrm rot="-265531">
            <a:off x="5058286" y="1331647"/>
            <a:ext cx="3195828" cy="2522103"/>
          </a:xfrm>
          <a:prstGeom prst="roundRect">
            <a:avLst>
              <a:gd fmla="val 5902" name="adj"/>
            </a:avLst>
          </a:prstGeom>
          <a:noFill/>
          <a:ln>
            <a:noFill/>
          </a:ln>
        </p:spPr>
      </p:sp>
      <p:sp>
        <p:nvSpPr>
          <p:cNvPr id="360" name="Google Shape;360;p29"/>
          <p:cNvSpPr/>
          <p:nvPr/>
        </p:nvSpPr>
        <p:spPr>
          <a:xfrm rot="9709469">
            <a:off x="7630024" y="4117816"/>
            <a:ext cx="1820335" cy="992614"/>
          </a:xfrm>
          <a:custGeom>
            <a:rect b="b" l="l" r="r" t="t"/>
            <a:pathLst>
              <a:path extrusionOk="0" fill="none" h="12439" w="22813">
                <a:moveTo>
                  <a:pt x="22812" y="0"/>
                </a:moveTo>
                <a:cubicBezTo>
                  <a:pt x="22812" y="0"/>
                  <a:pt x="20999" y="9660"/>
                  <a:pt x="12792" y="11049"/>
                </a:cubicBezTo>
                <a:cubicBezTo>
                  <a:pt x="4584" y="12439"/>
                  <a:pt x="0" y="710"/>
                  <a:pt x="0" y="71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29"/>
          <p:cNvSpPr/>
          <p:nvPr/>
        </p:nvSpPr>
        <p:spPr>
          <a:xfrm rot="-5630402">
            <a:off x="-1213931" y="4024690"/>
            <a:ext cx="2651034" cy="1178873"/>
          </a:xfrm>
          <a:custGeom>
            <a:rect b="b" l="l" r="r" t="t"/>
            <a:pathLst>
              <a:path extrusionOk="0" fill="none" h="22461" w="5051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2" name="Google Shape;362;p29"/>
          <p:cNvGrpSpPr/>
          <p:nvPr/>
        </p:nvGrpSpPr>
        <p:grpSpPr>
          <a:xfrm rot="3212583">
            <a:off x="-185549" y="4443304"/>
            <a:ext cx="1194972" cy="1016960"/>
            <a:chOff x="725975" y="529375"/>
            <a:chExt cx="4581126" cy="3898687"/>
          </a:xfrm>
        </p:grpSpPr>
        <p:sp>
          <p:nvSpPr>
            <p:cNvPr id="363" name="Google Shape;363;p29"/>
            <p:cNvSpPr/>
            <p:nvPr/>
          </p:nvSpPr>
          <p:spPr>
            <a:xfrm>
              <a:off x="725975" y="738407"/>
              <a:ext cx="4581126" cy="3689182"/>
            </a:xfrm>
            <a:custGeom>
              <a:rect b="b" l="l" r="r" t="t"/>
              <a:pathLst>
                <a:path extrusionOk="0" h="23367" w="29722">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29"/>
            <p:cNvSpPr/>
            <p:nvPr/>
          </p:nvSpPr>
          <p:spPr>
            <a:xfrm>
              <a:off x="1332633" y="25058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9"/>
            <p:cNvSpPr/>
            <p:nvPr/>
          </p:nvSpPr>
          <p:spPr>
            <a:xfrm>
              <a:off x="1216271" y="203768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29"/>
            <p:cNvSpPr/>
            <p:nvPr/>
          </p:nvSpPr>
          <p:spPr>
            <a:xfrm>
              <a:off x="1099508" y="156150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29"/>
            <p:cNvSpPr/>
            <p:nvPr/>
          </p:nvSpPr>
          <p:spPr>
            <a:xfrm>
              <a:off x="982908" y="11021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29"/>
            <p:cNvSpPr/>
            <p:nvPr/>
          </p:nvSpPr>
          <p:spPr>
            <a:xfrm>
              <a:off x="1449383" y="297373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29"/>
            <p:cNvSpPr/>
            <p:nvPr/>
          </p:nvSpPr>
          <p:spPr>
            <a:xfrm>
              <a:off x="1249249" y="738722"/>
              <a:ext cx="4057846" cy="3689340"/>
            </a:xfrm>
            <a:custGeom>
              <a:rect b="b" l="l" r="r" t="t"/>
              <a:pathLst>
                <a:path extrusionOk="0" h="23368" w="26327">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29"/>
            <p:cNvSpPr/>
            <p:nvPr/>
          </p:nvSpPr>
          <p:spPr>
            <a:xfrm>
              <a:off x="2004797" y="666256"/>
              <a:ext cx="1153528" cy="334548"/>
            </a:xfrm>
            <a:custGeom>
              <a:rect b="b" l="l" r="r" t="t"/>
              <a:pathLst>
                <a:path extrusionOk="0" h="2119" w="7484">
                  <a:moveTo>
                    <a:pt x="7427" y="0"/>
                  </a:moveTo>
                  <a:lnTo>
                    <a:pt x="1" y="1897"/>
                  </a:lnTo>
                  <a:lnTo>
                    <a:pt x="57" y="2119"/>
                  </a:lnTo>
                  <a:lnTo>
                    <a:pt x="7484" y="221"/>
                  </a:lnTo>
                  <a:lnTo>
                    <a:pt x="742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29"/>
            <p:cNvSpPr/>
            <p:nvPr/>
          </p:nvSpPr>
          <p:spPr>
            <a:xfrm>
              <a:off x="1850975" y="529375"/>
              <a:ext cx="1513581" cy="829817"/>
            </a:xfrm>
            <a:custGeom>
              <a:rect b="b" l="l" r="r" t="t"/>
              <a:pathLst>
                <a:path extrusionOk="0" h="5256" w="982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29"/>
            <p:cNvSpPr/>
            <p:nvPr/>
          </p:nvSpPr>
          <p:spPr>
            <a:xfrm>
              <a:off x="1947306" y="1248986"/>
              <a:ext cx="135482" cy="68204"/>
            </a:xfrm>
            <a:custGeom>
              <a:rect b="b" l="l" r="r" t="t"/>
              <a:pathLst>
                <a:path extrusionOk="0" h="432" w="879">
                  <a:moveTo>
                    <a:pt x="822" y="1"/>
                  </a:moveTo>
                  <a:lnTo>
                    <a:pt x="1" y="211"/>
                  </a:lnTo>
                  <a:lnTo>
                    <a:pt x="57" y="431"/>
                  </a:lnTo>
                  <a:lnTo>
                    <a:pt x="878" y="222"/>
                  </a:lnTo>
                  <a:lnTo>
                    <a:pt x="8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29"/>
            <p:cNvSpPr/>
            <p:nvPr/>
          </p:nvSpPr>
          <p:spPr>
            <a:xfrm>
              <a:off x="3218884" y="917914"/>
              <a:ext cx="135328" cy="68204"/>
            </a:xfrm>
            <a:custGeom>
              <a:rect b="b" l="l" r="r" t="t"/>
              <a:pathLst>
                <a:path extrusionOk="0" h="432" w="878">
                  <a:moveTo>
                    <a:pt x="821" y="0"/>
                  </a:moveTo>
                  <a:lnTo>
                    <a:pt x="0" y="210"/>
                  </a:lnTo>
                  <a:lnTo>
                    <a:pt x="57" y="431"/>
                  </a:lnTo>
                  <a:lnTo>
                    <a:pt x="878" y="221"/>
                  </a:lnTo>
                  <a:lnTo>
                    <a:pt x="82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29"/>
            <p:cNvSpPr/>
            <p:nvPr/>
          </p:nvSpPr>
          <p:spPr>
            <a:xfrm>
              <a:off x="3834328" y="798716"/>
              <a:ext cx="974117" cy="2885099"/>
            </a:xfrm>
            <a:custGeom>
              <a:rect b="b" l="l" r="r" t="t"/>
              <a:pathLst>
                <a:path extrusionOk="0" h="18274" w="6320">
                  <a:moveTo>
                    <a:pt x="1769" y="0"/>
                  </a:moveTo>
                  <a:lnTo>
                    <a:pt x="0" y="453"/>
                  </a:lnTo>
                  <a:lnTo>
                    <a:pt x="4551" y="18274"/>
                  </a:lnTo>
                  <a:lnTo>
                    <a:pt x="6320" y="17823"/>
                  </a:lnTo>
                  <a:lnTo>
                    <a:pt x="176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29"/>
            <p:cNvSpPr/>
            <p:nvPr/>
          </p:nvSpPr>
          <p:spPr>
            <a:xfrm>
              <a:off x="4280999" y="2213781"/>
              <a:ext cx="87547" cy="81150"/>
            </a:xfrm>
            <a:custGeom>
              <a:rect b="b" l="l" r="r" t="t"/>
              <a:pathLst>
                <a:path extrusionOk="0" h="514" w="568">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29"/>
            <p:cNvSpPr/>
            <p:nvPr/>
          </p:nvSpPr>
          <p:spPr>
            <a:xfrm>
              <a:off x="4035931" y="1908286"/>
              <a:ext cx="571677" cy="667201"/>
            </a:xfrm>
            <a:custGeom>
              <a:rect b="b" l="l" r="r" t="t"/>
              <a:pathLst>
                <a:path extrusionOk="0" h="4226" w="3709">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29"/>
            <p:cNvSpPr/>
            <p:nvPr/>
          </p:nvSpPr>
          <p:spPr>
            <a:xfrm>
              <a:off x="4253718" y="2482491"/>
              <a:ext cx="279750" cy="97728"/>
            </a:xfrm>
            <a:custGeom>
              <a:rect b="b" l="l" r="r" t="t"/>
              <a:pathLst>
                <a:path extrusionOk="0" h="619" w="1815">
                  <a:moveTo>
                    <a:pt x="1772" y="1"/>
                  </a:moveTo>
                  <a:lnTo>
                    <a:pt x="0" y="453"/>
                  </a:lnTo>
                  <a:lnTo>
                    <a:pt x="43" y="618"/>
                  </a:lnTo>
                  <a:lnTo>
                    <a:pt x="1815" y="166"/>
                  </a:lnTo>
                  <a:lnTo>
                    <a:pt x="17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29"/>
            <p:cNvSpPr/>
            <p:nvPr/>
          </p:nvSpPr>
          <p:spPr>
            <a:xfrm>
              <a:off x="1223509" y="1481699"/>
              <a:ext cx="974272" cy="2885257"/>
            </a:xfrm>
            <a:custGeom>
              <a:rect b="b" l="l" r="r" t="t"/>
              <a:pathLst>
                <a:path extrusionOk="0" h="18275" w="6321">
                  <a:moveTo>
                    <a:pt x="1770" y="0"/>
                  </a:moveTo>
                  <a:lnTo>
                    <a:pt x="1" y="452"/>
                  </a:lnTo>
                  <a:lnTo>
                    <a:pt x="4552" y="18274"/>
                  </a:lnTo>
                  <a:lnTo>
                    <a:pt x="6321" y="17822"/>
                  </a:lnTo>
                  <a:lnTo>
                    <a:pt x="177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29"/>
            <p:cNvSpPr/>
            <p:nvPr/>
          </p:nvSpPr>
          <p:spPr>
            <a:xfrm>
              <a:off x="1670179" y="2896448"/>
              <a:ext cx="87547" cy="81308"/>
            </a:xfrm>
            <a:custGeom>
              <a:rect b="b" l="l" r="r" t="t"/>
              <a:pathLst>
                <a:path extrusionOk="0" h="515" w="568">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29"/>
            <p:cNvSpPr/>
            <p:nvPr/>
          </p:nvSpPr>
          <p:spPr>
            <a:xfrm>
              <a:off x="1425266" y="2591111"/>
              <a:ext cx="571523" cy="667043"/>
            </a:xfrm>
            <a:custGeom>
              <a:rect b="b" l="l" r="r" t="t"/>
              <a:pathLst>
                <a:path extrusionOk="0" h="4225" w="3708">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9"/>
            <p:cNvSpPr/>
            <p:nvPr/>
          </p:nvSpPr>
          <p:spPr>
            <a:xfrm>
              <a:off x="1643207" y="3165315"/>
              <a:ext cx="279596" cy="97570"/>
            </a:xfrm>
            <a:custGeom>
              <a:rect b="b" l="l" r="r" t="t"/>
              <a:pathLst>
                <a:path extrusionOk="0" h="618" w="1814">
                  <a:moveTo>
                    <a:pt x="1771" y="1"/>
                  </a:moveTo>
                  <a:lnTo>
                    <a:pt x="0" y="453"/>
                  </a:lnTo>
                  <a:lnTo>
                    <a:pt x="42" y="618"/>
                  </a:lnTo>
                  <a:lnTo>
                    <a:pt x="1814" y="166"/>
                  </a:lnTo>
                  <a:lnTo>
                    <a:pt x="177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29"/>
            <p:cNvSpPr/>
            <p:nvPr/>
          </p:nvSpPr>
          <p:spPr>
            <a:xfrm>
              <a:off x="1908311" y="1270615"/>
              <a:ext cx="241680" cy="102780"/>
            </a:xfrm>
            <a:custGeom>
              <a:rect b="b" l="l" r="r" t="t"/>
              <a:pathLst>
                <a:path extrusionOk="0" h="651" w="1568">
                  <a:moveTo>
                    <a:pt x="1500" y="0"/>
                  </a:moveTo>
                  <a:lnTo>
                    <a:pt x="1537" y="146"/>
                  </a:lnTo>
                  <a:lnTo>
                    <a:pt x="1" y="540"/>
                  </a:lnTo>
                  <a:lnTo>
                    <a:pt x="29" y="651"/>
                  </a:lnTo>
                  <a:lnTo>
                    <a:pt x="1567" y="258"/>
                  </a:lnTo>
                  <a:lnTo>
                    <a:pt x="150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29"/>
            <p:cNvSpPr/>
            <p:nvPr/>
          </p:nvSpPr>
          <p:spPr>
            <a:xfrm>
              <a:off x="1902146" y="1270141"/>
              <a:ext cx="242913" cy="85413"/>
            </a:xfrm>
            <a:custGeom>
              <a:rect b="b" l="l" r="r" t="t"/>
              <a:pathLst>
                <a:path extrusionOk="0" h="541" w="1576">
                  <a:moveTo>
                    <a:pt x="1538" y="1"/>
                  </a:moveTo>
                  <a:lnTo>
                    <a:pt x="0" y="393"/>
                  </a:lnTo>
                  <a:lnTo>
                    <a:pt x="38" y="541"/>
                  </a:lnTo>
                  <a:lnTo>
                    <a:pt x="1575" y="148"/>
                  </a:lnTo>
                  <a:lnTo>
                    <a:pt x="153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29"/>
            <p:cNvSpPr/>
            <p:nvPr/>
          </p:nvSpPr>
          <p:spPr>
            <a:xfrm>
              <a:off x="3178502" y="938281"/>
              <a:ext cx="241526" cy="102938"/>
            </a:xfrm>
            <a:custGeom>
              <a:rect b="b" l="l" r="r" t="t"/>
              <a:pathLst>
                <a:path extrusionOk="0" h="652" w="1567">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29"/>
            <p:cNvSpPr/>
            <p:nvPr/>
          </p:nvSpPr>
          <p:spPr>
            <a:xfrm>
              <a:off x="3172645" y="937807"/>
              <a:ext cx="243067" cy="85413"/>
            </a:xfrm>
            <a:custGeom>
              <a:rect b="b" l="l" r="r" t="t"/>
              <a:pathLst>
                <a:path extrusionOk="0" h="541" w="1577">
                  <a:moveTo>
                    <a:pt x="1538" y="0"/>
                  </a:moveTo>
                  <a:lnTo>
                    <a:pt x="0" y="394"/>
                  </a:lnTo>
                  <a:lnTo>
                    <a:pt x="38" y="541"/>
                  </a:lnTo>
                  <a:lnTo>
                    <a:pt x="1576" y="147"/>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6" name="Google Shape;386;p29"/>
          <p:cNvSpPr/>
          <p:nvPr/>
        </p:nvSpPr>
        <p:spPr>
          <a:xfrm>
            <a:off x="2359863" y="250150"/>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7" name="Google Shape;387;p29"/>
          <p:cNvGrpSpPr/>
          <p:nvPr/>
        </p:nvGrpSpPr>
        <p:grpSpPr>
          <a:xfrm>
            <a:off x="8483433" y="153387"/>
            <a:ext cx="262163" cy="531538"/>
            <a:chOff x="2322875" y="1049950"/>
            <a:chExt cx="1301705" cy="2640525"/>
          </a:xfrm>
        </p:grpSpPr>
        <p:sp>
          <p:nvSpPr>
            <p:cNvPr id="388" name="Google Shape;388;p29"/>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29"/>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29"/>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91" name="Shape 391"/>
        <p:cNvGrpSpPr/>
        <p:nvPr/>
      </p:nvGrpSpPr>
      <p:grpSpPr>
        <a:xfrm>
          <a:off x="0" y="0"/>
          <a:ext cx="0" cy="0"/>
          <a:chOff x="0" y="0"/>
          <a:chExt cx="0" cy="0"/>
        </a:xfrm>
      </p:grpSpPr>
      <p:sp>
        <p:nvSpPr>
          <p:cNvPr id="392" name="Google Shape;392;p30"/>
          <p:cNvSpPr/>
          <p:nvPr/>
        </p:nvSpPr>
        <p:spPr>
          <a:xfrm flipH="1" rot="10800000">
            <a:off x="2216045" y="4015122"/>
            <a:ext cx="3579132" cy="1128476"/>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30"/>
          <p:cNvSpPr/>
          <p:nvPr/>
        </p:nvSpPr>
        <p:spPr>
          <a:xfrm flipH="1" rot="-5400000">
            <a:off x="6646936" y="-270135"/>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30"/>
          <p:cNvSpPr/>
          <p:nvPr/>
        </p:nvSpPr>
        <p:spPr>
          <a:xfrm rot="10800000">
            <a:off x="32" y="-50"/>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3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96" name="Google Shape;396;p30"/>
          <p:cNvSpPr txBox="1"/>
          <p:nvPr>
            <p:ph idx="1" type="body"/>
          </p:nvPr>
        </p:nvSpPr>
        <p:spPr>
          <a:xfrm>
            <a:off x="720000" y="1116775"/>
            <a:ext cx="7704000" cy="393300"/>
          </a:xfrm>
          <a:prstGeom prst="rect">
            <a:avLst/>
          </a:prstGeom>
          <a:noFill/>
          <a:ln>
            <a:noFill/>
          </a:ln>
        </p:spPr>
        <p:txBody>
          <a:bodyPr anchorCtr="0" anchor="t" bIns="91425" lIns="91425" spcFirstLastPara="1" rIns="91425" wrap="square" tIns="91425">
            <a:noAutofit/>
          </a:bodyPr>
          <a:lstStyle>
            <a:lvl1pPr indent="-279400" lvl="0" marL="457200" algn="l">
              <a:lnSpc>
                <a:spcPct val="100000"/>
              </a:lnSpc>
              <a:spcBef>
                <a:spcPts val="0"/>
              </a:spcBef>
              <a:spcAft>
                <a:spcPts val="0"/>
              </a:spcAft>
              <a:buClr>
                <a:srgbClr val="42FFB7"/>
              </a:buClr>
              <a:buSzPts val="800"/>
              <a:buFont typeface="Nunito Light"/>
              <a:buChar char="●"/>
              <a:defRPr/>
            </a:lvl1pPr>
            <a:lvl2pPr indent="-317500" lvl="1" marL="914400" algn="l">
              <a:lnSpc>
                <a:spcPct val="100000"/>
              </a:lnSpc>
              <a:spcBef>
                <a:spcPts val="0"/>
              </a:spcBef>
              <a:spcAft>
                <a:spcPts val="0"/>
              </a:spcAft>
              <a:buClr>
                <a:srgbClr val="FFC800"/>
              </a:buClr>
              <a:buSzPts val="1400"/>
              <a:buFont typeface="Nunito Light"/>
              <a:buChar char="○"/>
              <a:defRPr/>
            </a:lvl2pPr>
            <a:lvl3pPr indent="-317500" lvl="2" marL="1371600" algn="l">
              <a:lnSpc>
                <a:spcPct val="100000"/>
              </a:lnSpc>
              <a:spcBef>
                <a:spcPts val="0"/>
              </a:spcBef>
              <a:spcAft>
                <a:spcPts val="0"/>
              </a:spcAft>
              <a:buClr>
                <a:srgbClr val="FFC800"/>
              </a:buClr>
              <a:buSzPts val="1400"/>
              <a:buFont typeface="Nunito Light"/>
              <a:buChar char="■"/>
              <a:defRPr/>
            </a:lvl3pPr>
            <a:lvl4pPr indent="-317500" lvl="3" marL="1828800" algn="l">
              <a:lnSpc>
                <a:spcPct val="100000"/>
              </a:lnSpc>
              <a:spcBef>
                <a:spcPts val="0"/>
              </a:spcBef>
              <a:spcAft>
                <a:spcPts val="0"/>
              </a:spcAft>
              <a:buClr>
                <a:srgbClr val="FFC800"/>
              </a:buClr>
              <a:buSzPts val="1400"/>
              <a:buFont typeface="Nunito Light"/>
              <a:buChar char="●"/>
              <a:defRPr/>
            </a:lvl4pPr>
            <a:lvl5pPr indent="-317500" lvl="4" marL="2286000" algn="l">
              <a:lnSpc>
                <a:spcPct val="100000"/>
              </a:lnSpc>
              <a:spcBef>
                <a:spcPts val="0"/>
              </a:spcBef>
              <a:spcAft>
                <a:spcPts val="0"/>
              </a:spcAft>
              <a:buClr>
                <a:srgbClr val="434343"/>
              </a:buClr>
              <a:buSzPts val="1400"/>
              <a:buFont typeface="Nunito Light"/>
              <a:buChar char="○"/>
              <a:defRPr/>
            </a:lvl5pPr>
            <a:lvl6pPr indent="-317500" lvl="5" marL="2743200" algn="l">
              <a:lnSpc>
                <a:spcPct val="100000"/>
              </a:lnSpc>
              <a:spcBef>
                <a:spcPts val="0"/>
              </a:spcBef>
              <a:spcAft>
                <a:spcPts val="0"/>
              </a:spcAft>
              <a:buClr>
                <a:srgbClr val="434343"/>
              </a:buClr>
              <a:buSzPts val="1400"/>
              <a:buFont typeface="Nunito Light"/>
              <a:buChar char="■"/>
              <a:defRPr/>
            </a:lvl6pPr>
            <a:lvl7pPr indent="-317500" lvl="6" marL="3200400" algn="l">
              <a:lnSpc>
                <a:spcPct val="100000"/>
              </a:lnSpc>
              <a:spcBef>
                <a:spcPts val="0"/>
              </a:spcBef>
              <a:spcAft>
                <a:spcPts val="0"/>
              </a:spcAft>
              <a:buClr>
                <a:srgbClr val="434343"/>
              </a:buClr>
              <a:buSzPts val="1400"/>
              <a:buFont typeface="Nunito Light"/>
              <a:buChar char="●"/>
              <a:defRPr/>
            </a:lvl7pPr>
            <a:lvl8pPr indent="-317500" lvl="7" marL="3657600" algn="l">
              <a:lnSpc>
                <a:spcPct val="100000"/>
              </a:lnSpc>
              <a:spcBef>
                <a:spcPts val="0"/>
              </a:spcBef>
              <a:spcAft>
                <a:spcPts val="0"/>
              </a:spcAft>
              <a:buClr>
                <a:srgbClr val="434343"/>
              </a:buClr>
              <a:buSzPts val="1400"/>
              <a:buFont typeface="Nunito Light"/>
              <a:buChar char="○"/>
              <a:defRPr/>
            </a:lvl8pPr>
            <a:lvl9pPr indent="-317500" lvl="8" marL="4114800" algn="l">
              <a:lnSpc>
                <a:spcPct val="100000"/>
              </a:lnSpc>
              <a:spcBef>
                <a:spcPts val="0"/>
              </a:spcBef>
              <a:spcAft>
                <a:spcPts val="0"/>
              </a:spcAft>
              <a:buClr>
                <a:srgbClr val="434343"/>
              </a:buClr>
              <a:buSzPts val="1400"/>
              <a:buFont typeface="Nunito Light"/>
              <a:buChar char="■"/>
              <a:defRPr/>
            </a:lvl9pPr>
          </a:lstStyle>
          <a:p/>
        </p:txBody>
      </p:sp>
      <p:grpSp>
        <p:nvGrpSpPr>
          <p:cNvPr id="397" name="Google Shape;397;p30"/>
          <p:cNvGrpSpPr/>
          <p:nvPr/>
        </p:nvGrpSpPr>
        <p:grpSpPr>
          <a:xfrm rot="-4376535">
            <a:off x="-73991" y="4320599"/>
            <a:ext cx="1059855" cy="1224620"/>
            <a:chOff x="725975" y="580175"/>
            <a:chExt cx="3328618" cy="3846085"/>
          </a:xfrm>
        </p:grpSpPr>
        <p:sp>
          <p:nvSpPr>
            <p:cNvPr id="398" name="Google Shape;398;p30"/>
            <p:cNvSpPr/>
            <p:nvPr/>
          </p:nvSpPr>
          <p:spPr>
            <a:xfrm>
              <a:off x="726139" y="580832"/>
              <a:ext cx="3328454" cy="3845428"/>
            </a:xfrm>
            <a:custGeom>
              <a:rect b="b" l="l" r="r" t="t"/>
              <a:pathLst>
                <a:path extrusionOk="0" h="23401" w="20255">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30"/>
            <p:cNvSpPr/>
            <p:nvPr/>
          </p:nvSpPr>
          <p:spPr>
            <a:xfrm>
              <a:off x="726304" y="580175"/>
              <a:ext cx="2377983" cy="3455479"/>
            </a:xfrm>
            <a:custGeom>
              <a:rect b="b" l="l" r="r" t="t"/>
              <a:pathLst>
                <a:path extrusionOk="0" h="21028" w="14471">
                  <a:moveTo>
                    <a:pt x="8446" y="0"/>
                  </a:moveTo>
                  <a:lnTo>
                    <a:pt x="1" y="18237"/>
                  </a:lnTo>
                  <a:lnTo>
                    <a:pt x="6025" y="21028"/>
                  </a:lnTo>
                  <a:lnTo>
                    <a:pt x="14471" y="2790"/>
                  </a:lnTo>
                  <a:lnTo>
                    <a:pt x="8446" y="0"/>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30"/>
            <p:cNvSpPr/>
            <p:nvPr/>
          </p:nvSpPr>
          <p:spPr>
            <a:xfrm>
              <a:off x="725975" y="580175"/>
              <a:ext cx="1562590" cy="3077854"/>
            </a:xfrm>
            <a:custGeom>
              <a:rect b="b" l="l" r="r" t="t"/>
              <a:pathLst>
                <a:path extrusionOk="0" h="18730" w="9509">
                  <a:moveTo>
                    <a:pt x="8446" y="0"/>
                  </a:moveTo>
                  <a:lnTo>
                    <a:pt x="1" y="18238"/>
                  </a:lnTo>
                  <a:lnTo>
                    <a:pt x="1063" y="18730"/>
                  </a:lnTo>
                  <a:lnTo>
                    <a:pt x="9508" y="492"/>
                  </a:lnTo>
                  <a:lnTo>
                    <a:pt x="844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30"/>
            <p:cNvSpPr/>
            <p:nvPr/>
          </p:nvSpPr>
          <p:spPr>
            <a:xfrm>
              <a:off x="1577516" y="2620953"/>
              <a:ext cx="1396291" cy="712031"/>
            </a:xfrm>
            <a:custGeom>
              <a:rect b="b" l="l" r="r" t="t"/>
              <a:pathLst>
                <a:path extrusionOk="0" h="4333" w="8497">
                  <a:moveTo>
                    <a:pt x="235" y="1"/>
                  </a:moveTo>
                  <a:lnTo>
                    <a:pt x="0"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30"/>
            <p:cNvSpPr/>
            <p:nvPr/>
          </p:nvSpPr>
          <p:spPr>
            <a:xfrm>
              <a:off x="1485493" y="2819296"/>
              <a:ext cx="1396291" cy="712031"/>
            </a:xfrm>
            <a:custGeom>
              <a:rect b="b" l="l" r="r" t="t"/>
              <a:pathLst>
                <a:path extrusionOk="0" h="4333" w="8497">
                  <a:moveTo>
                    <a:pt x="235" y="1"/>
                  </a:moveTo>
                  <a:lnTo>
                    <a:pt x="1"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30"/>
            <p:cNvSpPr/>
            <p:nvPr/>
          </p:nvSpPr>
          <p:spPr>
            <a:xfrm>
              <a:off x="1393798" y="3017967"/>
              <a:ext cx="1396126" cy="712195"/>
            </a:xfrm>
            <a:custGeom>
              <a:rect b="b" l="l" r="r" t="t"/>
              <a:pathLst>
                <a:path extrusionOk="0" h="4334" w="8496">
                  <a:moveTo>
                    <a:pt x="235" y="1"/>
                  </a:moveTo>
                  <a:lnTo>
                    <a:pt x="0" y="507"/>
                  </a:lnTo>
                  <a:lnTo>
                    <a:pt x="8261" y="4333"/>
                  </a:lnTo>
                  <a:lnTo>
                    <a:pt x="8496" y="3827"/>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30"/>
            <p:cNvSpPr/>
            <p:nvPr/>
          </p:nvSpPr>
          <p:spPr>
            <a:xfrm>
              <a:off x="2072632" y="1651423"/>
              <a:ext cx="1161960" cy="1019816"/>
            </a:xfrm>
            <a:custGeom>
              <a:rect b="b" l="l" r="r" t="t"/>
              <a:pathLst>
                <a:path extrusionOk="0" h="6206" w="7071">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30"/>
            <p:cNvSpPr/>
            <p:nvPr/>
          </p:nvSpPr>
          <p:spPr>
            <a:xfrm>
              <a:off x="2156603" y="2048766"/>
              <a:ext cx="886054" cy="439412"/>
            </a:xfrm>
            <a:custGeom>
              <a:rect b="b" l="l" r="r" t="t"/>
              <a:pathLst>
                <a:path extrusionOk="0" h="2674" w="5392">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30"/>
            <p:cNvSpPr/>
            <p:nvPr/>
          </p:nvSpPr>
          <p:spPr>
            <a:xfrm>
              <a:off x="2279190" y="1661940"/>
              <a:ext cx="462746" cy="873401"/>
            </a:xfrm>
            <a:custGeom>
              <a:rect b="b" l="l" r="r" t="t"/>
              <a:pathLst>
                <a:path extrusionOk="0" h="5315" w="2816">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30"/>
            <p:cNvSpPr/>
            <p:nvPr/>
          </p:nvSpPr>
          <p:spPr>
            <a:xfrm>
              <a:off x="2262758" y="1838920"/>
              <a:ext cx="886054" cy="439576"/>
            </a:xfrm>
            <a:custGeom>
              <a:rect b="b" l="l" r="r" t="t"/>
              <a:pathLst>
                <a:path extrusionOk="0" h="2675" w="5392">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30"/>
            <p:cNvSpPr/>
            <p:nvPr/>
          </p:nvSpPr>
          <p:spPr>
            <a:xfrm>
              <a:off x="2563311" y="1792087"/>
              <a:ext cx="462582" cy="873565"/>
            </a:xfrm>
            <a:custGeom>
              <a:rect b="b" l="l" r="r" t="t"/>
              <a:pathLst>
                <a:path extrusionOk="0" h="5316" w="2815">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30"/>
            <p:cNvSpPr/>
            <p:nvPr/>
          </p:nvSpPr>
          <p:spPr>
            <a:xfrm>
              <a:off x="2428563" y="1711074"/>
              <a:ext cx="451079" cy="903308"/>
            </a:xfrm>
            <a:custGeom>
              <a:rect b="b" l="l" r="r" t="t"/>
              <a:pathLst>
                <a:path extrusionOk="0" h="5497" w="2745">
                  <a:moveTo>
                    <a:pt x="2491" y="1"/>
                  </a:moveTo>
                  <a:lnTo>
                    <a:pt x="0" y="5379"/>
                  </a:lnTo>
                  <a:lnTo>
                    <a:pt x="254" y="5496"/>
                  </a:lnTo>
                  <a:lnTo>
                    <a:pt x="2745" y="118"/>
                  </a:lnTo>
                  <a:lnTo>
                    <a:pt x="249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30"/>
            <p:cNvSpPr/>
            <p:nvPr/>
          </p:nvSpPr>
          <p:spPr>
            <a:xfrm>
              <a:off x="2201135" y="1935216"/>
              <a:ext cx="903144" cy="451243"/>
            </a:xfrm>
            <a:custGeom>
              <a:rect b="b" l="l" r="r" t="t"/>
              <a:pathLst>
                <a:path extrusionOk="0" h="2746" w="5496">
                  <a:moveTo>
                    <a:pt x="117" y="1"/>
                  </a:moveTo>
                  <a:lnTo>
                    <a:pt x="0" y="254"/>
                  </a:lnTo>
                  <a:lnTo>
                    <a:pt x="5378" y="2745"/>
                  </a:lnTo>
                  <a:lnTo>
                    <a:pt x="5496" y="2491"/>
                  </a:lnTo>
                  <a:lnTo>
                    <a:pt x="11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30"/>
            <p:cNvSpPr/>
            <p:nvPr/>
          </p:nvSpPr>
          <p:spPr>
            <a:xfrm>
              <a:off x="2114042" y="580832"/>
              <a:ext cx="1885987" cy="847108"/>
            </a:xfrm>
            <a:custGeom>
              <a:rect b="b" l="l" r="r" t="t"/>
              <a:pathLst>
                <a:path extrusionOk="0" h="5155" w="11477">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2" name="Google Shape;412;p30"/>
          <p:cNvGrpSpPr/>
          <p:nvPr/>
        </p:nvGrpSpPr>
        <p:grpSpPr>
          <a:xfrm rot="818575">
            <a:off x="8297112" y="4253970"/>
            <a:ext cx="1163928" cy="1245460"/>
            <a:chOff x="1141181" y="262025"/>
            <a:chExt cx="4067197" cy="4352098"/>
          </a:xfrm>
        </p:grpSpPr>
        <p:sp>
          <p:nvSpPr>
            <p:cNvPr id="413" name="Google Shape;413;p30"/>
            <p:cNvSpPr/>
            <p:nvPr/>
          </p:nvSpPr>
          <p:spPr>
            <a:xfrm>
              <a:off x="1618170" y="262025"/>
              <a:ext cx="3590208" cy="3617788"/>
            </a:xfrm>
            <a:custGeom>
              <a:rect b="b" l="l" r="r" t="t"/>
              <a:pathLst>
                <a:path extrusionOk="0" h="20949" w="20789">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30"/>
            <p:cNvSpPr/>
            <p:nvPr/>
          </p:nvSpPr>
          <p:spPr>
            <a:xfrm>
              <a:off x="1618170" y="262025"/>
              <a:ext cx="3590208" cy="2527391"/>
            </a:xfrm>
            <a:custGeom>
              <a:rect b="b" l="l" r="r" t="t"/>
              <a:pathLst>
                <a:path extrusionOk="0" h="14635" w="20789">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30"/>
            <p:cNvSpPr/>
            <p:nvPr/>
          </p:nvSpPr>
          <p:spPr>
            <a:xfrm>
              <a:off x="2902519" y="687548"/>
              <a:ext cx="385806" cy="347980"/>
            </a:xfrm>
            <a:custGeom>
              <a:rect b="b" l="l" r="r" t="t"/>
              <a:pathLst>
                <a:path extrusionOk="0" h="2015" w="2234">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30"/>
            <p:cNvSpPr/>
            <p:nvPr/>
          </p:nvSpPr>
          <p:spPr>
            <a:xfrm>
              <a:off x="2952255" y="1474007"/>
              <a:ext cx="1477945" cy="1592075"/>
            </a:xfrm>
            <a:custGeom>
              <a:rect b="b" l="l" r="r" t="t"/>
              <a:pathLst>
                <a:path extrusionOk="0" h="9219" w="8558">
                  <a:moveTo>
                    <a:pt x="608" y="1"/>
                  </a:moveTo>
                  <a:lnTo>
                    <a:pt x="1" y="558"/>
                  </a:lnTo>
                  <a:lnTo>
                    <a:pt x="7951" y="9218"/>
                  </a:lnTo>
                  <a:lnTo>
                    <a:pt x="8557" y="8661"/>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30"/>
            <p:cNvSpPr/>
            <p:nvPr/>
          </p:nvSpPr>
          <p:spPr>
            <a:xfrm>
              <a:off x="3451523" y="1609228"/>
              <a:ext cx="1182287" cy="1269826"/>
            </a:xfrm>
            <a:custGeom>
              <a:rect b="b" l="l" r="r" t="t"/>
              <a:pathLst>
                <a:path extrusionOk="0" h="7353" w="6846">
                  <a:moveTo>
                    <a:pt x="607" y="0"/>
                  </a:moveTo>
                  <a:lnTo>
                    <a:pt x="1" y="558"/>
                  </a:lnTo>
                  <a:lnTo>
                    <a:pt x="6239" y="7353"/>
                  </a:lnTo>
                  <a:lnTo>
                    <a:pt x="6846" y="6796"/>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30"/>
            <p:cNvSpPr/>
            <p:nvPr/>
          </p:nvSpPr>
          <p:spPr>
            <a:xfrm>
              <a:off x="4442286" y="2283262"/>
              <a:ext cx="393405" cy="410669"/>
            </a:xfrm>
            <a:custGeom>
              <a:rect b="b" l="l" r="r" t="t"/>
              <a:pathLst>
                <a:path extrusionOk="0" h="2378" w="2278">
                  <a:moveTo>
                    <a:pt x="608" y="1"/>
                  </a:moveTo>
                  <a:lnTo>
                    <a:pt x="1" y="557"/>
                  </a:lnTo>
                  <a:lnTo>
                    <a:pt x="1671" y="2377"/>
                  </a:lnTo>
                  <a:lnTo>
                    <a:pt x="2277" y="1820"/>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30"/>
            <p:cNvSpPr/>
            <p:nvPr/>
          </p:nvSpPr>
          <p:spPr>
            <a:xfrm>
              <a:off x="4068051" y="1876044"/>
              <a:ext cx="393405" cy="410496"/>
            </a:xfrm>
            <a:custGeom>
              <a:rect b="b" l="l" r="r" t="t"/>
              <a:pathLst>
                <a:path extrusionOk="0" h="2377" w="2278">
                  <a:moveTo>
                    <a:pt x="607" y="0"/>
                  </a:moveTo>
                  <a:lnTo>
                    <a:pt x="0" y="557"/>
                  </a:lnTo>
                  <a:lnTo>
                    <a:pt x="1671" y="2377"/>
                  </a:lnTo>
                  <a:lnTo>
                    <a:pt x="2278" y="1819"/>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30"/>
            <p:cNvSpPr/>
            <p:nvPr/>
          </p:nvSpPr>
          <p:spPr>
            <a:xfrm>
              <a:off x="1141181" y="1962219"/>
              <a:ext cx="3622675" cy="2651904"/>
            </a:xfrm>
            <a:custGeom>
              <a:rect b="b" l="l" r="r" t="t"/>
              <a:pathLst>
                <a:path extrusionOk="0" h="15356" w="20977">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30"/>
            <p:cNvSpPr/>
            <p:nvPr/>
          </p:nvSpPr>
          <p:spPr>
            <a:xfrm>
              <a:off x="1141181" y="1962219"/>
              <a:ext cx="3622675" cy="1993418"/>
            </a:xfrm>
            <a:custGeom>
              <a:rect b="b" l="l" r="r" t="t"/>
              <a:pathLst>
                <a:path extrusionOk="0" h="11543" w="20977">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30"/>
            <p:cNvSpPr/>
            <p:nvPr/>
          </p:nvSpPr>
          <p:spPr>
            <a:xfrm>
              <a:off x="1249980" y="3025337"/>
              <a:ext cx="3273999" cy="1078308"/>
            </a:xfrm>
            <a:custGeom>
              <a:rect b="b" l="l" r="r" t="t"/>
              <a:pathLst>
                <a:path extrusionOk="0" h="6244" w="18958">
                  <a:moveTo>
                    <a:pt x="442" y="1"/>
                  </a:moveTo>
                  <a:lnTo>
                    <a:pt x="1" y="1856"/>
                  </a:lnTo>
                  <a:lnTo>
                    <a:pt x="18518" y="6243"/>
                  </a:lnTo>
                  <a:lnTo>
                    <a:pt x="18957" y="4388"/>
                  </a:lnTo>
                  <a:lnTo>
                    <a:pt x="44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30"/>
            <p:cNvSpPr/>
            <p:nvPr/>
          </p:nvSpPr>
          <p:spPr>
            <a:xfrm>
              <a:off x="2428120" y="2960922"/>
              <a:ext cx="2008299" cy="606678"/>
            </a:xfrm>
            <a:custGeom>
              <a:rect b="b" l="l" r="r" t="t"/>
              <a:pathLst>
                <a:path extrusionOk="0" h="3513" w="11629">
                  <a:moveTo>
                    <a:pt x="190" y="0"/>
                  </a:moveTo>
                  <a:lnTo>
                    <a:pt x="0" y="802"/>
                  </a:lnTo>
                  <a:lnTo>
                    <a:pt x="11439" y="3513"/>
                  </a:lnTo>
                  <a:lnTo>
                    <a:pt x="11629" y="2711"/>
                  </a:lnTo>
                  <a:lnTo>
                    <a:pt x="19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30"/>
            <p:cNvSpPr/>
            <p:nvPr/>
          </p:nvSpPr>
          <p:spPr>
            <a:xfrm>
              <a:off x="2917025" y="2792543"/>
              <a:ext cx="1583118" cy="505996"/>
            </a:xfrm>
            <a:custGeom>
              <a:rect b="b" l="l" r="r" t="t"/>
              <a:pathLst>
                <a:path extrusionOk="0" h="2930" w="9167">
                  <a:moveTo>
                    <a:pt x="190" y="1"/>
                  </a:moveTo>
                  <a:lnTo>
                    <a:pt x="0" y="803"/>
                  </a:lnTo>
                  <a:lnTo>
                    <a:pt x="8977" y="2930"/>
                  </a:lnTo>
                  <a:lnTo>
                    <a:pt x="9167" y="2128"/>
                  </a:lnTo>
                  <a:lnTo>
                    <a:pt x="19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30"/>
            <p:cNvSpPr/>
            <p:nvPr/>
          </p:nvSpPr>
          <p:spPr>
            <a:xfrm>
              <a:off x="1752874" y="2207621"/>
              <a:ext cx="383043" cy="348153"/>
            </a:xfrm>
            <a:custGeom>
              <a:rect b="b" l="l" r="r" t="t"/>
              <a:pathLst>
                <a:path extrusionOk="0" h="2016" w="2218">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6" name="Google Shape;426;p30"/>
          <p:cNvGrpSpPr/>
          <p:nvPr/>
        </p:nvGrpSpPr>
        <p:grpSpPr>
          <a:xfrm rot="-1297163">
            <a:off x="-158828" y="-413542"/>
            <a:ext cx="1112202" cy="1060997"/>
            <a:chOff x="936800" y="644000"/>
            <a:chExt cx="3397834" cy="3241401"/>
          </a:xfrm>
        </p:grpSpPr>
        <p:sp>
          <p:nvSpPr>
            <p:cNvPr id="427" name="Google Shape;427;p30"/>
            <p:cNvSpPr/>
            <p:nvPr/>
          </p:nvSpPr>
          <p:spPr>
            <a:xfrm>
              <a:off x="936800" y="644000"/>
              <a:ext cx="3397834" cy="3241401"/>
            </a:xfrm>
            <a:custGeom>
              <a:rect b="b" l="l" r="r" t="t"/>
              <a:pathLst>
                <a:path extrusionOk="0" h="27144" w="28454">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30"/>
            <p:cNvSpPr/>
            <p:nvPr/>
          </p:nvSpPr>
          <p:spPr>
            <a:xfrm>
              <a:off x="1060634" y="813332"/>
              <a:ext cx="3149690" cy="2895933"/>
            </a:xfrm>
            <a:custGeom>
              <a:rect b="b" l="l" r="r" t="t"/>
              <a:pathLst>
                <a:path extrusionOk="0" h="24251" w="26376">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30"/>
            <p:cNvSpPr/>
            <p:nvPr/>
          </p:nvSpPr>
          <p:spPr>
            <a:xfrm>
              <a:off x="1948130" y="1077241"/>
              <a:ext cx="1363361" cy="2344952"/>
            </a:xfrm>
            <a:custGeom>
              <a:rect b="b" l="l" r="r" t="t"/>
              <a:pathLst>
                <a:path extrusionOk="0" h="19637" w="11417">
                  <a:moveTo>
                    <a:pt x="0" y="1"/>
                  </a:moveTo>
                  <a:lnTo>
                    <a:pt x="2992" y="17882"/>
                  </a:lnTo>
                  <a:lnTo>
                    <a:pt x="11417" y="19637"/>
                  </a:lnTo>
                  <a:lnTo>
                    <a:pt x="8399" y="1599"/>
                  </a:lnTo>
                  <a:lnTo>
                    <a:pt x="0"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30"/>
            <p:cNvSpPr/>
            <p:nvPr/>
          </p:nvSpPr>
          <p:spPr>
            <a:xfrm>
              <a:off x="1060634" y="1139815"/>
              <a:ext cx="3097506" cy="2569572"/>
            </a:xfrm>
            <a:custGeom>
              <a:rect b="b" l="l" r="r" t="t"/>
              <a:pathLst>
                <a:path extrusionOk="0" h="21518" w="25939">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30"/>
            <p:cNvSpPr/>
            <p:nvPr/>
          </p:nvSpPr>
          <p:spPr>
            <a:xfrm>
              <a:off x="1816773" y="1592998"/>
              <a:ext cx="145567" cy="249697"/>
            </a:xfrm>
            <a:custGeom>
              <a:rect b="b" l="l" r="r" t="t"/>
              <a:pathLst>
                <a:path extrusionOk="0" h="2091" w="1219">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30"/>
            <p:cNvSpPr/>
            <p:nvPr/>
          </p:nvSpPr>
          <p:spPr>
            <a:xfrm>
              <a:off x="1888423" y="1866938"/>
              <a:ext cx="67111" cy="23047"/>
            </a:xfrm>
            <a:custGeom>
              <a:rect b="b" l="l" r="r" t="t"/>
              <a:pathLst>
                <a:path extrusionOk="0" h="193" w="562">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30"/>
            <p:cNvSpPr/>
            <p:nvPr/>
          </p:nvSpPr>
          <p:spPr>
            <a:xfrm>
              <a:off x="3401537" y="2314987"/>
              <a:ext cx="145686" cy="249816"/>
            </a:xfrm>
            <a:custGeom>
              <a:rect b="b" l="l" r="r" t="t"/>
              <a:pathLst>
                <a:path extrusionOk="0" h="2092" w="122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30"/>
            <p:cNvSpPr/>
            <p:nvPr/>
          </p:nvSpPr>
          <p:spPr>
            <a:xfrm>
              <a:off x="3473067" y="2589046"/>
              <a:ext cx="67111" cy="23047"/>
            </a:xfrm>
            <a:custGeom>
              <a:rect b="b" l="l" r="r" t="t"/>
              <a:pathLst>
                <a:path extrusionOk="0" h="193" w="562">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30"/>
            <p:cNvSpPr/>
            <p:nvPr/>
          </p:nvSpPr>
          <p:spPr>
            <a:xfrm>
              <a:off x="1583077" y="3103012"/>
              <a:ext cx="145686" cy="249816"/>
            </a:xfrm>
            <a:custGeom>
              <a:rect b="b" l="l" r="r" t="t"/>
              <a:pathLst>
                <a:path extrusionOk="0" h="2092" w="122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30"/>
            <p:cNvSpPr/>
            <p:nvPr/>
          </p:nvSpPr>
          <p:spPr>
            <a:xfrm>
              <a:off x="1654607" y="3376833"/>
              <a:ext cx="67111" cy="23047"/>
            </a:xfrm>
            <a:custGeom>
              <a:rect b="b" l="l" r="r" t="t"/>
              <a:pathLst>
                <a:path extrusionOk="0" h="193" w="562">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7" name="Google Shape;437;p30"/>
          <p:cNvSpPr/>
          <p:nvPr/>
        </p:nvSpPr>
        <p:spPr>
          <a:xfrm flipH="1" rot="1714220">
            <a:off x="5382199" y="-881136"/>
            <a:ext cx="2227652" cy="1338159"/>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30"/>
          <p:cNvSpPr/>
          <p:nvPr/>
        </p:nvSpPr>
        <p:spPr>
          <a:xfrm flipH="1" rot="-9131189">
            <a:off x="1692726" y="4651216"/>
            <a:ext cx="2227686" cy="1338178"/>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30"/>
          <p:cNvSpPr/>
          <p:nvPr/>
        </p:nvSpPr>
        <p:spPr>
          <a:xfrm>
            <a:off x="203585" y="1116775"/>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30"/>
          <p:cNvSpPr/>
          <p:nvPr/>
        </p:nvSpPr>
        <p:spPr>
          <a:xfrm>
            <a:off x="8823819" y="3904663"/>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1" name="Google Shape;441;p30"/>
          <p:cNvGrpSpPr/>
          <p:nvPr/>
        </p:nvGrpSpPr>
        <p:grpSpPr>
          <a:xfrm>
            <a:off x="165918" y="3563799"/>
            <a:ext cx="262163" cy="531538"/>
            <a:chOff x="2322875" y="1049950"/>
            <a:chExt cx="1301705" cy="2640525"/>
          </a:xfrm>
        </p:grpSpPr>
        <p:sp>
          <p:nvSpPr>
            <p:cNvPr id="442" name="Google Shape;442;p30"/>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30"/>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30"/>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5" name="Google Shape;445;p30"/>
          <p:cNvGrpSpPr/>
          <p:nvPr/>
        </p:nvGrpSpPr>
        <p:grpSpPr>
          <a:xfrm>
            <a:off x="8719966" y="984399"/>
            <a:ext cx="262163" cy="531538"/>
            <a:chOff x="2322875" y="1049950"/>
            <a:chExt cx="1301705" cy="2640525"/>
          </a:xfrm>
        </p:grpSpPr>
        <p:sp>
          <p:nvSpPr>
            <p:cNvPr id="446" name="Google Shape;446;p30"/>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30"/>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30"/>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9" name="Google Shape;449;p30"/>
          <p:cNvGrpSpPr/>
          <p:nvPr/>
        </p:nvGrpSpPr>
        <p:grpSpPr>
          <a:xfrm>
            <a:off x="8382189" y="-342759"/>
            <a:ext cx="993769" cy="919430"/>
            <a:chOff x="940201" y="467822"/>
            <a:chExt cx="4254149" cy="3935914"/>
          </a:xfrm>
        </p:grpSpPr>
        <p:sp>
          <p:nvSpPr>
            <p:cNvPr id="450" name="Google Shape;450;p30"/>
            <p:cNvSpPr/>
            <p:nvPr/>
          </p:nvSpPr>
          <p:spPr>
            <a:xfrm>
              <a:off x="940201" y="467822"/>
              <a:ext cx="4254149" cy="3935914"/>
            </a:xfrm>
            <a:custGeom>
              <a:rect b="b" l="l" r="r" t="t"/>
              <a:pathLst>
                <a:path extrusionOk="0" h="20522" w="22181">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30"/>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30"/>
            <p:cNvSpPr/>
            <p:nvPr/>
          </p:nvSpPr>
          <p:spPr>
            <a:xfrm>
              <a:off x="1485656" y="958233"/>
              <a:ext cx="2913136" cy="2428445"/>
            </a:xfrm>
            <a:custGeom>
              <a:rect b="b" l="l" r="r" t="t"/>
              <a:pathLst>
                <a:path extrusionOk="0" h="12662" w="15189">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30"/>
            <p:cNvSpPr/>
            <p:nvPr/>
          </p:nvSpPr>
          <p:spPr>
            <a:xfrm>
              <a:off x="2888995" y="1738823"/>
              <a:ext cx="612202" cy="925003"/>
            </a:xfrm>
            <a:custGeom>
              <a:rect b="b" l="l" r="r" t="t"/>
              <a:pathLst>
                <a:path extrusionOk="0" h="4823" w="3192">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30"/>
            <p:cNvSpPr/>
            <p:nvPr/>
          </p:nvSpPr>
          <p:spPr>
            <a:xfrm>
              <a:off x="2892447" y="2499660"/>
              <a:ext cx="312046" cy="1046598"/>
            </a:xfrm>
            <a:custGeom>
              <a:rect b="b" l="l" r="r" t="t"/>
              <a:pathLst>
                <a:path extrusionOk="0" h="5457" w="1627">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30"/>
            <p:cNvSpPr/>
            <p:nvPr/>
          </p:nvSpPr>
          <p:spPr>
            <a:xfrm>
              <a:off x="2948642" y="2551827"/>
              <a:ext cx="68086" cy="59838"/>
            </a:xfrm>
            <a:custGeom>
              <a:rect b="b" l="l" r="r" t="t"/>
              <a:pathLst>
                <a:path extrusionOk="0" h="312" w="355">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30"/>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30"/>
            <p:cNvSpPr/>
            <p:nvPr/>
          </p:nvSpPr>
          <p:spPr>
            <a:xfrm>
              <a:off x="1621828" y="1098049"/>
              <a:ext cx="2989661" cy="2851917"/>
            </a:xfrm>
            <a:custGeom>
              <a:rect b="b" l="l" r="r" t="t"/>
              <a:pathLst>
                <a:path extrusionOk="0" h="14870" w="15588">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8" name="Shape 458"/>
        <p:cNvGrpSpPr/>
        <p:nvPr/>
      </p:nvGrpSpPr>
      <p:grpSpPr>
        <a:xfrm>
          <a:off x="0" y="0"/>
          <a:ext cx="0" cy="0"/>
          <a:chOff x="0" y="0"/>
          <a:chExt cx="0" cy="0"/>
        </a:xfrm>
      </p:grpSpPr>
      <p:sp>
        <p:nvSpPr>
          <p:cNvPr id="459" name="Google Shape;459;p34"/>
          <p:cNvSpPr/>
          <p:nvPr/>
        </p:nvSpPr>
        <p:spPr>
          <a:xfrm flipH="1" rot="10800000">
            <a:off x="1505393" y="4614125"/>
            <a:ext cx="1816404" cy="572700"/>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34"/>
          <p:cNvSpPr/>
          <p:nvPr/>
        </p:nvSpPr>
        <p:spPr>
          <a:xfrm flipH="1">
            <a:off x="5822243" y="-50"/>
            <a:ext cx="1816404" cy="572700"/>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34"/>
          <p:cNvSpPr/>
          <p:nvPr/>
        </p:nvSpPr>
        <p:spPr>
          <a:xfrm rot="5400000">
            <a:off x="270216" y="-270183"/>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34"/>
          <p:cNvSpPr/>
          <p:nvPr/>
        </p:nvSpPr>
        <p:spPr>
          <a:xfrm>
            <a:off x="6527124" y="2252751"/>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3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464" name="Google Shape;464;p34"/>
          <p:cNvGrpSpPr/>
          <p:nvPr/>
        </p:nvGrpSpPr>
        <p:grpSpPr>
          <a:xfrm flipH="1" rot="1386721">
            <a:off x="-128287" y="4560984"/>
            <a:ext cx="1074878" cy="914756"/>
            <a:chOff x="725975" y="529375"/>
            <a:chExt cx="4581126" cy="3898687"/>
          </a:xfrm>
        </p:grpSpPr>
        <p:sp>
          <p:nvSpPr>
            <p:cNvPr id="465" name="Google Shape;465;p34"/>
            <p:cNvSpPr/>
            <p:nvPr/>
          </p:nvSpPr>
          <p:spPr>
            <a:xfrm>
              <a:off x="725975" y="738407"/>
              <a:ext cx="4581126" cy="3689182"/>
            </a:xfrm>
            <a:custGeom>
              <a:rect b="b" l="l" r="r" t="t"/>
              <a:pathLst>
                <a:path extrusionOk="0" h="23367" w="29722">
                  <a:moveTo>
                    <a:pt x="23737" y="0"/>
                  </a:moveTo>
                  <a:cubicBezTo>
                    <a:pt x="23545" y="0"/>
                    <a:pt x="23350" y="24"/>
                    <a:pt x="23156" y="73"/>
                  </a:cubicBezTo>
                  <a:lnTo>
                    <a:pt x="2015" y="5472"/>
                  </a:lnTo>
                  <a:cubicBezTo>
                    <a:pt x="759" y="5793"/>
                    <a:pt x="0" y="7071"/>
                    <a:pt x="320" y="8326"/>
                  </a:cubicBezTo>
                  <a:lnTo>
                    <a:pt x="3710" y="21599"/>
                  </a:lnTo>
                  <a:cubicBezTo>
                    <a:pt x="3981" y="22660"/>
                    <a:pt x="4937" y="23367"/>
                    <a:pt x="5984" y="23367"/>
                  </a:cubicBezTo>
                  <a:cubicBezTo>
                    <a:pt x="6175" y="23367"/>
                    <a:pt x="6370" y="23343"/>
                    <a:pt x="6564" y="23294"/>
                  </a:cubicBezTo>
                  <a:lnTo>
                    <a:pt x="27706" y="17895"/>
                  </a:lnTo>
                  <a:cubicBezTo>
                    <a:pt x="28964" y="17577"/>
                    <a:pt x="29722" y="16299"/>
                    <a:pt x="29401" y="15042"/>
                  </a:cubicBezTo>
                  <a:lnTo>
                    <a:pt x="26011" y="1768"/>
                  </a:lnTo>
                  <a:cubicBezTo>
                    <a:pt x="25740" y="706"/>
                    <a:pt x="24785" y="0"/>
                    <a:pt x="2373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34"/>
            <p:cNvSpPr/>
            <p:nvPr/>
          </p:nvSpPr>
          <p:spPr>
            <a:xfrm>
              <a:off x="1332633" y="25058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34"/>
            <p:cNvSpPr/>
            <p:nvPr/>
          </p:nvSpPr>
          <p:spPr>
            <a:xfrm>
              <a:off x="1216271" y="203768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34"/>
            <p:cNvSpPr/>
            <p:nvPr/>
          </p:nvSpPr>
          <p:spPr>
            <a:xfrm>
              <a:off x="1099508" y="156150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34"/>
            <p:cNvSpPr/>
            <p:nvPr/>
          </p:nvSpPr>
          <p:spPr>
            <a:xfrm>
              <a:off x="982908" y="1102157"/>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34"/>
            <p:cNvSpPr/>
            <p:nvPr/>
          </p:nvSpPr>
          <p:spPr>
            <a:xfrm>
              <a:off x="1449383" y="2973732"/>
              <a:ext cx="3600535" cy="1090635"/>
            </a:xfrm>
            <a:custGeom>
              <a:rect b="b" l="l" r="r" t="t"/>
              <a:pathLst>
                <a:path extrusionOk="0" h="6908" w="23360">
                  <a:moveTo>
                    <a:pt x="22747" y="1"/>
                  </a:moveTo>
                  <a:cubicBezTo>
                    <a:pt x="22706" y="1"/>
                    <a:pt x="22665" y="6"/>
                    <a:pt x="22624" y="16"/>
                  </a:cubicBezTo>
                  <a:lnTo>
                    <a:pt x="427" y="5683"/>
                  </a:lnTo>
                  <a:cubicBezTo>
                    <a:pt x="163" y="5751"/>
                    <a:pt x="1" y="6022"/>
                    <a:pt x="69" y="6289"/>
                  </a:cubicBezTo>
                  <a:lnTo>
                    <a:pt x="132" y="6534"/>
                  </a:lnTo>
                  <a:cubicBezTo>
                    <a:pt x="190" y="6758"/>
                    <a:pt x="391" y="6908"/>
                    <a:pt x="613" y="6908"/>
                  </a:cubicBezTo>
                  <a:cubicBezTo>
                    <a:pt x="654" y="6908"/>
                    <a:pt x="695" y="6903"/>
                    <a:pt x="737" y="6892"/>
                  </a:cubicBezTo>
                  <a:lnTo>
                    <a:pt x="22933" y="1225"/>
                  </a:lnTo>
                  <a:cubicBezTo>
                    <a:pt x="23200" y="1157"/>
                    <a:pt x="23360" y="885"/>
                    <a:pt x="23292" y="621"/>
                  </a:cubicBezTo>
                  <a:lnTo>
                    <a:pt x="23229" y="375"/>
                  </a:lnTo>
                  <a:cubicBezTo>
                    <a:pt x="23172" y="151"/>
                    <a:pt x="22969" y="1"/>
                    <a:pt x="227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34"/>
            <p:cNvSpPr/>
            <p:nvPr/>
          </p:nvSpPr>
          <p:spPr>
            <a:xfrm>
              <a:off x="1249249" y="738722"/>
              <a:ext cx="4057846" cy="3689340"/>
            </a:xfrm>
            <a:custGeom>
              <a:rect b="b" l="l" r="r" t="t"/>
              <a:pathLst>
                <a:path extrusionOk="0" h="23368" w="26327">
                  <a:moveTo>
                    <a:pt x="20344" y="1"/>
                  </a:moveTo>
                  <a:cubicBezTo>
                    <a:pt x="20281" y="1"/>
                    <a:pt x="20217" y="3"/>
                    <a:pt x="20153" y="8"/>
                  </a:cubicBezTo>
                  <a:cubicBezTo>
                    <a:pt x="20810" y="4619"/>
                    <a:pt x="21133" y="18976"/>
                    <a:pt x="0" y="20368"/>
                  </a:cubicBezTo>
                  <a:lnTo>
                    <a:pt x="315" y="21600"/>
                  </a:lnTo>
                  <a:cubicBezTo>
                    <a:pt x="586" y="22661"/>
                    <a:pt x="1541" y="23367"/>
                    <a:pt x="2588" y="23367"/>
                  </a:cubicBezTo>
                  <a:cubicBezTo>
                    <a:pt x="2780" y="23367"/>
                    <a:pt x="2975" y="23343"/>
                    <a:pt x="3169" y="23294"/>
                  </a:cubicBezTo>
                  <a:lnTo>
                    <a:pt x="24311" y="17897"/>
                  </a:lnTo>
                  <a:cubicBezTo>
                    <a:pt x="25569" y="17575"/>
                    <a:pt x="26327" y="16297"/>
                    <a:pt x="26006" y="15040"/>
                  </a:cubicBezTo>
                  <a:lnTo>
                    <a:pt x="22616" y="1766"/>
                  </a:lnTo>
                  <a:cubicBezTo>
                    <a:pt x="22345" y="705"/>
                    <a:pt x="21391" y="1"/>
                    <a:pt x="20344" y="1"/>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34"/>
            <p:cNvSpPr/>
            <p:nvPr/>
          </p:nvSpPr>
          <p:spPr>
            <a:xfrm>
              <a:off x="2004797" y="666256"/>
              <a:ext cx="1153528" cy="334548"/>
            </a:xfrm>
            <a:custGeom>
              <a:rect b="b" l="l" r="r" t="t"/>
              <a:pathLst>
                <a:path extrusionOk="0" h="2119" w="7484">
                  <a:moveTo>
                    <a:pt x="7427" y="0"/>
                  </a:moveTo>
                  <a:lnTo>
                    <a:pt x="1" y="1897"/>
                  </a:lnTo>
                  <a:lnTo>
                    <a:pt x="57" y="2119"/>
                  </a:lnTo>
                  <a:lnTo>
                    <a:pt x="7484" y="221"/>
                  </a:lnTo>
                  <a:lnTo>
                    <a:pt x="742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34"/>
            <p:cNvSpPr/>
            <p:nvPr/>
          </p:nvSpPr>
          <p:spPr>
            <a:xfrm>
              <a:off x="1850975" y="529375"/>
              <a:ext cx="1513581" cy="829817"/>
            </a:xfrm>
            <a:custGeom>
              <a:rect b="b" l="l" r="r" t="t"/>
              <a:pathLst>
                <a:path extrusionOk="0" h="5256" w="9820">
                  <a:moveTo>
                    <a:pt x="9069" y="0"/>
                  </a:moveTo>
                  <a:lnTo>
                    <a:pt x="8248" y="212"/>
                  </a:lnTo>
                  <a:lnTo>
                    <a:pt x="822" y="2106"/>
                  </a:lnTo>
                  <a:lnTo>
                    <a:pt x="1" y="2317"/>
                  </a:lnTo>
                  <a:lnTo>
                    <a:pt x="170" y="2981"/>
                  </a:lnTo>
                  <a:lnTo>
                    <a:pt x="226" y="3202"/>
                  </a:lnTo>
                  <a:lnTo>
                    <a:pt x="694" y="5034"/>
                  </a:lnTo>
                  <a:lnTo>
                    <a:pt x="751" y="5256"/>
                  </a:lnTo>
                  <a:lnTo>
                    <a:pt x="1572" y="5045"/>
                  </a:lnTo>
                  <a:lnTo>
                    <a:pt x="1516" y="4824"/>
                  </a:lnTo>
                  <a:lnTo>
                    <a:pt x="1049" y="2991"/>
                  </a:lnTo>
                  <a:lnTo>
                    <a:pt x="991" y="2771"/>
                  </a:lnTo>
                  <a:lnTo>
                    <a:pt x="8418" y="875"/>
                  </a:lnTo>
                  <a:lnTo>
                    <a:pt x="8473" y="1097"/>
                  </a:lnTo>
                  <a:lnTo>
                    <a:pt x="8942" y="2928"/>
                  </a:lnTo>
                  <a:lnTo>
                    <a:pt x="8999" y="3150"/>
                  </a:lnTo>
                  <a:lnTo>
                    <a:pt x="9820" y="2939"/>
                  </a:lnTo>
                  <a:lnTo>
                    <a:pt x="9763" y="2718"/>
                  </a:lnTo>
                  <a:lnTo>
                    <a:pt x="9296" y="885"/>
                  </a:lnTo>
                  <a:lnTo>
                    <a:pt x="9240" y="665"/>
                  </a:lnTo>
                  <a:lnTo>
                    <a:pt x="90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34"/>
            <p:cNvSpPr/>
            <p:nvPr/>
          </p:nvSpPr>
          <p:spPr>
            <a:xfrm>
              <a:off x="1947306" y="1248986"/>
              <a:ext cx="135482" cy="68204"/>
            </a:xfrm>
            <a:custGeom>
              <a:rect b="b" l="l" r="r" t="t"/>
              <a:pathLst>
                <a:path extrusionOk="0" h="432" w="879">
                  <a:moveTo>
                    <a:pt x="822" y="1"/>
                  </a:moveTo>
                  <a:lnTo>
                    <a:pt x="1" y="211"/>
                  </a:lnTo>
                  <a:lnTo>
                    <a:pt x="57" y="431"/>
                  </a:lnTo>
                  <a:lnTo>
                    <a:pt x="878" y="222"/>
                  </a:lnTo>
                  <a:lnTo>
                    <a:pt x="8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34"/>
            <p:cNvSpPr/>
            <p:nvPr/>
          </p:nvSpPr>
          <p:spPr>
            <a:xfrm>
              <a:off x="3218884" y="917914"/>
              <a:ext cx="135328" cy="68204"/>
            </a:xfrm>
            <a:custGeom>
              <a:rect b="b" l="l" r="r" t="t"/>
              <a:pathLst>
                <a:path extrusionOk="0" h="432" w="878">
                  <a:moveTo>
                    <a:pt x="821" y="0"/>
                  </a:moveTo>
                  <a:lnTo>
                    <a:pt x="0" y="210"/>
                  </a:lnTo>
                  <a:lnTo>
                    <a:pt x="57" y="431"/>
                  </a:lnTo>
                  <a:lnTo>
                    <a:pt x="878" y="221"/>
                  </a:lnTo>
                  <a:lnTo>
                    <a:pt x="82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34"/>
            <p:cNvSpPr/>
            <p:nvPr/>
          </p:nvSpPr>
          <p:spPr>
            <a:xfrm>
              <a:off x="3834328" y="798716"/>
              <a:ext cx="974117" cy="2885099"/>
            </a:xfrm>
            <a:custGeom>
              <a:rect b="b" l="l" r="r" t="t"/>
              <a:pathLst>
                <a:path extrusionOk="0" h="18274" w="6320">
                  <a:moveTo>
                    <a:pt x="1769" y="0"/>
                  </a:moveTo>
                  <a:lnTo>
                    <a:pt x="0" y="453"/>
                  </a:lnTo>
                  <a:lnTo>
                    <a:pt x="4551" y="18274"/>
                  </a:lnTo>
                  <a:lnTo>
                    <a:pt x="6320" y="17823"/>
                  </a:lnTo>
                  <a:lnTo>
                    <a:pt x="176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34"/>
            <p:cNvSpPr/>
            <p:nvPr/>
          </p:nvSpPr>
          <p:spPr>
            <a:xfrm>
              <a:off x="4280999" y="2213781"/>
              <a:ext cx="87547" cy="81150"/>
            </a:xfrm>
            <a:custGeom>
              <a:rect b="b" l="l" r="r" t="t"/>
              <a:pathLst>
                <a:path extrusionOk="0" h="514" w="568">
                  <a:moveTo>
                    <a:pt x="285" y="0"/>
                  </a:moveTo>
                  <a:cubicBezTo>
                    <a:pt x="264" y="0"/>
                    <a:pt x="242" y="3"/>
                    <a:pt x="221" y="9"/>
                  </a:cubicBezTo>
                  <a:cubicBezTo>
                    <a:pt x="83" y="43"/>
                    <a:pt x="0" y="184"/>
                    <a:pt x="35" y="320"/>
                  </a:cubicBezTo>
                  <a:cubicBezTo>
                    <a:pt x="64" y="436"/>
                    <a:pt x="169" y="514"/>
                    <a:pt x="283" y="514"/>
                  </a:cubicBezTo>
                  <a:cubicBezTo>
                    <a:pt x="304" y="514"/>
                    <a:pt x="325" y="511"/>
                    <a:pt x="347" y="506"/>
                  </a:cubicBezTo>
                  <a:cubicBezTo>
                    <a:pt x="484" y="471"/>
                    <a:pt x="567" y="331"/>
                    <a:pt x="532" y="194"/>
                  </a:cubicBezTo>
                  <a:cubicBezTo>
                    <a:pt x="502" y="78"/>
                    <a:pt x="398" y="0"/>
                    <a:pt x="28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34"/>
            <p:cNvSpPr/>
            <p:nvPr/>
          </p:nvSpPr>
          <p:spPr>
            <a:xfrm>
              <a:off x="4035931" y="1908286"/>
              <a:ext cx="571677" cy="667201"/>
            </a:xfrm>
            <a:custGeom>
              <a:rect b="b" l="l" r="r" t="t"/>
              <a:pathLst>
                <a:path extrusionOk="0" h="4226" w="3709">
                  <a:moveTo>
                    <a:pt x="2568" y="546"/>
                  </a:moveTo>
                  <a:lnTo>
                    <a:pt x="3232" y="3150"/>
                  </a:lnTo>
                  <a:lnTo>
                    <a:pt x="3166" y="3165"/>
                  </a:lnTo>
                  <a:lnTo>
                    <a:pt x="1142" y="3682"/>
                  </a:lnTo>
                  <a:lnTo>
                    <a:pt x="478" y="1077"/>
                  </a:lnTo>
                  <a:lnTo>
                    <a:pt x="1354" y="853"/>
                  </a:lnTo>
                  <a:lnTo>
                    <a:pt x="1420" y="837"/>
                  </a:lnTo>
                  <a:lnTo>
                    <a:pt x="1763" y="2179"/>
                  </a:lnTo>
                  <a:cubicBezTo>
                    <a:pt x="1774" y="2223"/>
                    <a:pt x="1813" y="2247"/>
                    <a:pt x="1856" y="2252"/>
                  </a:cubicBezTo>
                  <a:cubicBezTo>
                    <a:pt x="1866" y="2253"/>
                    <a:pt x="1875" y="2258"/>
                    <a:pt x="1886" y="2258"/>
                  </a:cubicBezTo>
                  <a:cubicBezTo>
                    <a:pt x="1888" y="2258"/>
                    <a:pt x="1890" y="2258"/>
                    <a:pt x="1892" y="2257"/>
                  </a:cubicBezTo>
                  <a:cubicBezTo>
                    <a:pt x="1949" y="2242"/>
                    <a:pt x="1982" y="2185"/>
                    <a:pt x="1968" y="2127"/>
                  </a:cubicBezTo>
                  <a:lnTo>
                    <a:pt x="1625" y="786"/>
                  </a:lnTo>
                  <a:lnTo>
                    <a:pt x="2502" y="562"/>
                  </a:lnTo>
                  <a:lnTo>
                    <a:pt x="2568" y="546"/>
                  </a:lnTo>
                  <a:close/>
                  <a:moveTo>
                    <a:pt x="2813" y="0"/>
                  </a:moveTo>
                  <a:lnTo>
                    <a:pt x="2747" y="17"/>
                  </a:lnTo>
                  <a:lnTo>
                    <a:pt x="0" y="719"/>
                  </a:lnTo>
                  <a:lnTo>
                    <a:pt x="896" y="4225"/>
                  </a:lnTo>
                  <a:lnTo>
                    <a:pt x="3643" y="3524"/>
                  </a:lnTo>
                  <a:lnTo>
                    <a:pt x="3709" y="3508"/>
                  </a:lnTo>
                  <a:lnTo>
                    <a:pt x="281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34"/>
            <p:cNvSpPr/>
            <p:nvPr/>
          </p:nvSpPr>
          <p:spPr>
            <a:xfrm>
              <a:off x="4253718" y="2482491"/>
              <a:ext cx="279750" cy="97728"/>
            </a:xfrm>
            <a:custGeom>
              <a:rect b="b" l="l" r="r" t="t"/>
              <a:pathLst>
                <a:path extrusionOk="0" h="619" w="1815">
                  <a:moveTo>
                    <a:pt x="1772" y="1"/>
                  </a:moveTo>
                  <a:lnTo>
                    <a:pt x="0" y="453"/>
                  </a:lnTo>
                  <a:lnTo>
                    <a:pt x="43" y="618"/>
                  </a:lnTo>
                  <a:lnTo>
                    <a:pt x="1815" y="166"/>
                  </a:lnTo>
                  <a:lnTo>
                    <a:pt x="17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34"/>
            <p:cNvSpPr/>
            <p:nvPr/>
          </p:nvSpPr>
          <p:spPr>
            <a:xfrm>
              <a:off x="1223509" y="1481699"/>
              <a:ext cx="974272" cy="2885257"/>
            </a:xfrm>
            <a:custGeom>
              <a:rect b="b" l="l" r="r" t="t"/>
              <a:pathLst>
                <a:path extrusionOk="0" h="18275" w="6321">
                  <a:moveTo>
                    <a:pt x="1770" y="0"/>
                  </a:moveTo>
                  <a:lnTo>
                    <a:pt x="1" y="452"/>
                  </a:lnTo>
                  <a:lnTo>
                    <a:pt x="4552" y="18274"/>
                  </a:lnTo>
                  <a:lnTo>
                    <a:pt x="6321" y="17822"/>
                  </a:lnTo>
                  <a:lnTo>
                    <a:pt x="177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34"/>
            <p:cNvSpPr/>
            <p:nvPr/>
          </p:nvSpPr>
          <p:spPr>
            <a:xfrm>
              <a:off x="1670179" y="2896448"/>
              <a:ext cx="87547" cy="81308"/>
            </a:xfrm>
            <a:custGeom>
              <a:rect b="b" l="l" r="r" t="t"/>
              <a:pathLst>
                <a:path extrusionOk="0" h="515" w="568">
                  <a:moveTo>
                    <a:pt x="286" y="1"/>
                  </a:moveTo>
                  <a:cubicBezTo>
                    <a:pt x="264" y="1"/>
                    <a:pt x="242" y="4"/>
                    <a:pt x="221" y="9"/>
                  </a:cubicBezTo>
                  <a:cubicBezTo>
                    <a:pt x="84" y="45"/>
                    <a:pt x="1" y="184"/>
                    <a:pt x="36" y="322"/>
                  </a:cubicBezTo>
                  <a:cubicBezTo>
                    <a:pt x="65" y="437"/>
                    <a:pt x="169" y="514"/>
                    <a:pt x="284" y="514"/>
                  </a:cubicBezTo>
                  <a:cubicBezTo>
                    <a:pt x="305" y="514"/>
                    <a:pt x="326" y="512"/>
                    <a:pt x="348" y="506"/>
                  </a:cubicBezTo>
                  <a:cubicBezTo>
                    <a:pt x="485" y="472"/>
                    <a:pt x="567" y="332"/>
                    <a:pt x="533" y="195"/>
                  </a:cubicBezTo>
                  <a:cubicBezTo>
                    <a:pt x="503" y="78"/>
                    <a:pt x="400" y="1"/>
                    <a:pt x="28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34"/>
            <p:cNvSpPr/>
            <p:nvPr/>
          </p:nvSpPr>
          <p:spPr>
            <a:xfrm>
              <a:off x="1425266" y="2591111"/>
              <a:ext cx="571523" cy="667043"/>
            </a:xfrm>
            <a:custGeom>
              <a:rect b="b" l="l" r="r" t="t"/>
              <a:pathLst>
                <a:path extrusionOk="0" h="4225" w="3708">
                  <a:moveTo>
                    <a:pt x="2566" y="546"/>
                  </a:moveTo>
                  <a:lnTo>
                    <a:pt x="3231" y="3149"/>
                  </a:lnTo>
                  <a:lnTo>
                    <a:pt x="3166" y="3164"/>
                  </a:lnTo>
                  <a:lnTo>
                    <a:pt x="1142" y="3681"/>
                  </a:lnTo>
                  <a:lnTo>
                    <a:pt x="477" y="1078"/>
                  </a:lnTo>
                  <a:lnTo>
                    <a:pt x="1354" y="854"/>
                  </a:lnTo>
                  <a:lnTo>
                    <a:pt x="1419" y="838"/>
                  </a:lnTo>
                  <a:lnTo>
                    <a:pt x="1762" y="2179"/>
                  </a:lnTo>
                  <a:cubicBezTo>
                    <a:pt x="1772" y="2224"/>
                    <a:pt x="1813" y="2246"/>
                    <a:pt x="1855" y="2252"/>
                  </a:cubicBezTo>
                  <a:cubicBezTo>
                    <a:pt x="1866" y="2252"/>
                    <a:pt x="1875" y="2257"/>
                    <a:pt x="1886" y="2257"/>
                  </a:cubicBezTo>
                  <a:cubicBezTo>
                    <a:pt x="1888" y="2257"/>
                    <a:pt x="1890" y="2257"/>
                    <a:pt x="1892" y="2257"/>
                  </a:cubicBezTo>
                  <a:cubicBezTo>
                    <a:pt x="1948" y="2242"/>
                    <a:pt x="1982" y="2184"/>
                    <a:pt x="1967" y="2128"/>
                  </a:cubicBezTo>
                  <a:lnTo>
                    <a:pt x="1625" y="785"/>
                  </a:lnTo>
                  <a:lnTo>
                    <a:pt x="2501" y="562"/>
                  </a:lnTo>
                  <a:lnTo>
                    <a:pt x="2566" y="546"/>
                  </a:lnTo>
                  <a:close/>
                  <a:moveTo>
                    <a:pt x="2812" y="1"/>
                  </a:moveTo>
                  <a:lnTo>
                    <a:pt x="2747" y="17"/>
                  </a:lnTo>
                  <a:lnTo>
                    <a:pt x="0" y="717"/>
                  </a:lnTo>
                  <a:lnTo>
                    <a:pt x="896" y="4224"/>
                  </a:lnTo>
                  <a:lnTo>
                    <a:pt x="3642" y="3522"/>
                  </a:lnTo>
                  <a:lnTo>
                    <a:pt x="3708" y="3506"/>
                  </a:lnTo>
                  <a:lnTo>
                    <a:pt x="281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34"/>
            <p:cNvSpPr/>
            <p:nvPr/>
          </p:nvSpPr>
          <p:spPr>
            <a:xfrm>
              <a:off x="1643207" y="3165315"/>
              <a:ext cx="279596" cy="97570"/>
            </a:xfrm>
            <a:custGeom>
              <a:rect b="b" l="l" r="r" t="t"/>
              <a:pathLst>
                <a:path extrusionOk="0" h="618" w="1814">
                  <a:moveTo>
                    <a:pt x="1771" y="1"/>
                  </a:moveTo>
                  <a:lnTo>
                    <a:pt x="0" y="453"/>
                  </a:lnTo>
                  <a:lnTo>
                    <a:pt x="42" y="618"/>
                  </a:lnTo>
                  <a:lnTo>
                    <a:pt x="1814" y="166"/>
                  </a:lnTo>
                  <a:lnTo>
                    <a:pt x="177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34"/>
            <p:cNvSpPr/>
            <p:nvPr/>
          </p:nvSpPr>
          <p:spPr>
            <a:xfrm>
              <a:off x="1908311" y="1270615"/>
              <a:ext cx="241680" cy="102780"/>
            </a:xfrm>
            <a:custGeom>
              <a:rect b="b" l="l" r="r" t="t"/>
              <a:pathLst>
                <a:path extrusionOk="0" h="651" w="1568">
                  <a:moveTo>
                    <a:pt x="1500" y="0"/>
                  </a:moveTo>
                  <a:lnTo>
                    <a:pt x="1537" y="146"/>
                  </a:lnTo>
                  <a:lnTo>
                    <a:pt x="1" y="540"/>
                  </a:lnTo>
                  <a:lnTo>
                    <a:pt x="29" y="651"/>
                  </a:lnTo>
                  <a:lnTo>
                    <a:pt x="1567" y="258"/>
                  </a:lnTo>
                  <a:lnTo>
                    <a:pt x="150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34"/>
            <p:cNvSpPr/>
            <p:nvPr/>
          </p:nvSpPr>
          <p:spPr>
            <a:xfrm>
              <a:off x="1902146" y="1270141"/>
              <a:ext cx="242913" cy="85413"/>
            </a:xfrm>
            <a:custGeom>
              <a:rect b="b" l="l" r="r" t="t"/>
              <a:pathLst>
                <a:path extrusionOk="0" h="541" w="1576">
                  <a:moveTo>
                    <a:pt x="1538" y="1"/>
                  </a:moveTo>
                  <a:lnTo>
                    <a:pt x="0" y="393"/>
                  </a:lnTo>
                  <a:lnTo>
                    <a:pt x="38" y="541"/>
                  </a:lnTo>
                  <a:lnTo>
                    <a:pt x="1575" y="148"/>
                  </a:lnTo>
                  <a:lnTo>
                    <a:pt x="153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34"/>
            <p:cNvSpPr/>
            <p:nvPr/>
          </p:nvSpPr>
          <p:spPr>
            <a:xfrm>
              <a:off x="3178502" y="938281"/>
              <a:ext cx="241526" cy="102938"/>
            </a:xfrm>
            <a:custGeom>
              <a:rect b="b" l="l" r="r" t="t"/>
              <a:pathLst>
                <a:path extrusionOk="0" h="652" w="1567">
                  <a:moveTo>
                    <a:pt x="1501" y="0"/>
                  </a:moveTo>
                  <a:lnTo>
                    <a:pt x="1538" y="149"/>
                  </a:lnTo>
                  <a:lnTo>
                    <a:pt x="1538" y="149"/>
                  </a:lnTo>
                  <a:lnTo>
                    <a:pt x="1538" y="149"/>
                  </a:lnTo>
                  <a:lnTo>
                    <a:pt x="1501" y="0"/>
                  </a:lnTo>
                  <a:close/>
                  <a:moveTo>
                    <a:pt x="1538" y="149"/>
                  </a:moveTo>
                  <a:lnTo>
                    <a:pt x="1" y="540"/>
                  </a:lnTo>
                  <a:lnTo>
                    <a:pt x="30" y="652"/>
                  </a:lnTo>
                  <a:lnTo>
                    <a:pt x="1566" y="261"/>
                  </a:lnTo>
                  <a:lnTo>
                    <a:pt x="1538" y="149"/>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34"/>
            <p:cNvSpPr/>
            <p:nvPr/>
          </p:nvSpPr>
          <p:spPr>
            <a:xfrm>
              <a:off x="3172645" y="937807"/>
              <a:ext cx="243067" cy="85413"/>
            </a:xfrm>
            <a:custGeom>
              <a:rect b="b" l="l" r="r" t="t"/>
              <a:pathLst>
                <a:path extrusionOk="0" h="541" w="1577">
                  <a:moveTo>
                    <a:pt x="1538" y="0"/>
                  </a:moveTo>
                  <a:lnTo>
                    <a:pt x="0" y="394"/>
                  </a:lnTo>
                  <a:lnTo>
                    <a:pt x="38" y="541"/>
                  </a:lnTo>
                  <a:lnTo>
                    <a:pt x="1576" y="147"/>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8" name="Google Shape;488;p34"/>
          <p:cNvGrpSpPr/>
          <p:nvPr/>
        </p:nvGrpSpPr>
        <p:grpSpPr>
          <a:xfrm>
            <a:off x="8301801" y="4440766"/>
            <a:ext cx="993769" cy="919430"/>
            <a:chOff x="940201" y="467822"/>
            <a:chExt cx="4254149" cy="3935914"/>
          </a:xfrm>
        </p:grpSpPr>
        <p:sp>
          <p:nvSpPr>
            <p:cNvPr id="489" name="Google Shape;489;p34"/>
            <p:cNvSpPr/>
            <p:nvPr/>
          </p:nvSpPr>
          <p:spPr>
            <a:xfrm>
              <a:off x="940201" y="467822"/>
              <a:ext cx="4254149" cy="3935914"/>
            </a:xfrm>
            <a:custGeom>
              <a:rect b="b" l="l" r="r" t="t"/>
              <a:pathLst>
                <a:path extrusionOk="0" h="20522" w="22181">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34"/>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34"/>
            <p:cNvSpPr/>
            <p:nvPr/>
          </p:nvSpPr>
          <p:spPr>
            <a:xfrm>
              <a:off x="1485656" y="958233"/>
              <a:ext cx="2913136" cy="2428445"/>
            </a:xfrm>
            <a:custGeom>
              <a:rect b="b" l="l" r="r" t="t"/>
              <a:pathLst>
                <a:path extrusionOk="0" h="12662" w="15189">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34"/>
            <p:cNvSpPr/>
            <p:nvPr/>
          </p:nvSpPr>
          <p:spPr>
            <a:xfrm>
              <a:off x="2888995" y="1738823"/>
              <a:ext cx="612202" cy="925003"/>
            </a:xfrm>
            <a:custGeom>
              <a:rect b="b" l="l" r="r" t="t"/>
              <a:pathLst>
                <a:path extrusionOk="0" h="4823" w="3192">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34"/>
            <p:cNvSpPr/>
            <p:nvPr/>
          </p:nvSpPr>
          <p:spPr>
            <a:xfrm>
              <a:off x="2892447" y="2499660"/>
              <a:ext cx="312046" cy="1046598"/>
            </a:xfrm>
            <a:custGeom>
              <a:rect b="b" l="l" r="r" t="t"/>
              <a:pathLst>
                <a:path extrusionOk="0" h="5457" w="1627">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34"/>
            <p:cNvSpPr/>
            <p:nvPr/>
          </p:nvSpPr>
          <p:spPr>
            <a:xfrm>
              <a:off x="2948642" y="2551827"/>
              <a:ext cx="68086" cy="59838"/>
            </a:xfrm>
            <a:custGeom>
              <a:rect b="b" l="l" r="r" t="t"/>
              <a:pathLst>
                <a:path extrusionOk="0" h="312" w="355">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34"/>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34"/>
            <p:cNvSpPr/>
            <p:nvPr/>
          </p:nvSpPr>
          <p:spPr>
            <a:xfrm>
              <a:off x="1621828" y="1098049"/>
              <a:ext cx="2989661" cy="2851917"/>
            </a:xfrm>
            <a:custGeom>
              <a:rect b="b" l="l" r="r" t="t"/>
              <a:pathLst>
                <a:path extrusionOk="0" h="14870" w="15588">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7" name="Google Shape;497;p34"/>
          <p:cNvGrpSpPr/>
          <p:nvPr/>
        </p:nvGrpSpPr>
        <p:grpSpPr>
          <a:xfrm rot="716367">
            <a:off x="-338944" y="-405049"/>
            <a:ext cx="1063534" cy="1228871"/>
            <a:chOff x="725975" y="580175"/>
            <a:chExt cx="3328618" cy="3846085"/>
          </a:xfrm>
        </p:grpSpPr>
        <p:sp>
          <p:nvSpPr>
            <p:cNvPr id="498" name="Google Shape;498;p34"/>
            <p:cNvSpPr/>
            <p:nvPr/>
          </p:nvSpPr>
          <p:spPr>
            <a:xfrm>
              <a:off x="726139" y="580832"/>
              <a:ext cx="3328454" cy="3845428"/>
            </a:xfrm>
            <a:custGeom>
              <a:rect b="b" l="l" r="r" t="t"/>
              <a:pathLst>
                <a:path extrusionOk="0" h="23401" w="20255">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34"/>
            <p:cNvSpPr/>
            <p:nvPr/>
          </p:nvSpPr>
          <p:spPr>
            <a:xfrm>
              <a:off x="726304" y="580175"/>
              <a:ext cx="2377983" cy="3455479"/>
            </a:xfrm>
            <a:custGeom>
              <a:rect b="b" l="l" r="r" t="t"/>
              <a:pathLst>
                <a:path extrusionOk="0" h="21028" w="14471">
                  <a:moveTo>
                    <a:pt x="8446" y="0"/>
                  </a:moveTo>
                  <a:lnTo>
                    <a:pt x="1" y="18237"/>
                  </a:lnTo>
                  <a:lnTo>
                    <a:pt x="6025" y="21028"/>
                  </a:lnTo>
                  <a:lnTo>
                    <a:pt x="14471" y="2790"/>
                  </a:lnTo>
                  <a:lnTo>
                    <a:pt x="8446" y="0"/>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34"/>
            <p:cNvSpPr/>
            <p:nvPr/>
          </p:nvSpPr>
          <p:spPr>
            <a:xfrm>
              <a:off x="725975" y="580175"/>
              <a:ext cx="1562590" cy="3077854"/>
            </a:xfrm>
            <a:custGeom>
              <a:rect b="b" l="l" r="r" t="t"/>
              <a:pathLst>
                <a:path extrusionOk="0" h="18730" w="9509">
                  <a:moveTo>
                    <a:pt x="8446" y="0"/>
                  </a:moveTo>
                  <a:lnTo>
                    <a:pt x="1" y="18238"/>
                  </a:lnTo>
                  <a:lnTo>
                    <a:pt x="1063" y="18730"/>
                  </a:lnTo>
                  <a:lnTo>
                    <a:pt x="9508" y="492"/>
                  </a:lnTo>
                  <a:lnTo>
                    <a:pt x="844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34"/>
            <p:cNvSpPr/>
            <p:nvPr/>
          </p:nvSpPr>
          <p:spPr>
            <a:xfrm>
              <a:off x="1577516" y="2620953"/>
              <a:ext cx="1396291" cy="712031"/>
            </a:xfrm>
            <a:custGeom>
              <a:rect b="b" l="l" r="r" t="t"/>
              <a:pathLst>
                <a:path extrusionOk="0" h="4333" w="8497">
                  <a:moveTo>
                    <a:pt x="235" y="1"/>
                  </a:moveTo>
                  <a:lnTo>
                    <a:pt x="0"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34"/>
            <p:cNvSpPr/>
            <p:nvPr/>
          </p:nvSpPr>
          <p:spPr>
            <a:xfrm>
              <a:off x="1485493" y="2819296"/>
              <a:ext cx="1396291" cy="712031"/>
            </a:xfrm>
            <a:custGeom>
              <a:rect b="b" l="l" r="r" t="t"/>
              <a:pathLst>
                <a:path extrusionOk="0" h="4333" w="8497">
                  <a:moveTo>
                    <a:pt x="235" y="1"/>
                  </a:moveTo>
                  <a:lnTo>
                    <a:pt x="1"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34"/>
            <p:cNvSpPr/>
            <p:nvPr/>
          </p:nvSpPr>
          <p:spPr>
            <a:xfrm>
              <a:off x="1393798" y="3017967"/>
              <a:ext cx="1396126" cy="712195"/>
            </a:xfrm>
            <a:custGeom>
              <a:rect b="b" l="l" r="r" t="t"/>
              <a:pathLst>
                <a:path extrusionOk="0" h="4334" w="8496">
                  <a:moveTo>
                    <a:pt x="235" y="1"/>
                  </a:moveTo>
                  <a:lnTo>
                    <a:pt x="0" y="507"/>
                  </a:lnTo>
                  <a:lnTo>
                    <a:pt x="8261" y="4333"/>
                  </a:lnTo>
                  <a:lnTo>
                    <a:pt x="8496" y="3827"/>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34"/>
            <p:cNvSpPr/>
            <p:nvPr/>
          </p:nvSpPr>
          <p:spPr>
            <a:xfrm>
              <a:off x="2072632" y="1651423"/>
              <a:ext cx="1161960" cy="1019816"/>
            </a:xfrm>
            <a:custGeom>
              <a:rect b="b" l="l" r="r" t="t"/>
              <a:pathLst>
                <a:path extrusionOk="0" h="6206" w="7071">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34"/>
            <p:cNvSpPr/>
            <p:nvPr/>
          </p:nvSpPr>
          <p:spPr>
            <a:xfrm>
              <a:off x="2156603" y="2048766"/>
              <a:ext cx="886054" cy="439412"/>
            </a:xfrm>
            <a:custGeom>
              <a:rect b="b" l="l" r="r" t="t"/>
              <a:pathLst>
                <a:path extrusionOk="0" h="2674" w="5392">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34"/>
            <p:cNvSpPr/>
            <p:nvPr/>
          </p:nvSpPr>
          <p:spPr>
            <a:xfrm>
              <a:off x="2279190" y="1661940"/>
              <a:ext cx="462746" cy="873401"/>
            </a:xfrm>
            <a:custGeom>
              <a:rect b="b" l="l" r="r" t="t"/>
              <a:pathLst>
                <a:path extrusionOk="0" h="5315" w="2816">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34"/>
            <p:cNvSpPr/>
            <p:nvPr/>
          </p:nvSpPr>
          <p:spPr>
            <a:xfrm>
              <a:off x="2262758" y="1838920"/>
              <a:ext cx="886054" cy="439576"/>
            </a:xfrm>
            <a:custGeom>
              <a:rect b="b" l="l" r="r" t="t"/>
              <a:pathLst>
                <a:path extrusionOk="0" h="2675" w="5392">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34"/>
            <p:cNvSpPr/>
            <p:nvPr/>
          </p:nvSpPr>
          <p:spPr>
            <a:xfrm>
              <a:off x="2563311" y="1792087"/>
              <a:ext cx="462582" cy="873565"/>
            </a:xfrm>
            <a:custGeom>
              <a:rect b="b" l="l" r="r" t="t"/>
              <a:pathLst>
                <a:path extrusionOk="0" h="5316" w="2815">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34"/>
            <p:cNvSpPr/>
            <p:nvPr/>
          </p:nvSpPr>
          <p:spPr>
            <a:xfrm>
              <a:off x="2428563" y="1711074"/>
              <a:ext cx="451079" cy="903308"/>
            </a:xfrm>
            <a:custGeom>
              <a:rect b="b" l="l" r="r" t="t"/>
              <a:pathLst>
                <a:path extrusionOk="0" h="5497" w="2745">
                  <a:moveTo>
                    <a:pt x="2491" y="1"/>
                  </a:moveTo>
                  <a:lnTo>
                    <a:pt x="0" y="5379"/>
                  </a:lnTo>
                  <a:lnTo>
                    <a:pt x="254" y="5496"/>
                  </a:lnTo>
                  <a:lnTo>
                    <a:pt x="2745" y="118"/>
                  </a:lnTo>
                  <a:lnTo>
                    <a:pt x="249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34"/>
            <p:cNvSpPr/>
            <p:nvPr/>
          </p:nvSpPr>
          <p:spPr>
            <a:xfrm>
              <a:off x="2201135" y="1935216"/>
              <a:ext cx="903144" cy="451243"/>
            </a:xfrm>
            <a:custGeom>
              <a:rect b="b" l="l" r="r" t="t"/>
              <a:pathLst>
                <a:path extrusionOk="0" h="2746" w="5496">
                  <a:moveTo>
                    <a:pt x="117" y="1"/>
                  </a:moveTo>
                  <a:lnTo>
                    <a:pt x="0" y="254"/>
                  </a:lnTo>
                  <a:lnTo>
                    <a:pt x="5378" y="2745"/>
                  </a:lnTo>
                  <a:lnTo>
                    <a:pt x="5496" y="2491"/>
                  </a:lnTo>
                  <a:lnTo>
                    <a:pt x="11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34"/>
            <p:cNvSpPr/>
            <p:nvPr/>
          </p:nvSpPr>
          <p:spPr>
            <a:xfrm>
              <a:off x="2114042" y="580832"/>
              <a:ext cx="1885987" cy="847108"/>
            </a:xfrm>
            <a:custGeom>
              <a:rect b="b" l="l" r="r" t="t"/>
              <a:pathLst>
                <a:path extrusionOk="0" h="5155" w="11477">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2" name="Google Shape;512;p34"/>
          <p:cNvGrpSpPr/>
          <p:nvPr/>
        </p:nvGrpSpPr>
        <p:grpSpPr>
          <a:xfrm rot="-6300507">
            <a:off x="8159670" y="-506874"/>
            <a:ext cx="1278041" cy="1338819"/>
            <a:chOff x="1511250" y="306000"/>
            <a:chExt cx="3756676" cy="3935327"/>
          </a:xfrm>
        </p:grpSpPr>
        <p:sp>
          <p:nvSpPr>
            <p:cNvPr id="513" name="Google Shape;513;p34"/>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34"/>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34"/>
            <p:cNvSpPr/>
            <p:nvPr/>
          </p:nvSpPr>
          <p:spPr>
            <a:xfrm>
              <a:off x="1511250" y="1630859"/>
              <a:ext cx="3300871" cy="1504615"/>
            </a:xfrm>
            <a:custGeom>
              <a:rect b="b" l="l" r="r" t="t"/>
              <a:pathLst>
                <a:path extrusionOk="0" h="8203" w="17996">
                  <a:moveTo>
                    <a:pt x="17608" y="0"/>
                  </a:moveTo>
                  <a:lnTo>
                    <a:pt x="0" y="7265"/>
                  </a:lnTo>
                  <a:lnTo>
                    <a:pt x="387" y="8203"/>
                  </a:lnTo>
                  <a:lnTo>
                    <a:pt x="17995" y="938"/>
                  </a:lnTo>
                  <a:lnTo>
                    <a:pt x="176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34"/>
            <p:cNvSpPr/>
            <p:nvPr/>
          </p:nvSpPr>
          <p:spPr>
            <a:xfrm>
              <a:off x="2591425" y="1932222"/>
              <a:ext cx="2210608" cy="986996"/>
            </a:xfrm>
            <a:custGeom>
              <a:rect b="b" l="l" r="r" t="t"/>
              <a:pathLst>
                <a:path extrusionOk="0" h="5381" w="12052">
                  <a:moveTo>
                    <a:pt x="11850" y="0"/>
                  </a:moveTo>
                  <a:lnTo>
                    <a:pt x="0" y="4890"/>
                  </a:lnTo>
                  <a:lnTo>
                    <a:pt x="203" y="5381"/>
                  </a:lnTo>
                  <a:lnTo>
                    <a:pt x="12052" y="491"/>
                  </a:lnTo>
                  <a:lnTo>
                    <a:pt x="1185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34"/>
            <p:cNvSpPr/>
            <p:nvPr/>
          </p:nvSpPr>
          <p:spPr>
            <a:xfrm>
              <a:off x="2662409" y="2173422"/>
              <a:ext cx="2042960" cy="917663"/>
            </a:xfrm>
            <a:custGeom>
              <a:rect b="b" l="l" r="r" t="t"/>
              <a:pathLst>
                <a:path extrusionOk="0" h="5003" w="11138">
                  <a:moveTo>
                    <a:pt x="10934" y="0"/>
                  </a:moveTo>
                  <a:lnTo>
                    <a:pt x="0" y="4512"/>
                  </a:lnTo>
                  <a:lnTo>
                    <a:pt x="202" y="5003"/>
                  </a:lnTo>
                  <a:lnTo>
                    <a:pt x="11137" y="491"/>
                  </a:lnTo>
                  <a:lnTo>
                    <a:pt x="1093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34"/>
            <p:cNvSpPr/>
            <p:nvPr/>
          </p:nvSpPr>
          <p:spPr>
            <a:xfrm>
              <a:off x="2733027" y="2408386"/>
              <a:ext cx="1890169" cy="854749"/>
            </a:xfrm>
            <a:custGeom>
              <a:rect b="b" l="l" r="r" t="t"/>
              <a:pathLst>
                <a:path extrusionOk="0" h="4660" w="10305">
                  <a:moveTo>
                    <a:pt x="10102" y="1"/>
                  </a:moveTo>
                  <a:lnTo>
                    <a:pt x="0" y="4169"/>
                  </a:lnTo>
                  <a:lnTo>
                    <a:pt x="203" y="4659"/>
                  </a:lnTo>
                  <a:lnTo>
                    <a:pt x="10304" y="491"/>
                  </a:lnTo>
                  <a:lnTo>
                    <a:pt x="1010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34"/>
            <p:cNvSpPr/>
            <p:nvPr/>
          </p:nvSpPr>
          <p:spPr>
            <a:xfrm>
              <a:off x="2908746" y="3150146"/>
              <a:ext cx="1124197" cy="538712"/>
            </a:xfrm>
            <a:custGeom>
              <a:rect b="b" l="l" r="r" t="t"/>
              <a:pathLst>
                <a:path extrusionOk="0" h="2937" w="6129">
                  <a:moveTo>
                    <a:pt x="5926" y="1"/>
                  </a:moveTo>
                  <a:lnTo>
                    <a:pt x="1" y="2446"/>
                  </a:lnTo>
                  <a:lnTo>
                    <a:pt x="203" y="2936"/>
                  </a:lnTo>
                  <a:lnTo>
                    <a:pt x="6128" y="491"/>
                  </a:lnTo>
                  <a:lnTo>
                    <a:pt x="59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34"/>
            <p:cNvSpPr/>
            <p:nvPr/>
          </p:nvSpPr>
          <p:spPr>
            <a:xfrm>
              <a:off x="4082466" y="2945997"/>
              <a:ext cx="446450" cy="258993"/>
            </a:xfrm>
            <a:custGeom>
              <a:rect b="b" l="l" r="r" t="t"/>
              <a:pathLst>
                <a:path extrusionOk="0" h="1412" w="2434">
                  <a:moveTo>
                    <a:pt x="2231" y="1"/>
                  </a:moveTo>
                  <a:lnTo>
                    <a:pt x="0" y="921"/>
                  </a:lnTo>
                  <a:lnTo>
                    <a:pt x="203" y="1411"/>
                  </a:lnTo>
                  <a:lnTo>
                    <a:pt x="2433" y="491"/>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34"/>
            <p:cNvSpPr/>
            <p:nvPr/>
          </p:nvSpPr>
          <p:spPr>
            <a:xfrm>
              <a:off x="2854819" y="3018999"/>
              <a:ext cx="1124197" cy="538528"/>
            </a:xfrm>
            <a:custGeom>
              <a:rect b="b" l="l" r="r" t="t"/>
              <a:pathLst>
                <a:path extrusionOk="0" h="2936" w="6129">
                  <a:moveTo>
                    <a:pt x="5925" y="0"/>
                  </a:moveTo>
                  <a:lnTo>
                    <a:pt x="0" y="2445"/>
                  </a:lnTo>
                  <a:lnTo>
                    <a:pt x="203" y="2936"/>
                  </a:lnTo>
                  <a:lnTo>
                    <a:pt x="6128" y="491"/>
                  </a:lnTo>
                  <a:lnTo>
                    <a:pt x="592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34"/>
            <p:cNvSpPr/>
            <p:nvPr/>
          </p:nvSpPr>
          <p:spPr>
            <a:xfrm>
              <a:off x="1783082" y="3136206"/>
              <a:ext cx="728921" cy="375466"/>
            </a:xfrm>
            <a:custGeom>
              <a:rect b="b" l="l" r="r" t="t"/>
              <a:pathLst>
                <a:path extrusionOk="0" h="2047" w="3974">
                  <a:moveTo>
                    <a:pt x="3772" y="0"/>
                  </a:moveTo>
                  <a:lnTo>
                    <a:pt x="0" y="1556"/>
                  </a:lnTo>
                  <a:lnTo>
                    <a:pt x="202" y="2046"/>
                  </a:lnTo>
                  <a:lnTo>
                    <a:pt x="3973" y="491"/>
                  </a:lnTo>
                  <a:lnTo>
                    <a:pt x="377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34"/>
            <p:cNvSpPr/>
            <p:nvPr/>
          </p:nvSpPr>
          <p:spPr>
            <a:xfrm>
              <a:off x="1729156" y="3005426"/>
              <a:ext cx="729104" cy="375282"/>
            </a:xfrm>
            <a:custGeom>
              <a:rect b="b" l="l" r="r" t="t"/>
              <a:pathLst>
                <a:path extrusionOk="0" h="2046" w="3975">
                  <a:moveTo>
                    <a:pt x="3771" y="1"/>
                  </a:moveTo>
                  <a:lnTo>
                    <a:pt x="0" y="1557"/>
                  </a:lnTo>
                  <a:lnTo>
                    <a:pt x="203" y="2046"/>
                  </a:lnTo>
                  <a:lnTo>
                    <a:pt x="3974" y="491"/>
                  </a:lnTo>
                  <a:lnTo>
                    <a:pt x="377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34"/>
            <p:cNvSpPr/>
            <p:nvPr/>
          </p:nvSpPr>
          <p:spPr>
            <a:xfrm>
              <a:off x="4600818" y="2517522"/>
              <a:ext cx="407565" cy="415452"/>
            </a:xfrm>
            <a:custGeom>
              <a:rect b="b" l="l" r="r" t="t"/>
              <a:pathLst>
                <a:path extrusionOk="0" h="2265" w="2222">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34"/>
            <p:cNvSpPr/>
            <p:nvPr/>
          </p:nvSpPr>
          <p:spPr>
            <a:xfrm>
              <a:off x="4913369" y="2689206"/>
              <a:ext cx="26413" cy="24762"/>
            </a:xfrm>
            <a:custGeom>
              <a:rect b="b" l="l" r="r" t="t"/>
              <a:pathLst>
                <a:path extrusionOk="0" h="135" w="144">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34"/>
            <p:cNvSpPr/>
            <p:nvPr/>
          </p:nvSpPr>
          <p:spPr>
            <a:xfrm>
              <a:off x="4945468" y="2744783"/>
              <a:ext cx="26229" cy="24762"/>
            </a:xfrm>
            <a:custGeom>
              <a:rect b="b" l="l" r="r" t="t"/>
              <a:pathLst>
                <a:path extrusionOk="0" h="135" w="143">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34"/>
            <p:cNvSpPr/>
            <p:nvPr/>
          </p:nvSpPr>
          <p:spPr>
            <a:xfrm>
              <a:off x="4752691" y="2619505"/>
              <a:ext cx="19443" cy="21644"/>
            </a:xfrm>
            <a:custGeom>
              <a:rect b="b" l="l" r="r" t="t"/>
              <a:pathLst>
                <a:path extrusionOk="0" h="118" w="106">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34"/>
            <p:cNvSpPr/>
            <p:nvPr/>
          </p:nvSpPr>
          <p:spPr>
            <a:xfrm>
              <a:off x="4688677" y="2623724"/>
              <a:ext cx="19443" cy="21644"/>
            </a:xfrm>
            <a:custGeom>
              <a:rect b="b" l="l" r="r" t="t"/>
              <a:pathLst>
                <a:path extrusionOk="0" h="118" w="106">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34"/>
            <p:cNvSpPr/>
            <p:nvPr/>
          </p:nvSpPr>
          <p:spPr>
            <a:xfrm>
              <a:off x="1974942" y="3363833"/>
              <a:ext cx="647848" cy="647848"/>
            </a:xfrm>
            <a:custGeom>
              <a:rect b="b" l="l" r="r" t="t"/>
              <a:pathLst>
                <a:path extrusionOk="0" h="3532" w="3532">
                  <a:moveTo>
                    <a:pt x="2501" y="0"/>
                  </a:moveTo>
                  <a:lnTo>
                    <a:pt x="0" y="1031"/>
                  </a:lnTo>
                  <a:lnTo>
                    <a:pt x="1033" y="3532"/>
                  </a:lnTo>
                  <a:lnTo>
                    <a:pt x="3532" y="2499"/>
                  </a:lnTo>
                  <a:lnTo>
                    <a:pt x="250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34"/>
            <p:cNvSpPr/>
            <p:nvPr/>
          </p:nvSpPr>
          <p:spPr>
            <a:xfrm>
              <a:off x="1691187" y="424307"/>
              <a:ext cx="3142761" cy="3458248"/>
            </a:xfrm>
            <a:custGeom>
              <a:rect b="b" l="l" r="r" t="t"/>
              <a:pathLst>
                <a:path extrusionOk="0" h="18854" w="17134">
                  <a:moveTo>
                    <a:pt x="12099" y="1"/>
                  </a:moveTo>
                  <a:lnTo>
                    <a:pt x="0" y="14714"/>
                  </a:lnTo>
                  <a:lnTo>
                    <a:pt x="5034" y="18854"/>
                  </a:lnTo>
                  <a:lnTo>
                    <a:pt x="17134" y="4141"/>
                  </a:lnTo>
                  <a:lnTo>
                    <a:pt x="12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34"/>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34"/>
            <p:cNvSpPr/>
            <p:nvPr/>
          </p:nvSpPr>
          <p:spPr>
            <a:xfrm>
              <a:off x="2436066" y="560774"/>
              <a:ext cx="1568813" cy="1878063"/>
            </a:xfrm>
            <a:custGeom>
              <a:rect b="b" l="l" r="r" t="t"/>
              <a:pathLst>
                <a:path extrusionOk="0" h="10239" w="8553">
                  <a:moveTo>
                    <a:pt x="8143" y="1"/>
                  </a:moveTo>
                  <a:lnTo>
                    <a:pt x="1" y="9902"/>
                  </a:lnTo>
                  <a:lnTo>
                    <a:pt x="411" y="10239"/>
                  </a:lnTo>
                  <a:lnTo>
                    <a:pt x="8553" y="338"/>
                  </a:lnTo>
                  <a:lnTo>
                    <a:pt x="814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34"/>
            <p:cNvSpPr/>
            <p:nvPr/>
          </p:nvSpPr>
          <p:spPr>
            <a:xfrm>
              <a:off x="2579869" y="819216"/>
              <a:ext cx="1453440" cy="1737745"/>
            </a:xfrm>
            <a:custGeom>
              <a:rect b="b" l="l" r="r" t="t"/>
              <a:pathLst>
                <a:path extrusionOk="0" h="9474" w="7924">
                  <a:moveTo>
                    <a:pt x="7514" y="0"/>
                  </a:moveTo>
                  <a:lnTo>
                    <a:pt x="0" y="9137"/>
                  </a:lnTo>
                  <a:lnTo>
                    <a:pt x="410" y="9474"/>
                  </a:lnTo>
                  <a:lnTo>
                    <a:pt x="7923" y="337"/>
                  </a:lnTo>
                  <a:lnTo>
                    <a:pt x="751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34"/>
            <p:cNvSpPr/>
            <p:nvPr/>
          </p:nvSpPr>
          <p:spPr>
            <a:xfrm>
              <a:off x="2723489" y="1065185"/>
              <a:ext cx="1348522" cy="1610083"/>
            </a:xfrm>
            <a:custGeom>
              <a:rect b="b" l="l" r="r" t="t"/>
              <a:pathLst>
                <a:path extrusionOk="0" h="8778" w="7352">
                  <a:moveTo>
                    <a:pt x="6942" y="1"/>
                  </a:moveTo>
                  <a:lnTo>
                    <a:pt x="1" y="8441"/>
                  </a:lnTo>
                  <a:lnTo>
                    <a:pt x="410" y="8778"/>
                  </a:lnTo>
                  <a:lnTo>
                    <a:pt x="7352" y="338"/>
                  </a:lnTo>
                  <a:lnTo>
                    <a:pt x="694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34"/>
            <p:cNvSpPr/>
            <p:nvPr/>
          </p:nvSpPr>
          <p:spPr>
            <a:xfrm>
              <a:off x="3079328" y="1997520"/>
              <a:ext cx="822100" cy="969938"/>
            </a:xfrm>
            <a:custGeom>
              <a:rect b="b" l="l" r="r" t="t"/>
              <a:pathLst>
                <a:path extrusionOk="0" h="5288" w="4482">
                  <a:moveTo>
                    <a:pt x="4071" y="1"/>
                  </a:moveTo>
                  <a:lnTo>
                    <a:pt x="0" y="4951"/>
                  </a:lnTo>
                  <a:lnTo>
                    <a:pt x="410" y="5288"/>
                  </a:lnTo>
                  <a:lnTo>
                    <a:pt x="4482" y="337"/>
                  </a:lnTo>
                  <a:lnTo>
                    <a:pt x="407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34"/>
            <p:cNvSpPr/>
            <p:nvPr/>
          </p:nvSpPr>
          <p:spPr>
            <a:xfrm>
              <a:off x="3886204" y="1581885"/>
              <a:ext cx="356757" cy="404080"/>
            </a:xfrm>
            <a:custGeom>
              <a:rect b="b" l="l" r="r" t="t"/>
              <a:pathLst>
                <a:path extrusionOk="0" h="2203" w="1945">
                  <a:moveTo>
                    <a:pt x="1534" y="1"/>
                  </a:moveTo>
                  <a:lnTo>
                    <a:pt x="1" y="1866"/>
                  </a:lnTo>
                  <a:lnTo>
                    <a:pt x="411" y="2203"/>
                  </a:lnTo>
                  <a:lnTo>
                    <a:pt x="1944" y="338"/>
                  </a:lnTo>
                  <a:lnTo>
                    <a:pt x="153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34"/>
            <p:cNvSpPr/>
            <p:nvPr/>
          </p:nvSpPr>
          <p:spPr>
            <a:xfrm>
              <a:off x="2969825" y="1907643"/>
              <a:ext cx="822100" cy="969938"/>
            </a:xfrm>
            <a:custGeom>
              <a:rect b="b" l="l" r="r" t="t"/>
              <a:pathLst>
                <a:path extrusionOk="0" h="5288" w="4482">
                  <a:moveTo>
                    <a:pt x="4071" y="0"/>
                  </a:moveTo>
                  <a:lnTo>
                    <a:pt x="0" y="4951"/>
                  </a:lnTo>
                  <a:lnTo>
                    <a:pt x="410" y="5287"/>
                  </a:lnTo>
                  <a:lnTo>
                    <a:pt x="4482" y="337"/>
                  </a:lnTo>
                  <a:lnTo>
                    <a:pt x="40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34"/>
            <p:cNvSpPr/>
            <p:nvPr/>
          </p:nvSpPr>
          <p:spPr>
            <a:xfrm>
              <a:off x="2003923" y="2701495"/>
              <a:ext cx="550451" cy="639961"/>
            </a:xfrm>
            <a:custGeom>
              <a:rect b="b" l="l" r="r" t="t"/>
              <a:pathLst>
                <a:path extrusionOk="0" h="3489" w="3001">
                  <a:moveTo>
                    <a:pt x="2591" y="1"/>
                  </a:moveTo>
                  <a:lnTo>
                    <a:pt x="0" y="3152"/>
                  </a:lnTo>
                  <a:lnTo>
                    <a:pt x="410" y="3489"/>
                  </a:lnTo>
                  <a:lnTo>
                    <a:pt x="3001" y="338"/>
                  </a:lnTo>
                  <a:lnTo>
                    <a:pt x="259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34"/>
            <p:cNvSpPr/>
            <p:nvPr/>
          </p:nvSpPr>
          <p:spPr>
            <a:xfrm>
              <a:off x="1894419" y="2611618"/>
              <a:ext cx="550451" cy="639961"/>
            </a:xfrm>
            <a:custGeom>
              <a:rect b="b" l="l" r="r" t="t"/>
              <a:pathLst>
                <a:path extrusionOk="0" h="3489" w="3001">
                  <a:moveTo>
                    <a:pt x="2591" y="0"/>
                  </a:moveTo>
                  <a:lnTo>
                    <a:pt x="0" y="3151"/>
                  </a:lnTo>
                  <a:lnTo>
                    <a:pt x="410" y="3488"/>
                  </a:lnTo>
                  <a:lnTo>
                    <a:pt x="3001" y="337"/>
                  </a:lnTo>
                  <a:lnTo>
                    <a:pt x="259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34"/>
            <p:cNvSpPr/>
            <p:nvPr/>
          </p:nvSpPr>
          <p:spPr>
            <a:xfrm>
              <a:off x="4128505" y="999703"/>
              <a:ext cx="452320" cy="432510"/>
            </a:xfrm>
            <a:custGeom>
              <a:rect b="b" l="l" r="r" t="t"/>
              <a:pathLst>
                <a:path extrusionOk="0" h="2358" w="2466">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34"/>
            <p:cNvSpPr/>
            <p:nvPr/>
          </p:nvSpPr>
          <p:spPr>
            <a:xfrm>
              <a:off x="4421797" y="1149926"/>
              <a:ext cx="25679" cy="24762"/>
            </a:xfrm>
            <a:custGeom>
              <a:rect b="b" l="l" r="r" t="t"/>
              <a:pathLst>
                <a:path extrusionOk="0" h="135" w="14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34"/>
            <p:cNvSpPr/>
            <p:nvPr/>
          </p:nvSpPr>
          <p:spPr>
            <a:xfrm>
              <a:off x="4476274" y="1183859"/>
              <a:ext cx="25863" cy="24762"/>
            </a:xfrm>
            <a:custGeom>
              <a:rect b="b" l="l" r="r" t="t"/>
              <a:pathLst>
                <a:path extrusionOk="0" h="135" w="141">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34"/>
            <p:cNvSpPr/>
            <p:nvPr/>
          </p:nvSpPr>
          <p:spPr>
            <a:xfrm>
              <a:off x="4242594" y="1162582"/>
              <a:ext cx="25496" cy="24945"/>
            </a:xfrm>
            <a:custGeom>
              <a:rect b="b" l="l" r="r" t="t"/>
              <a:pathLst>
                <a:path extrusionOk="0" h="136" w="139">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34"/>
            <p:cNvSpPr/>
            <p:nvPr/>
          </p:nvSpPr>
          <p:spPr>
            <a:xfrm>
              <a:off x="4187934" y="1196699"/>
              <a:ext cx="25679" cy="24945"/>
            </a:xfrm>
            <a:custGeom>
              <a:rect b="b" l="l" r="r" t="t"/>
              <a:pathLst>
                <a:path extrusionOk="0" h="136" w="14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34"/>
            <p:cNvSpPr/>
            <p:nvPr/>
          </p:nvSpPr>
          <p:spPr>
            <a:xfrm>
              <a:off x="2234485" y="2922702"/>
              <a:ext cx="698289" cy="698473"/>
            </a:xfrm>
            <a:custGeom>
              <a:rect b="b" l="l" r="r" t="t"/>
              <a:pathLst>
                <a:path extrusionOk="0" h="3808" w="3807">
                  <a:moveTo>
                    <a:pt x="1718" y="1"/>
                  </a:moveTo>
                  <a:lnTo>
                    <a:pt x="0" y="2090"/>
                  </a:lnTo>
                  <a:lnTo>
                    <a:pt x="2089" y="3807"/>
                  </a:lnTo>
                  <a:lnTo>
                    <a:pt x="3807" y="1719"/>
                  </a:lnTo>
                  <a:lnTo>
                    <a:pt x="171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34"/>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7" name="Google Shape;547;p34"/>
          <p:cNvSpPr/>
          <p:nvPr/>
        </p:nvSpPr>
        <p:spPr>
          <a:xfrm flipH="1">
            <a:off x="209113" y="3634538"/>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34"/>
          <p:cNvSpPr/>
          <p:nvPr/>
        </p:nvSpPr>
        <p:spPr>
          <a:xfrm flipH="1">
            <a:off x="1673568" y="4866076"/>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34"/>
          <p:cNvSpPr/>
          <p:nvPr/>
        </p:nvSpPr>
        <p:spPr>
          <a:xfrm flipH="1">
            <a:off x="8746438" y="894550"/>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0" name="Google Shape;550;p34"/>
          <p:cNvGrpSpPr/>
          <p:nvPr/>
        </p:nvGrpSpPr>
        <p:grpSpPr>
          <a:xfrm flipH="1">
            <a:off x="209124" y="1261212"/>
            <a:ext cx="262163" cy="531538"/>
            <a:chOff x="2322875" y="1049950"/>
            <a:chExt cx="1301705" cy="2640525"/>
          </a:xfrm>
        </p:grpSpPr>
        <p:sp>
          <p:nvSpPr>
            <p:cNvPr id="551" name="Google Shape;551;p34"/>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34"/>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34"/>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4" name="Google Shape;554;p34"/>
          <p:cNvGrpSpPr/>
          <p:nvPr/>
        </p:nvGrpSpPr>
        <p:grpSpPr>
          <a:xfrm flipH="1">
            <a:off x="8708774" y="3634562"/>
            <a:ext cx="262163" cy="531538"/>
            <a:chOff x="2322875" y="1049950"/>
            <a:chExt cx="1301705" cy="2640525"/>
          </a:xfrm>
        </p:grpSpPr>
        <p:sp>
          <p:nvSpPr>
            <p:cNvPr id="555" name="Google Shape;555;p34"/>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34"/>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34"/>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8" name="Google Shape;558;p34"/>
          <p:cNvSpPr/>
          <p:nvPr/>
        </p:nvSpPr>
        <p:spPr>
          <a:xfrm rot="-1991950">
            <a:off x="2193310" y="-797233"/>
            <a:ext cx="2275816" cy="1366987"/>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34"/>
          <p:cNvSpPr/>
          <p:nvPr/>
        </p:nvSpPr>
        <p:spPr>
          <a:xfrm flipH="1" rot="-8808050">
            <a:off x="4966010" y="4479742"/>
            <a:ext cx="2275816" cy="1366987"/>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34"/>
          <p:cNvSpPr/>
          <p:nvPr/>
        </p:nvSpPr>
        <p:spPr>
          <a:xfrm flipH="1">
            <a:off x="6527118" y="193463"/>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561" name="Shape 561"/>
        <p:cNvGrpSpPr/>
        <p:nvPr/>
      </p:nvGrpSpPr>
      <p:grpSpPr>
        <a:xfrm>
          <a:off x="0" y="0"/>
          <a:ext cx="0" cy="0"/>
          <a:chOff x="0" y="0"/>
          <a:chExt cx="0" cy="0"/>
        </a:xfrm>
      </p:grpSpPr>
      <p:sp>
        <p:nvSpPr>
          <p:cNvPr id="562" name="Google Shape;562;p32"/>
          <p:cNvSpPr/>
          <p:nvPr/>
        </p:nvSpPr>
        <p:spPr>
          <a:xfrm>
            <a:off x="1624270" y="-50"/>
            <a:ext cx="3579132" cy="1128476"/>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32"/>
          <p:cNvSpPr/>
          <p:nvPr/>
        </p:nvSpPr>
        <p:spPr>
          <a:xfrm rot="-5400000">
            <a:off x="6646936" y="2646442"/>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32"/>
          <p:cNvSpPr/>
          <p:nvPr/>
        </p:nvSpPr>
        <p:spPr>
          <a:xfrm flipH="1">
            <a:off x="32" y="2252751"/>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5" name="Google Shape;565;p32"/>
          <p:cNvGrpSpPr/>
          <p:nvPr/>
        </p:nvGrpSpPr>
        <p:grpSpPr>
          <a:xfrm flipH="1" rot="-6423465">
            <a:off x="-73991" y="-507194"/>
            <a:ext cx="1059855" cy="1224620"/>
            <a:chOff x="725975" y="580175"/>
            <a:chExt cx="3328618" cy="3846085"/>
          </a:xfrm>
        </p:grpSpPr>
        <p:sp>
          <p:nvSpPr>
            <p:cNvPr id="566" name="Google Shape;566;p32"/>
            <p:cNvSpPr/>
            <p:nvPr/>
          </p:nvSpPr>
          <p:spPr>
            <a:xfrm>
              <a:off x="726139" y="580832"/>
              <a:ext cx="3328454" cy="3845428"/>
            </a:xfrm>
            <a:custGeom>
              <a:rect b="b" l="l" r="r" t="t"/>
              <a:pathLst>
                <a:path extrusionOk="0" h="23401" w="20255">
                  <a:moveTo>
                    <a:pt x="8446" y="1"/>
                  </a:moveTo>
                  <a:lnTo>
                    <a:pt x="1" y="18241"/>
                  </a:lnTo>
                  <a:lnTo>
                    <a:pt x="10888" y="23282"/>
                  </a:lnTo>
                  <a:cubicBezTo>
                    <a:pt x="11062" y="23363"/>
                    <a:pt x="11244" y="23401"/>
                    <a:pt x="11424" y="23401"/>
                  </a:cubicBezTo>
                  <a:cubicBezTo>
                    <a:pt x="11908" y="23401"/>
                    <a:pt x="12371" y="23125"/>
                    <a:pt x="12588" y="22658"/>
                  </a:cubicBezTo>
                  <a:lnTo>
                    <a:pt x="19957" y="6742"/>
                  </a:lnTo>
                  <a:cubicBezTo>
                    <a:pt x="20255" y="6102"/>
                    <a:pt x="19975" y="5340"/>
                    <a:pt x="19334" y="5043"/>
                  </a:cubicBezTo>
                  <a:lnTo>
                    <a:pt x="844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32"/>
            <p:cNvSpPr/>
            <p:nvPr/>
          </p:nvSpPr>
          <p:spPr>
            <a:xfrm>
              <a:off x="726304" y="580175"/>
              <a:ext cx="2377983" cy="3455479"/>
            </a:xfrm>
            <a:custGeom>
              <a:rect b="b" l="l" r="r" t="t"/>
              <a:pathLst>
                <a:path extrusionOk="0" h="21028" w="14471">
                  <a:moveTo>
                    <a:pt x="8446" y="0"/>
                  </a:moveTo>
                  <a:lnTo>
                    <a:pt x="1" y="18237"/>
                  </a:lnTo>
                  <a:lnTo>
                    <a:pt x="6025" y="21028"/>
                  </a:lnTo>
                  <a:lnTo>
                    <a:pt x="14471" y="2790"/>
                  </a:lnTo>
                  <a:lnTo>
                    <a:pt x="8446" y="0"/>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32"/>
            <p:cNvSpPr/>
            <p:nvPr/>
          </p:nvSpPr>
          <p:spPr>
            <a:xfrm>
              <a:off x="725975" y="580175"/>
              <a:ext cx="1562590" cy="3077854"/>
            </a:xfrm>
            <a:custGeom>
              <a:rect b="b" l="l" r="r" t="t"/>
              <a:pathLst>
                <a:path extrusionOk="0" h="18730" w="9509">
                  <a:moveTo>
                    <a:pt x="8446" y="0"/>
                  </a:moveTo>
                  <a:lnTo>
                    <a:pt x="1" y="18238"/>
                  </a:lnTo>
                  <a:lnTo>
                    <a:pt x="1063" y="18730"/>
                  </a:lnTo>
                  <a:lnTo>
                    <a:pt x="9508" y="492"/>
                  </a:lnTo>
                  <a:lnTo>
                    <a:pt x="844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32"/>
            <p:cNvSpPr/>
            <p:nvPr/>
          </p:nvSpPr>
          <p:spPr>
            <a:xfrm>
              <a:off x="1577516" y="2620953"/>
              <a:ext cx="1396291" cy="712031"/>
            </a:xfrm>
            <a:custGeom>
              <a:rect b="b" l="l" r="r" t="t"/>
              <a:pathLst>
                <a:path extrusionOk="0" h="4333" w="8497">
                  <a:moveTo>
                    <a:pt x="235" y="1"/>
                  </a:moveTo>
                  <a:lnTo>
                    <a:pt x="0"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32"/>
            <p:cNvSpPr/>
            <p:nvPr/>
          </p:nvSpPr>
          <p:spPr>
            <a:xfrm>
              <a:off x="1485493" y="2819296"/>
              <a:ext cx="1396291" cy="712031"/>
            </a:xfrm>
            <a:custGeom>
              <a:rect b="b" l="l" r="r" t="t"/>
              <a:pathLst>
                <a:path extrusionOk="0" h="4333" w="8497">
                  <a:moveTo>
                    <a:pt x="235" y="1"/>
                  </a:moveTo>
                  <a:lnTo>
                    <a:pt x="1" y="507"/>
                  </a:lnTo>
                  <a:lnTo>
                    <a:pt x="8262" y="4333"/>
                  </a:lnTo>
                  <a:lnTo>
                    <a:pt x="8496" y="3826"/>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32"/>
            <p:cNvSpPr/>
            <p:nvPr/>
          </p:nvSpPr>
          <p:spPr>
            <a:xfrm>
              <a:off x="1393798" y="3017967"/>
              <a:ext cx="1396126" cy="712195"/>
            </a:xfrm>
            <a:custGeom>
              <a:rect b="b" l="l" r="r" t="t"/>
              <a:pathLst>
                <a:path extrusionOk="0" h="4334" w="8496">
                  <a:moveTo>
                    <a:pt x="235" y="1"/>
                  </a:moveTo>
                  <a:lnTo>
                    <a:pt x="0" y="507"/>
                  </a:lnTo>
                  <a:lnTo>
                    <a:pt x="8261" y="4333"/>
                  </a:lnTo>
                  <a:lnTo>
                    <a:pt x="8496" y="3827"/>
                  </a:lnTo>
                  <a:lnTo>
                    <a:pt x="23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32"/>
            <p:cNvSpPr/>
            <p:nvPr/>
          </p:nvSpPr>
          <p:spPr>
            <a:xfrm>
              <a:off x="2072632" y="1651423"/>
              <a:ext cx="1161960" cy="1019816"/>
            </a:xfrm>
            <a:custGeom>
              <a:rect b="b" l="l" r="r" t="t"/>
              <a:pathLst>
                <a:path extrusionOk="0" h="6206" w="7071">
                  <a:moveTo>
                    <a:pt x="3537" y="280"/>
                  </a:moveTo>
                  <a:cubicBezTo>
                    <a:pt x="3941" y="280"/>
                    <a:pt x="4344" y="367"/>
                    <a:pt x="4724" y="543"/>
                  </a:cubicBezTo>
                  <a:cubicBezTo>
                    <a:pt x="6137" y="1198"/>
                    <a:pt x="6753" y="2879"/>
                    <a:pt x="6100" y="4292"/>
                  </a:cubicBezTo>
                  <a:cubicBezTo>
                    <a:pt x="5622" y="5322"/>
                    <a:pt x="4599" y="5929"/>
                    <a:pt x="3532" y="5929"/>
                  </a:cubicBezTo>
                  <a:cubicBezTo>
                    <a:pt x="3135" y="5929"/>
                    <a:pt x="2733" y="5845"/>
                    <a:pt x="2350" y="5667"/>
                  </a:cubicBezTo>
                  <a:cubicBezTo>
                    <a:pt x="1665" y="5351"/>
                    <a:pt x="1145" y="4786"/>
                    <a:pt x="886" y="4078"/>
                  </a:cubicBezTo>
                  <a:cubicBezTo>
                    <a:pt x="625" y="3370"/>
                    <a:pt x="656" y="2604"/>
                    <a:pt x="973" y="1918"/>
                  </a:cubicBezTo>
                  <a:cubicBezTo>
                    <a:pt x="1291" y="1234"/>
                    <a:pt x="1856" y="714"/>
                    <a:pt x="2564" y="453"/>
                  </a:cubicBezTo>
                  <a:cubicBezTo>
                    <a:pt x="2881" y="336"/>
                    <a:pt x="3210" y="280"/>
                    <a:pt x="3537" y="280"/>
                  </a:cubicBezTo>
                  <a:close/>
                  <a:moveTo>
                    <a:pt x="3539" y="0"/>
                  </a:moveTo>
                  <a:cubicBezTo>
                    <a:pt x="3178" y="0"/>
                    <a:pt x="2817" y="64"/>
                    <a:pt x="2468" y="191"/>
                  </a:cubicBezTo>
                  <a:cubicBezTo>
                    <a:pt x="1690" y="477"/>
                    <a:pt x="1068" y="1048"/>
                    <a:pt x="720" y="1800"/>
                  </a:cubicBezTo>
                  <a:cubicBezTo>
                    <a:pt x="1" y="3353"/>
                    <a:pt x="679" y="5201"/>
                    <a:pt x="2231" y="5920"/>
                  </a:cubicBezTo>
                  <a:cubicBezTo>
                    <a:pt x="2652" y="6114"/>
                    <a:pt x="3095" y="6206"/>
                    <a:pt x="3531" y="6206"/>
                  </a:cubicBezTo>
                  <a:cubicBezTo>
                    <a:pt x="4703" y="6206"/>
                    <a:pt x="5828" y="5539"/>
                    <a:pt x="6351" y="4408"/>
                  </a:cubicBezTo>
                  <a:cubicBezTo>
                    <a:pt x="7071" y="2856"/>
                    <a:pt x="6393" y="1007"/>
                    <a:pt x="4840" y="288"/>
                  </a:cubicBezTo>
                  <a:cubicBezTo>
                    <a:pt x="4425" y="96"/>
                    <a:pt x="3983" y="0"/>
                    <a:pt x="353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32"/>
            <p:cNvSpPr/>
            <p:nvPr/>
          </p:nvSpPr>
          <p:spPr>
            <a:xfrm>
              <a:off x="2156603" y="2048766"/>
              <a:ext cx="886054" cy="439412"/>
            </a:xfrm>
            <a:custGeom>
              <a:rect b="b" l="l" r="r" t="t"/>
              <a:pathLst>
                <a:path extrusionOk="0" h="2674" w="5392">
                  <a:moveTo>
                    <a:pt x="238" y="1"/>
                  </a:moveTo>
                  <a:lnTo>
                    <a:pt x="0" y="147"/>
                  </a:lnTo>
                  <a:cubicBezTo>
                    <a:pt x="1383" y="2397"/>
                    <a:pt x="3751" y="2674"/>
                    <a:pt x="4828" y="2674"/>
                  </a:cubicBezTo>
                  <a:cubicBezTo>
                    <a:pt x="5169" y="2674"/>
                    <a:pt x="5382" y="2646"/>
                    <a:pt x="5391" y="2645"/>
                  </a:cubicBezTo>
                  <a:lnTo>
                    <a:pt x="5352" y="2368"/>
                  </a:lnTo>
                  <a:cubicBezTo>
                    <a:pt x="5344" y="2369"/>
                    <a:pt x="5145" y="2395"/>
                    <a:pt x="4823" y="2395"/>
                  </a:cubicBezTo>
                  <a:cubicBezTo>
                    <a:pt x="3803" y="2395"/>
                    <a:pt x="1550" y="2134"/>
                    <a:pt x="23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32"/>
            <p:cNvSpPr/>
            <p:nvPr/>
          </p:nvSpPr>
          <p:spPr>
            <a:xfrm>
              <a:off x="2279190" y="1661940"/>
              <a:ext cx="462746" cy="873401"/>
            </a:xfrm>
            <a:custGeom>
              <a:rect b="b" l="l" r="r" t="t"/>
              <a:pathLst>
                <a:path extrusionOk="0" h="5315" w="2816">
                  <a:moveTo>
                    <a:pt x="2647" y="0"/>
                  </a:moveTo>
                  <a:cubicBezTo>
                    <a:pt x="2620" y="19"/>
                    <a:pt x="1" y="2024"/>
                    <a:pt x="185" y="5314"/>
                  </a:cubicBezTo>
                  <a:lnTo>
                    <a:pt x="466" y="5299"/>
                  </a:lnTo>
                  <a:cubicBezTo>
                    <a:pt x="290" y="2160"/>
                    <a:pt x="2790" y="243"/>
                    <a:pt x="2816" y="224"/>
                  </a:cubicBezTo>
                  <a:lnTo>
                    <a:pt x="264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32"/>
            <p:cNvSpPr/>
            <p:nvPr/>
          </p:nvSpPr>
          <p:spPr>
            <a:xfrm>
              <a:off x="2262758" y="1838920"/>
              <a:ext cx="886054" cy="439576"/>
            </a:xfrm>
            <a:custGeom>
              <a:rect b="b" l="l" r="r" t="t"/>
              <a:pathLst>
                <a:path extrusionOk="0" h="2675" w="5392">
                  <a:moveTo>
                    <a:pt x="564" y="1"/>
                  </a:moveTo>
                  <a:cubicBezTo>
                    <a:pt x="221" y="1"/>
                    <a:pt x="9" y="29"/>
                    <a:pt x="1" y="30"/>
                  </a:cubicBezTo>
                  <a:lnTo>
                    <a:pt x="39" y="307"/>
                  </a:lnTo>
                  <a:cubicBezTo>
                    <a:pt x="47" y="306"/>
                    <a:pt x="247" y="280"/>
                    <a:pt x="570" y="280"/>
                  </a:cubicBezTo>
                  <a:cubicBezTo>
                    <a:pt x="1591" y="280"/>
                    <a:pt x="3842" y="541"/>
                    <a:pt x="5153" y="2674"/>
                  </a:cubicBezTo>
                  <a:lnTo>
                    <a:pt x="5391" y="2527"/>
                  </a:lnTo>
                  <a:cubicBezTo>
                    <a:pt x="4008" y="277"/>
                    <a:pt x="1641" y="1"/>
                    <a:pt x="56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32"/>
            <p:cNvSpPr/>
            <p:nvPr/>
          </p:nvSpPr>
          <p:spPr>
            <a:xfrm>
              <a:off x="2563311" y="1792087"/>
              <a:ext cx="462582" cy="873565"/>
            </a:xfrm>
            <a:custGeom>
              <a:rect b="b" l="l" r="r" t="t"/>
              <a:pathLst>
                <a:path extrusionOk="0" h="5316" w="2815">
                  <a:moveTo>
                    <a:pt x="2628" y="1"/>
                  </a:moveTo>
                  <a:lnTo>
                    <a:pt x="2350" y="16"/>
                  </a:lnTo>
                  <a:cubicBezTo>
                    <a:pt x="2525" y="3155"/>
                    <a:pt x="25" y="5073"/>
                    <a:pt x="0" y="5092"/>
                  </a:cubicBezTo>
                  <a:lnTo>
                    <a:pt x="168" y="5316"/>
                  </a:lnTo>
                  <a:cubicBezTo>
                    <a:pt x="194" y="5295"/>
                    <a:pt x="2815" y="3292"/>
                    <a:pt x="262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32"/>
            <p:cNvSpPr/>
            <p:nvPr/>
          </p:nvSpPr>
          <p:spPr>
            <a:xfrm>
              <a:off x="2428563" y="1711074"/>
              <a:ext cx="451079" cy="903308"/>
            </a:xfrm>
            <a:custGeom>
              <a:rect b="b" l="l" r="r" t="t"/>
              <a:pathLst>
                <a:path extrusionOk="0" h="5497" w="2745">
                  <a:moveTo>
                    <a:pt x="2491" y="1"/>
                  </a:moveTo>
                  <a:lnTo>
                    <a:pt x="0" y="5379"/>
                  </a:lnTo>
                  <a:lnTo>
                    <a:pt x="254" y="5496"/>
                  </a:lnTo>
                  <a:lnTo>
                    <a:pt x="2745" y="118"/>
                  </a:lnTo>
                  <a:lnTo>
                    <a:pt x="249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32"/>
            <p:cNvSpPr/>
            <p:nvPr/>
          </p:nvSpPr>
          <p:spPr>
            <a:xfrm>
              <a:off x="2201135" y="1935216"/>
              <a:ext cx="903144" cy="451243"/>
            </a:xfrm>
            <a:custGeom>
              <a:rect b="b" l="l" r="r" t="t"/>
              <a:pathLst>
                <a:path extrusionOk="0" h="2746" w="5496">
                  <a:moveTo>
                    <a:pt x="117" y="1"/>
                  </a:moveTo>
                  <a:lnTo>
                    <a:pt x="0" y="254"/>
                  </a:lnTo>
                  <a:lnTo>
                    <a:pt x="5378" y="2745"/>
                  </a:lnTo>
                  <a:lnTo>
                    <a:pt x="5496" y="2491"/>
                  </a:lnTo>
                  <a:lnTo>
                    <a:pt x="11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32"/>
            <p:cNvSpPr/>
            <p:nvPr/>
          </p:nvSpPr>
          <p:spPr>
            <a:xfrm>
              <a:off x="2114042" y="580832"/>
              <a:ext cx="1885987" cy="847108"/>
            </a:xfrm>
            <a:custGeom>
              <a:rect b="b" l="l" r="r" t="t"/>
              <a:pathLst>
                <a:path extrusionOk="0" h="5155" w="11477">
                  <a:moveTo>
                    <a:pt x="0" y="1"/>
                  </a:moveTo>
                  <a:lnTo>
                    <a:pt x="11130" y="5155"/>
                  </a:lnTo>
                  <a:lnTo>
                    <a:pt x="11221" y="4935"/>
                  </a:lnTo>
                  <a:cubicBezTo>
                    <a:pt x="11476" y="4322"/>
                    <a:pt x="11153" y="3620"/>
                    <a:pt x="10522" y="3416"/>
                  </a:cubicBez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0" name="Google Shape;580;p32"/>
          <p:cNvGrpSpPr/>
          <p:nvPr/>
        </p:nvGrpSpPr>
        <p:grpSpPr>
          <a:xfrm flipH="1" rot="-9502837">
            <a:off x="-158828" y="4390570"/>
            <a:ext cx="1112202" cy="1060997"/>
            <a:chOff x="936800" y="644000"/>
            <a:chExt cx="3397834" cy="3241401"/>
          </a:xfrm>
        </p:grpSpPr>
        <p:sp>
          <p:nvSpPr>
            <p:cNvPr id="581" name="Google Shape;581;p32"/>
            <p:cNvSpPr/>
            <p:nvPr/>
          </p:nvSpPr>
          <p:spPr>
            <a:xfrm>
              <a:off x="936800" y="644000"/>
              <a:ext cx="3397834" cy="3241401"/>
            </a:xfrm>
            <a:custGeom>
              <a:rect b="b" l="l" r="r" t="t"/>
              <a:pathLst>
                <a:path extrusionOk="0" h="27144" w="28454">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32"/>
            <p:cNvSpPr/>
            <p:nvPr/>
          </p:nvSpPr>
          <p:spPr>
            <a:xfrm>
              <a:off x="1060634" y="813332"/>
              <a:ext cx="3149690" cy="2895933"/>
            </a:xfrm>
            <a:custGeom>
              <a:rect b="b" l="l" r="r" t="t"/>
              <a:pathLst>
                <a:path extrusionOk="0" h="24251" w="26376">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32"/>
            <p:cNvSpPr/>
            <p:nvPr/>
          </p:nvSpPr>
          <p:spPr>
            <a:xfrm>
              <a:off x="1948130" y="1077241"/>
              <a:ext cx="1363361" cy="2344952"/>
            </a:xfrm>
            <a:custGeom>
              <a:rect b="b" l="l" r="r" t="t"/>
              <a:pathLst>
                <a:path extrusionOk="0" h="19637" w="11417">
                  <a:moveTo>
                    <a:pt x="0" y="1"/>
                  </a:moveTo>
                  <a:lnTo>
                    <a:pt x="2992" y="17882"/>
                  </a:lnTo>
                  <a:lnTo>
                    <a:pt x="11417" y="19637"/>
                  </a:lnTo>
                  <a:lnTo>
                    <a:pt x="8399" y="1599"/>
                  </a:lnTo>
                  <a:lnTo>
                    <a:pt x="0"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32"/>
            <p:cNvSpPr/>
            <p:nvPr/>
          </p:nvSpPr>
          <p:spPr>
            <a:xfrm>
              <a:off x="1060634" y="1139815"/>
              <a:ext cx="3097506" cy="2569572"/>
            </a:xfrm>
            <a:custGeom>
              <a:rect b="b" l="l" r="r" t="t"/>
              <a:pathLst>
                <a:path extrusionOk="0" h="21518" w="25939">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32"/>
            <p:cNvSpPr/>
            <p:nvPr/>
          </p:nvSpPr>
          <p:spPr>
            <a:xfrm>
              <a:off x="1816773" y="1592998"/>
              <a:ext cx="145567" cy="249697"/>
            </a:xfrm>
            <a:custGeom>
              <a:rect b="b" l="l" r="r" t="t"/>
              <a:pathLst>
                <a:path extrusionOk="0" h="2091" w="1219">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32"/>
            <p:cNvSpPr/>
            <p:nvPr/>
          </p:nvSpPr>
          <p:spPr>
            <a:xfrm>
              <a:off x="1888423" y="1866938"/>
              <a:ext cx="67111" cy="23047"/>
            </a:xfrm>
            <a:custGeom>
              <a:rect b="b" l="l" r="r" t="t"/>
              <a:pathLst>
                <a:path extrusionOk="0" h="193" w="562">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32"/>
            <p:cNvSpPr/>
            <p:nvPr/>
          </p:nvSpPr>
          <p:spPr>
            <a:xfrm>
              <a:off x="3401537" y="2314987"/>
              <a:ext cx="145686" cy="249816"/>
            </a:xfrm>
            <a:custGeom>
              <a:rect b="b" l="l" r="r" t="t"/>
              <a:pathLst>
                <a:path extrusionOk="0" h="2092" w="122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32"/>
            <p:cNvSpPr/>
            <p:nvPr/>
          </p:nvSpPr>
          <p:spPr>
            <a:xfrm>
              <a:off x="3473067" y="2589046"/>
              <a:ext cx="67111" cy="23047"/>
            </a:xfrm>
            <a:custGeom>
              <a:rect b="b" l="l" r="r" t="t"/>
              <a:pathLst>
                <a:path extrusionOk="0" h="193" w="562">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32"/>
            <p:cNvSpPr/>
            <p:nvPr/>
          </p:nvSpPr>
          <p:spPr>
            <a:xfrm>
              <a:off x="1583077" y="3103012"/>
              <a:ext cx="145686" cy="249816"/>
            </a:xfrm>
            <a:custGeom>
              <a:rect b="b" l="l" r="r" t="t"/>
              <a:pathLst>
                <a:path extrusionOk="0" h="2092" w="122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32"/>
            <p:cNvSpPr/>
            <p:nvPr/>
          </p:nvSpPr>
          <p:spPr>
            <a:xfrm>
              <a:off x="1654607" y="3376833"/>
              <a:ext cx="67111" cy="23047"/>
            </a:xfrm>
            <a:custGeom>
              <a:rect b="b" l="l" r="r" t="t"/>
              <a:pathLst>
                <a:path extrusionOk="0" h="193" w="562">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1" name="Google Shape;591;p32"/>
          <p:cNvSpPr txBox="1"/>
          <p:nvPr>
            <p:ph type="title"/>
          </p:nvPr>
        </p:nvSpPr>
        <p:spPr>
          <a:xfrm>
            <a:off x="725975" y="445025"/>
            <a:ext cx="7692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atin typeface="Inter"/>
                <a:ea typeface="Inter"/>
                <a:cs typeface="Inter"/>
                <a:sym typeface="Inter"/>
              </a:defRPr>
            </a:lvl2pPr>
            <a:lvl3pPr lvl="2" algn="l">
              <a:lnSpc>
                <a:spcPct val="100000"/>
              </a:lnSpc>
              <a:spcBef>
                <a:spcPts val="0"/>
              </a:spcBef>
              <a:spcAft>
                <a:spcPts val="0"/>
              </a:spcAft>
              <a:buSzPts val="3500"/>
              <a:buNone/>
              <a:defRPr>
                <a:latin typeface="Inter"/>
                <a:ea typeface="Inter"/>
                <a:cs typeface="Inter"/>
                <a:sym typeface="Inter"/>
              </a:defRPr>
            </a:lvl3pPr>
            <a:lvl4pPr lvl="3" algn="l">
              <a:lnSpc>
                <a:spcPct val="100000"/>
              </a:lnSpc>
              <a:spcBef>
                <a:spcPts val="0"/>
              </a:spcBef>
              <a:spcAft>
                <a:spcPts val="0"/>
              </a:spcAft>
              <a:buSzPts val="3500"/>
              <a:buNone/>
              <a:defRPr>
                <a:latin typeface="Inter"/>
                <a:ea typeface="Inter"/>
                <a:cs typeface="Inter"/>
                <a:sym typeface="Inter"/>
              </a:defRPr>
            </a:lvl4pPr>
            <a:lvl5pPr lvl="4" algn="l">
              <a:lnSpc>
                <a:spcPct val="100000"/>
              </a:lnSpc>
              <a:spcBef>
                <a:spcPts val="0"/>
              </a:spcBef>
              <a:spcAft>
                <a:spcPts val="0"/>
              </a:spcAft>
              <a:buSzPts val="3500"/>
              <a:buNone/>
              <a:defRPr>
                <a:latin typeface="Inter"/>
                <a:ea typeface="Inter"/>
                <a:cs typeface="Inter"/>
                <a:sym typeface="Inter"/>
              </a:defRPr>
            </a:lvl5pPr>
            <a:lvl6pPr lvl="5" algn="l">
              <a:lnSpc>
                <a:spcPct val="100000"/>
              </a:lnSpc>
              <a:spcBef>
                <a:spcPts val="0"/>
              </a:spcBef>
              <a:spcAft>
                <a:spcPts val="0"/>
              </a:spcAft>
              <a:buSzPts val="3500"/>
              <a:buNone/>
              <a:defRPr>
                <a:latin typeface="Inter"/>
                <a:ea typeface="Inter"/>
                <a:cs typeface="Inter"/>
                <a:sym typeface="Inter"/>
              </a:defRPr>
            </a:lvl6pPr>
            <a:lvl7pPr lvl="6" algn="l">
              <a:lnSpc>
                <a:spcPct val="100000"/>
              </a:lnSpc>
              <a:spcBef>
                <a:spcPts val="0"/>
              </a:spcBef>
              <a:spcAft>
                <a:spcPts val="0"/>
              </a:spcAft>
              <a:buSzPts val="3500"/>
              <a:buNone/>
              <a:defRPr>
                <a:latin typeface="Inter"/>
                <a:ea typeface="Inter"/>
                <a:cs typeface="Inter"/>
                <a:sym typeface="Inter"/>
              </a:defRPr>
            </a:lvl7pPr>
            <a:lvl8pPr lvl="7" algn="l">
              <a:lnSpc>
                <a:spcPct val="100000"/>
              </a:lnSpc>
              <a:spcBef>
                <a:spcPts val="0"/>
              </a:spcBef>
              <a:spcAft>
                <a:spcPts val="0"/>
              </a:spcAft>
              <a:buSzPts val="3500"/>
              <a:buNone/>
              <a:defRPr>
                <a:latin typeface="Inter"/>
                <a:ea typeface="Inter"/>
                <a:cs typeface="Inter"/>
                <a:sym typeface="Inter"/>
              </a:defRPr>
            </a:lvl8pPr>
            <a:lvl9pPr lvl="8" algn="l">
              <a:lnSpc>
                <a:spcPct val="100000"/>
              </a:lnSpc>
              <a:spcBef>
                <a:spcPts val="0"/>
              </a:spcBef>
              <a:spcAft>
                <a:spcPts val="0"/>
              </a:spcAft>
              <a:buSzPts val="3500"/>
              <a:buNone/>
              <a:defRPr>
                <a:latin typeface="Inter"/>
                <a:ea typeface="Inter"/>
                <a:cs typeface="Inter"/>
                <a:sym typeface="Inter"/>
              </a:defRPr>
            </a:lvl9pPr>
          </a:lstStyle>
          <a:p/>
        </p:txBody>
      </p:sp>
      <p:grpSp>
        <p:nvGrpSpPr>
          <p:cNvPr id="592" name="Google Shape;592;p32"/>
          <p:cNvGrpSpPr/>
          <p:nvPr/>
        </p:nvGrpSpPr>
        <p:grpSpPr>
          <a:xfrm>
            <a:off x="8117791" y="4210342"/>
            <a:ext cx="1356911" cy="1421440"/>
            <a:chOff x="1511250" y="306000"/>
            <a:chExt cx="3756676" cy="3935327"/>
          </a:xfrm>
        </p:grpSpPr>
        <p:sp>
          <p:nvSpPr>
            <p:cNvPr id="593" name="Google Shape;593;p32"/>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32"/>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32"/>
            <p:cNvSpPr/>
            <p:nvPr/>
          </p:nvSpPr>
          <p:spPr>
            <a:xfrm>
              <a:off x="1511250" y="1630859"/>
              <a:ext cx="3300871" cy="1504615"/>
            </a:xfrm>
            <a:custGeom>
              <a:rect b="b" l="l" r="r" t="t"/>
              <a:pathLst>
                <a:path extrusionOk="0" h="8203" w="17996">
                  <a:moveTo>
                    <a:pt x="17608" y="0"/>
                  </a:moveTo>
                  <a:lnTo>
                    <a:pt x="0" y="7265"/>
                  </a:lnTo>
                  <a:lnTo>
                    <a:pt x="387" y="8203"/>
                  </a:lnTo>
                  <a:lnTo>
                    <a:pt x="17995" y="938"/>
                  </a:lnTo>
                  <a:lnTo>
                    <a:pt x="176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32"/>
            <p:cNvSpPr/>
            <p:nvPr/>
          </p:nvSpPr>
          <p:spPr>
            <a:xfrm>
              <a:off x="2591425" y="1932222"/>
              <a:ext cx="2210608" cy="986996"/>
            </a:xfrm>
            <a:custGeom>
              <a:rect b="b" l="l" r="r" t="t"/>
              <a:pathLst>
                <a:path extrusionOk="0" h="5381" w="12052">
                  <a:moveTo>
                    <a:pt x="11850" y="0"/>
                  </a:moveTo>
                  <a:lnTo>
                    <a:pt x="0" y="4890"/>
                  </a:lnTo>
                  <a:lnTo>
                    <a:pt x="203" y="5381"/>
                  </a:lnTo>
                  <a:lnTo>
                    <a:pt x="12052" y="491"/>
                  </a:lnTo>
                  <a:lnTo>
                    <a:pt x="1185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32"/>
            <p:cNvSpPr/>
            <p:nvPr/>
          </p:nvSpPr>
          <p:spPr>
            <a:xfrm>
              <a:off x="2662409" y="2173422"/>
              <a:ext cx="2042960" cy="917663"/>
            </a:xfrm>
            <a:custGeom>
              <a:rect b="b" l="l" r="r" t="t"/>
              <a:pathLst>
                <a:path extrusionOk="0" h="5003" w="11138">
                  <a:moveTo>
                    <a:pt x="10934" y="0"/>
                  </a:moveTo>
                  <a:lnTo>
                    <a:pt x="0" y="4512"/>
                  </a:lnTo>
                  <a:lnTo>
                    <a:pt x="202" y="5003"/>
                  </a:lnTo>
                  <a:lnTo>
                    <a:pt x="11137" y="491"/>
                  </a:lnTo>
                  <a:lnTo>
                    <a:pt x="1093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32"/>
            <p:cNvSpPr/>
            <p:nvPr/>
          </p:nvSpPr>
          <p:spPr>
            <a:xfrm>
              <a:off x="2733027" y="2408386"/>
              <a:ext cx="1890169" cy="854749"/>
            </a:xfrm>
            <a:custGeom>
              <a:rect b="b" l="l" r="r" t="t"/>
              <a:pathLst>
                <a:path extrusionOk="0" h="4660" w="10305">
                  <a:moveTo>
                    <a:pt x="10102" y="1"/>
                  </a:moveTo>
                  <a:lnTo>
                    <a:pt x="0" y="4169"/>
                  </a:lnTo>
                  <a:lnTo>
                    <a:pt x="203" y="4659"/>
                  </a:lnTo>
                  <a:lnTo>
                    <a:pt x="10304" y="491"/>
                  </a:lnTo>
                  <a:lnTo>
                    <a:pt x="1010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32"/>
            <p:cNvSpPr/>
            <p:nvPr/>
          </p:nvSpPr>
          <p:spPr>
            <a:xfrm>
              <a:off x="2908746" y="3150146"/>
              <a:ext cx="1124197" cy="538712"/>
            </a:xfrm>
            <a:custGeom>
              <a:rect b="b" l="l" r="r" t="t"/>
              <a:pathLst>
                <a:path extrusionOk="0" h="2937" w="6129">
                  <a:moveTo>
                    <a:pt x="5926" y="1"/>
                  </a:moveTo>
                  <a:lnTo>
                    <a:pt x="1" y="2446"/>
                  </a:lnTo>
                  <a:lnTo>
                    <a:pt x="203" y="2936"/>
                  </a:lnTo>
                  <a:lnTo>
                    <a:pt x="6128" y="491"/>
                  </a:lnTo>
                  <a:lnTo>
                    <a:pt x="59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32"/>
            <p:cNvSpPr/>
            <p:nvPr/>
          </p:nvSpPr>
          <p:spPr>
            <a:xfrm>
              <a:off x="4082466" y="2945997"/>
              <a:ext cx="446450" cy="258993"/>
            </a:xfrm>
            <a:custGeom>
              <a:rect b="b" l="l" r="r" t="t"/>
              <a:pathLst>
                <a:path extrusionOk="0" h="1412" w="2434">
                  <a:moveTo>
                    <a:pt x="2231" y="1"/>
                  </a:moveTo>
                  <a:lnTo>
                    <a:pt x="0" y="921"/>
                  </a:lnTo>
                  <a:lnTo>
                    <a:pt x="203" y="1411"/>
                  </a:lnTo>
                  <a:lnTo>
                    <a:pt x="2433" y="491"/>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32"/>
            <p:cNvSpPr/>
            <p:nvPr/>
          </p:nvSpPr>
          <p:spPr>
            <a:xfrm>
              <a:off x="2854819" y="3018999"/>
              <a:ext cx="1124197" cy="538528"/>
            </a:xfrm>
            <a:custGeom>
              <a:rect b="b" l="l" r="r" t="t"/>
              <a:pathLst>
                <a:path extrusionOk="0" h="2936" w="6129">
                  <a:moveTo>
                    <a:pt x="5925" y="0"/>
                  </a:moveTo>
                  <a:lnTo>
                    <a:pt x="0" y="2445"/>
                  </a:lnTo>
                  <a:lnTo>
                    <a:pt x="203" y="2936"/>
                  </a:lnTo>
                  <a:lnTo>
                    <a:pt x="6128" y="491"/>
                  </a:lnTo>
                  <a:lnTo>
                    <a:pt x="592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32"/>
            <p:cNvSpPr/>
            <p:nvPr/>
          </p:nvSpPr>
          <p:spPr>
            <a:xfrm>
              <a:off x="1783082" y="3136206"/>
              <a:ext cx="728921" cy="375466"/>
            </a:xfrm>
            <a:custGeom>
              <a:rect b="b" l="l" r="r" t="t"/>
              <a:pathLst>
                <a:path extrusionOk="0" h="2047" w="3974">
                  <a:moveTo>
                    <a:pt x="3772" y="0"/>
                  </a:moveTo>
                  <a:lnTo>
                    <a:pt x="0" y="1556"/>
                  </a:lnTo>
                  <a:lnTo>
                    <a:pt x="202" y="2046"/>
                  </a:lnTo>
                  <a:lnTo>
                    <a:pt x="3973" y="491"/>
                  </a:lnTo>
                  <a:lnTo>
                    <a:pt x="377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32"/>
            <p:cNvSpPr/>
            <p:nvPr/>
          </p:nvSpPr>
          <p:spPr>
            <a:xfrm>
              <a:off x="1729156" y="3005426"/>
              <a:ext cx="729104" cy="375282"/>
            </a:xfrm>
            <a:custGeom>
              <a:rect b="b" l="l" r="r" t="t"/>
              <a:pathLst>
                <a:path extrusionOk="0" h="2046" w="3975">
                  <a:moveTo>
                    <a:pt x="3771" y="1"/>
                  </a:moveTo>
                  <a:lnTo>
                    <a:pt x="0" y="1557"/>
                  </a:lnTo>
                  <a:lnTo>
                    <a:pt x="203" y="2046"/>
                  </a:lnTo>
                  <a:lnTo>
                    <a:pt x="3974" y="491"/>
                  </a:lnTo>
                  <a:lnTo>
                    <a:pt x="377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32"/>
            <p:cNvSpPr/>
            <p:nvPr/>
          </p:nvSpPr>
          <p:spPr>
            <a:xfrm>
              <a:off x="4600818" y="2517522"/>
              <a:ext cx="407565" cy="415452"/>
            </a:xfrm>
            <a:custGeom>
              <a:rect b="b" l="l" r="r" t="t"/>
              <a:pathLst>
                <a:path extrusionOk="0" h="2265" w="2222">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32"/>
            <p:cNvSpPr/>
            <p:nvPr/>
          </p:nvSpPr>
          <p:spPr>
            <a:xfrm>
              <a:off x="4913369" y="2689206"/>
              <a:ext cx="26413" cy="24762"/>
            </a:xfrm>
            <a:custGeom>
              <a:rect b="b" l="l" r="r" t="t"/>
              <a:pathLst>
                <a:path extrusionOk="0" h="135" w="144">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32"/>
            <p:cNvSpPr/>
            <p:nvPr/>
          </p:nvSpPr>
          <p:spPr>
            <a:xfrm>
              <a:off x="4945468" y="2744783"/>
              <a:ext cx="26229" cy="24762"/>
            </a:xfrm>
            <a:custGeom>
              <a:rect b="b" l="l" r="r" t="t"/>
              <a:pathLst>
                <a:path extrusionOk="0" h="135" w="143">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32"/>
            <p:cNvSpPr/>
            <p:nvPr/>
          </p:nvSpPr>
          <p:spPr>
            <a:xfrm>
              <a:off x="4752691" y="2619505"/>
              <a:ext cx="19443" cy="21644"/>
            </a:xfrm>
            <a:custGeom>
              <a:rect b="b" l="l" r="r" t="t"/>
              <a:pathLst>
                <a:path extrusionOk="0" h="118" w="106">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32"/>
            <p:cNvSpPr/>
            <p:nvPr/>
          </p:nvSpPr>
          <p:spPr>
            <a:xfrm>
              <a:off x="4688677" y="2623724"/>
              <a:ext cx="19443" cy="21644"/>
            </a:xfrm>
            <a:custGeom>
              <a:rect b="b" l="l" r="r" t="t"/>
              <a:pathLst>
                <a:path extrusionOk="0" h="118" w="106">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32"/>
            <p:cNvSpPr/>
            <p:nvPr/>
          </p:nvSpPr>
          <p:spPr>
            <a:xfrm>
              <a:off x="1974942" y="3363833"/>
              <a:ext cx="647848" cy="647848"/>
            </a:xfrm>
            <a:custGeom>
              <a:rect b="b" l="l" r="r" t="t"/>
              <a:pathLst>
                <a:path extrusionOk="0" h="3532" w="3532">
                  <a:moveTo>
                    <a:pt x="2501" y="0"/>
                  </a:moveTo>
                  <a:lnTo>
                    <a:pt x="0" y="1031"/>
                  </a:lnTo>
                  <a:lnTo>
                    <a:pt x="1033" y="3532"/>
                  </a:lnTo>
                  <a:lnTo>
                    <a:pt x="3532" y="2499"/>
                  </a:lnTo>
                  <a:lnTo>
                    <a:pt x="250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32"/>
            <p:cNvSpPr/>
            <p:nvPr/>
          </p:nvSpPr>
          <p:spPr>
            <a:xfrm>
              <a:off x="1691187" y="424307"/>
              <a:ext cx="3142761" cy="3458248"/>
            </a:xfrm>
            <a:custGeom>
              <a:rect b="b" l="l" r="r" t="t"/>
              <a:pathLst>
                <a:path extrusionOk="0" h="18854" w="17134">
                  <a:moveTo>
                    <a:pt x="12099" y="1"/>
                  </a:moveTo>
                  <a:lnTo>
                    <a:pt x="0" y="14714"/>
                  </a:lnTo>
                  <a:lnTo>
                    <a:pt x="5034" y="18854"/>
                  </a:lnTo>
                  <a:lnTo>
                    <a:pt x="17134" y="4141"/>
                  </a:lnTo>
                  <a:lnTo>
                    <a:pt x="12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32"/>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32"/>
            <p:cNvSpPr/>
            <p:nvPr/>
          </p:nvSpPr>
          <p:spPr>
            <a:xfrm>
              <a:off x="2436066" y="560774"/>
              <a:ext cx="1568813" cy="1878063"/>
            </a:xfrm>
            <a:custGeom>
              <a:rect b="b" l="l" r="r" t="t"/>
              <a:pathLst>
                <a:path extrusionOk="0" h="10239" w="8553">
                  <a:moveTo>
                    <a:pt x="8143" y="1"/>
                  </a:moveTo>
                  <a:lnTo>
                    <a:pt x="1" y="9902"/>
                  </a:lnTo>
                  <a:lnTo>
                    <a:pt x="411" y="10239"/>
                  </a:lnTo>
                  <a:lnTo>
                    <a:pt x="8553" y="338"/>
                  </a:lnTo>
                  <a:lnTo>
                    <a:pt x="814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32"/>
            <p:cNvSpPr/>
            <p:nvPr/>
          </p:nvSpPr>
          <p:spPr>
            <a:xfrm>
              <a:off x="2579869" y="819216"/>
              <a:ext cx="1453440" cy="1737745"/>
            </a:xfrm>
            <a:custGeom>
              <a:rect b="b" l="l" r="r" t="t"/>
              <a:pathLst>
                <a:path extrusionOk="0" h="9474" w="7924">
                  <a:moveTo>
                    <a:pt x="7514" y="0"/>
                  </a:moveTo>
                  <a:lnTo>
                    <a:pt x="0" y="9137"/>
                  </a:lnTo>
                  <a:lnTo>
                    <a:pt x="410" y="9474"/>
                  </a:lnTo>
                  <a:lnTo>
                    <a:pt x="7923" y="337"/>
                  </a:lnTo>
                  <a:lnTo>
                    <a:pt x="751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32"/>
            <p:cNvSpPr/>
            <p:nvPr/>
          </p:nvSpPr>
          <p:spPr>
            <a:xfrm>
              <a:off x="2723489" y="1065185"/>
              <a:ext cx="1348522" cy="1610083"/>
            </a:xfrm>
            <a:custGeom>
              <a:rect b="b" l="l" r="r" t="t"/>
              <a:pathLst>
                <a:path extrusionOk="0" h="8778" w="7352">
                  <a:moveTo>
                    <a:pt x="6942" y="1"/>
                  </a:moveTo>
                  <a:lnTo>
                    <a:pt x="1" y="8441"/>
                  </a:lnTo>
                  <a:lnTo>
                    <a:pt x="410" y="8778"/>
                  </a:lnTo>
                  <a:lnTo>
                    <a:pt x="7352" y="338"/>
                  </a:lnTo>
                  <a:lnTo>
                    <a:pt x="694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32"/>
            <p:cNvSpPr/>
            <p:nvPr/>
          </p:nvSpPr>
          <p:spPr>
            <a:xfrm>
              <a:off x="3079328" y="1997520"/>
              <a:ext cx="822100" cy="969938"/>
            </a:xfrm>
            <a:custGeom>
              <a:rect b="b" l="l" r="r" t="t"/>
              <a:pathLst>
                <a:path extrusionOk="0" h="5288" w="4482">
                  <a:moveTo>
                    <a:pt x="4071" y="1"/>
                  </a:moveTo>
                  <a:lnTo>
                    <a:pt x="0" y="4951"/>
                  </a:lnTo>
                  <a:lnTo>
                    <a:pt x="410" y="5288"/>
                  </a:lnTo>
                  <a:lnTo>
                    <a:pt x="4482" y="337"/>
                  </a:lnTo>
                  <a:lnTo>
                    <a:pt x="407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32"/>
            <p:cNvSpPr/>
            <p:nvPr/>
          </p:nvSpPr>
          <p:spPr>
            <a:xfrm>
              <a:off x="3886204" y="1581885"/>
              <a:ext cx="356757" cy="404080"/>
            </a:xfrm>
            <a:custGeom>
              <a:rect b="b" l="l" r="r" t="t"/>
              <a:pathLst>
                <a:path extrusionOk="0" h="2203" w="1945">
                  <a:moveTo>
                    <a:pt x="1534" y="1"/>
                  </a:moveTo>
                  <a:lnTo>
                    <a:pt x="1" y="1866"/>
                  </a:lnTo>
                  <a:lnTo>
                    <a:pt x="411" y="2203"/>
                  </a:lnTo>
                  <a:lnTo>
                    <a:pt x="1944" y="338"/>
                  </a:lnTo>
                  <a:lnTo>
                    <a:pt x="153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32"/>
            <p:cNvSpPr/>
            <p:nvPr/>
          </p:nvSpPr>
          <p:spPr>
            <a:xfrm>
              <a:off x="2969825" y="1907643"/>
              <a:ext cx="822100" cy="969938"/>
            </a:xfrm>
            <a:custGeom>
              <a:rect b="b" l="l" r="r" t="t"/>
              <a:pathLst>
                <a:path extrusionOk="0" h="5288" w="4482">
                  <a:moveTo>
                    <a:pt x="4071" y="0"/>
                  </a:moveTo>
                  <a:lnTo>
                    <a:pt x="0" y="4951"/>
                  </a:lnTo>
                  <a:lnTo>
                    <a:pt x="410" y="5287"/>
                  </a:lnTo>
                  <a:lnTo>
                    <a:pt x="4482" y="337"/>
                  </a:lnTo>
                  <a:lnTo>
                    <a:pt x="40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32"/>
            <p:cNvSpPr/>
            <p:nvPr/>
          </p:nvSpPr>
          <p:spPr>
            <a:xfrm>
              <a:off x="2003923" y="2701495"/>
              <a:ext cx="550451" cy="639961"/>
            </a:xfrm>
            <a:custGeom>
              <a:rect b="b" l="l" r="r" t="t"/>
              <a:pathLst>
                <a:path extrusionOk="0" h="3489" w="3001">
                  <a:moveTo>
                    <a:pt x="2591" y="1"/>
                  </a:moveTo>
                  <a:lnTo>
                    <a:pt x="0" y="3152"/>
                  </a:lnTo>
                  <a:lnTo>
                    <a:pt x="410" y="3489"/>
                  </a:lnTo>
                  <a:lnTo>
                    <a:pt x="3001" y="338"/>
                  </a:lnTo>
                  <a:lnTo>
                    <a:pt x="259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32"/>
            <p:cNvSpPr/>
            <p:nvPr/>
          </p:nvSpPr>
          <p:spPr>
            <a:xfrm>
              <a:off x="1894419" y="2611618"/>
              <a:ext cx="550451" cy="639961"/>
            </a:xfrm>
            <a:custGeom>
              <a:rect b="b" l="l" r="r" t="t"/>
              <a:pathLst>
                <a:path extrusionOk="0" h="3489" w="3001">
                  <a:moveTo>
                    <a:pt x="2591" y="0"/>
                  </a:moveTo>
                  <a:lnTo>
                    <a:pt x="0" y="3151"/>
                  </a:lnTo>
                  <a:lnTo>
                    <a:pt x="410" y="3488"/>
                  </a:lnTo>
                  <a:lnTo>
                    <a:pt x="3001" y="337"/>
                  </a:lnTo>
                  <a:lnTo>
                    <a:pt x="259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32"/>
            <p:cNvSpPr/>
            <p:nvPr/>
          </p:nvSpPr>
          <p:spPr>
            <a:xfrm>
              <a:off x="4128505" y="999703"/>
              <a:ext cx="452320" cy="432510"/>
            </a:xfrm>
            <a:custGeom>
              <a:rect b="b" l="l" r="r" t="t"/>
              <a:pathLst>
                <a:path extrusionOk="0" h="2358" w="2466">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32"/>
            <p:cNvSpPr/>
            <p:nvPr/>
          </p:nvSpPr>
          <p:spPr>
            <a:xfrm>
              <a:off x="4421797" y="1149926"/>
              <a:ext cx="25679" cy="24762"/>
            </a:xfrm>
            <a:custGeom>
              <a:rect b="b" l="l" r="r" t="t"/>
              <a:pathLst>
                <a:path extrusionOk="0" h="135" w="14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32"/>
            <p:cNvSpPr/>
            <p:nvPr/>
          </p:nvSpPr>
          <p:spPr>
            <a:xfrm>
              <a:off x="4476274" y="1183859"/>
              <a:ext cx="25863" cy="24762"/>
            </a:xfrm>
            <a:custGeom>
              <a:rect b="b" l="l" r="r" t="t"/>
              <a:pathLst>
                <a:path extrusionOk="0" h="135" w="141">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32"/>
            <p:cNvSpPr/>
            <p:nvPr/>
          </p:nvSpPr>
          <p:spPr>
            <a:xfrm>
              <a:off x="4242594" y="1162582"/>
              <a:ext cx="25496" cy="24945"/>
            </a:xfrm>
            <a:custGeom>
              <a:rect b="b" l="l" r="r" t="t"/>
              <a:pathLst>
                <a:path extrusionOk="0" h="136" w="139">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32"/>
            <p:cNvSpPr/>
            <p:nvPr/>
          </p:nvSpPr>
          <p:spPr>
            <a:xfrm>
              <a:off x="4187934" y="1196699"/>
              <a:ext cx="25679" cy="24945"/>
            </a:xfrm>
            <a:custGeom>
              <a:rect b="b" l="l" r="r" t="t"/>
              <a:pathLst>
                <a:path extrusionOk="0" h="136" w="14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32"/>
            <p:cNvSpPr/>
            <p:nvPr/>
          </p:nvSpPr>
          <p:spPr>
            <a:xfrm>
              <a:off x="2234485" y="2922702"/>
              <a:ext cx="698289" cy="698473"/>
            </a:xfrm>
            <a:custGeom>
              <a:rect b="b" l="l" r="r" t="t"/>
              <a:pathLst>
                <a:path extrusionOk="0" h="3808" w="3807">
                  <a:moveTo>
                    <a:pt x="1718" y="1"/>
                  </a:moveTo>
                  <a:lnTo>
                    <a:pt x="0" y="2090"/>
                  </a:lnTo>
                  <a:lnTo>
                    <a:pt x="2089" y="3807"/>
                  </a:lnTo>
                  <a:lnTo>
                    <a:pt x="3807" y="1719"/>
                  </a:lnTo>
                  <a:lnTo>
                    <a:pt x="171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32"/>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7" name="Google Shape;627;p32"/>
          <p:cNvGrpSpPr/>
          <p:nvPr/>
        </p:nvGrpSpPr>
        <p:grpSpPr>
          <a:xfrm rot="5778426">
            <a:off x="8403978" y="-477225"/>
            <a:ext cx="1088463" cy="1164708"/>
            <a:chOff x="1141181" y="262025"/>
            <a:chExt cx="4067197" cy="4352098"/>
          </a:xfrm>
        </p:grpSpPr>
        <p:sp>
          <p:nvSpPr>
            <p:cNvPr id="628" name="Google Shape;628;p32"/>
            <p:cNvSpPr/>
            <p:nvPr/>
          </p:nvSpPr>
          <p:spPr>
            <a:xfrm>
              <a:off x="1618170" y="262025"/>
              <a:ext cx="3590208" cy="3617788"/>
            </a:xfrm>
            <a:custGeom>
              <a:rect b="b" l="l" r="r" t="t"/>
              <a:pathLst>
                <a:path extrusionOk="0" h="20949" w="20789">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32"/>
            <p:cNvSpPr/>
            <p:nvPr/>
          </p:nvSpPr>
          <p:spPr>
            <a:xfrm>
              <a:off x="1618170" y="262025"/>
              <a:ext cx="3590208" cy="2527391"/>
            </a:xfrm>
            <a:custGeom>
              <a:rect b="b" l="l" r="r" t="t"/>
              <a:pathLst>
                <a:path extrusionOk="0" h="14635" w="20789">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32"/>
            <p:cNvSpPr/>
            <p:nvPr/>
          </p:nvSpPr>
          <p:spPr>
            <a:xfrm>
              <a:off x="2902519" y="687548"/>
              <a:ext cx="385806" cy="347980"/>
            </a:xfrm>
            <a:custGeom>
              <a:rect b="b" l="l" r="r" t="t"/>
              <a:pathLst>
                <a:path extrusionOk="0" h="2015" w="2234">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32"/>
            <p:cNvSpPr/>
            <p:nvPr/>
          </p:nvSpPr>
          <p:spPr>
            <a:xfrm>
              <a:off x="2952255" y="1474007"/>
              <a:ext cx="1477945" cy="1592075"/>
            </a:xfrm>
            <a:custGeom>
              <a:rect b="b" l="l" r="r" t="t"/>
              <a:pathLst>
                <a:path extrusionOk="0" h="9219" w="8558">
                  <a:moveTo>
                    <a:pt x="608" y="1"/>
                  </a:moveTo>
                  <a:lnTo>
                    <a:pt x="1" y="558"/>
                  </a:lnTo>
                  <a:lnTo>
                    <a:pt x="7951" y="9218"/>
                  </a:lnTo>
                  <a:lnTo>
                    <a:pt x="8557" y="8661"/>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32"/>
            <p:cNvSpPr/>
            <p:nvPr/>
          </p:nvSpPr>
          <p:spPr>
            <a:xfrm>
              <a:off x="3451523" y="1609228"/>
              <a:ext cx="1182287" cy="1269826"/>
            </a:xfrm>
            <a:custGeom>
              <a:rect b="b" l="l" r="r" t="t"/>
              <a:pathLst>
                <a:path extrusionOk="0" h="7353" w="6846">
                  <a:moveTo>
                    <a:pt x="607" y="0"/>
                  </a:moveTo>
                  <a:lnTo>
                    <a:pt x="1" y="558"/>
                  </a:lnTo>
                  <a:lnTo>
                    <a:pt x="6239" y="7353"/>
                  </a:lnTo>
                  <a:lnTo>
                    <a:pt x="6846" y="6796"/>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32"/>
            <p:cNvSpPr/>
            <p:nvPr/>
          </p:nvSpPr>
          <p:spPr>
            <a:xfrm>
              <a:off x="4442286" y="2283262"/>
              <a:ext cx="393405" cy="410669"/>
            </a:xfrm>
            <a:custGeom>
              <a:rect b="b" l="l" r="r" t="t"/>
              <a:pathLst>
                <a:path extrusionOk="0" h="2378" w="2278">
                  <a:moveTo>
                    <a:pt x="608" y="1"/>
                  </a:moveTo>
                  <a:lnTo>
                    <a:pt x="1" y="557"/>
                  </a:lnTo>
                  <a:lnTo>
                    <a:pt x="1671" y="2377"/>
                  </a:lnTo>
                  <a:lnTo>
                    <a:pt x="2277" y="1820"/>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32"/>
            <p:cNvSpPr/>
            <p:nvPr/>
          </p:nvSpPr>
          <p:spPr>
            <a:xfrm>
              <a:off x="4068051" y="1876044"/>
              <a:ext cx="393405" cy="410496"/>
            </a:xfrm>
            <a:custGeom>
              <a:rect b="b" l="l" r="r" t="t"/>
              <a:pathLst>
                <a:path extrusionOk="0" h="2377" w="2278">
                  <a:moveTo>
                    <a:pt x="607" y="0"/>
                  </a:moveTo>
                  <a:lnTo>
                    <a:pt x="0" y="557"/>
                  </a:lnTo>
                  <a:lnTo>
                    <a:pt x="1671" y="2377"/>
                  </a:lnTo>
                  <a:lnTo>
                    <a:pt x="2278" y="1819"/>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32"/>
            <p:cNvSpPr/>
            <p:nvPr/>
          </p:nvSpPr>
          <p:spPr>
            <a:xfrm>
              <a:off x="1141181" y="1962219"/>
              <a:ext cx="3622675" cy="2651904"/>
            </a:xfrm>
            <a:custGeom>
              <a:rect b="b" l="l" r="r" t="t"/>
              <a:pathLst>
                <a:path extrusionOk="0" h="15356" w="20977">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32"/>
            <p:cNvSpPr/>
            <p:nvPr/>
          </p:nvSpPr>
          <p:spPr>
            <a:xfrm>
              <a:off x="1141181" y="1962219"/>
              <a:ext cx="3622675" cy="1993418"/>
            </a:xfrm>
            <a:custGeom>
              <a:rect b="b" l="l" r="r" t="t"/>
              <a:pathLst>
                <a:path extrusionOk="0" h="11543" w="20977">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32"/>
            <p:cNvSpPr/>
            <p:nvPr/>
          </p:nvSpPr>
          <p:spPr>
            <a:xfrm>
              <a:off x="1249980" y="3025337"/>
              <a:ext cx="3273999" cy="1078308"/>
            </a:xfrm>
            <a:custGeom>
              <a:rect b="b" l="l" r="r" t="t"/>
              <a:pathLst>
                <a:path extrusionOk="0" h="6244" w="18958">
                  <a:moveTo>
                    <a:pt x="442" y="1"/>
                  </a:moveTo>
                  <a:lnTo>
                    <a:pt x="1" y="1856"/>
                  </a:lnTo>
                  <a:lnTo>
                    <a:pt x="18518" y="6243"/>
                  </a:lnTo>
                  <a:lnTo>
                    <a:pt x="18957" y="4388"/>
                  </a:lnTo>
                  <a:lnTo>
                    <a:pt x="44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32"/>
            <p:cNvSpPr/>
            <p:nvPr/>
          </p:nvSpPr>
          <p:spPr>
            <a:xfrm>
              <a:off x="2428120" y="2960922"/>
              <a:ext cx="2008299" cy="606678"/>
            </a:xfrm>
            <a:custGeom>
              <a:rect b="b" l="l" r="r" t="t"/>
              <a:pathLst>
                <a:path extrusionOk="0" h="3513" w="11629">
                  <a:moveTo>
                    <a:pt x="190" y="0"/>
                  </a:moveTo>
                  <a:lnTo>
                    <a:pt x="0" y="802"/>
                  </a:lnTo>
                  <a:lnTo>
                    <a:pt x="11439" y="3513"/>
                  </a:lnTo>
                  <a:lnTo>
                    <a:pt x="11629" y="2711"/>
                  </a:lnTo>
                  <a:lnTo>
                    <a:pt x="19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32"/>
            <p:cNvSpPr/>
            <p:nvPr/>
          </p:nvSpPr>
          <p:spPr>
            <a:xfrm>
              <a:off x="2917025" y="2792543"/>
              <a:ext cx="1583118" cy="505996"/>
            </a:xfrm>
            <a:custGeom>
              <a:rect b="b" l="l" r="r" t="t"/>
              <a:pathLst>
                <a:path extrusionOk="0" h="2930" w="9167">
                  <a:moveTo>
                    <a:pt x="190" y="1"/>
                  </a:moveTo>
                  <a:lnTo>
                    <a:pt x="0" y="803"/>
                  </a:lnTo>
                  <a:lnTo>
                    <a:pt x="8977" y="2930"/>
                  </a:lnTo>
                  <a:lnTo>
                    <a:pt x="9167" y="2128"/>
                  </a:lnTo>
                  <a:lnTo>
                    <a:pt x="19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32"/>
            <p:cNvSpPr/>
            <p:nvPr/>
          </p:nvSpPr>
          <p:spPr>
            <a:xfrm>
              <a:off x="1752874" y="2207621"/>
              <a:ext cx="383043" cy="348153"/>
            </a:xfrm>
            <a:custGeom>
              <a:rect b="b" l="l" r="r" t="t"/>
              <a:pathLst>
                <a:path extrusionOk="0" h="2016" w="2218">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1" name="Google Shape;641;p32"/>
          <p:cNvSpPr/>
          <p:nvPr/>
        </p:nvSpPr>
        <p:spPr>
          <a:xfrm flipH="1" rot="1596439">
            <a:off x="5692868" y="-725424"/>
            <a:ext cx="1964187" cy="1179809"/>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32"/>
          <p:cNvSpPr/>
          <p:nvPr/>
        </p:nvSpPr>
        <p:spPr>
          <a:xfrm rot="9203561">
            <a:off x="1523393" y="4663926"/>
            <a:ext cx="1964187" cy="1179809"/>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32"/>
          <p:cNvSpPr/>
          <p:nvPr/>
        </p:nvSpPr>
        <p:spPr>
          <a:xfrm>
            <a:off x="7467288" y="4827713"/>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32"/>
          <p:cNvSpPr/>
          <p:nvPr/>
        </p:nvSpPr>
        <p:spPr>
          <a:xfrm>
            <a:off x="8820824" y="3875338"/>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32"/>
          <p:cNvSpPr/>
          <p:nvPr/>
        </p:nvSpPr>
        <p:spPr>
          <a:xfrm>
            <a:off x="1363174" y="147563"/>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32"/>
          <p:cNvSpPr/>
          <p:nvPr/>
        </p:nvSpPr>
        <p:spPr>
          <a:xfrm>
            <a:off x="146213" y="941738"/>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7" name="Google Shape;647;p32"/>
          <p:cNvGrpSpPr/>
          <p:nvPr/>
        </p:nvGrpSpPr>
        <p:grpSpPr>
          <a:xfrm>
            <a:off x="146221" y="3496312"/>
            <a:ext cx="262163" cy="531538"/>
            <a:chOff x="2322875" y="1049950"/>
            <a:chExt cx="1301705" cy="2640525"/>
          </a:xfrm>
        </p:grpSpPr>
        <p:sp>
          <p:nvSpPr>
            <p:cNvPr id="648" name="Google Shape;648;p32"/>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32"/>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32"/>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1" name="Google Shape;651;p32"/>
          <p:cNvGrpSpPr/>
          <p:nvPr/>
        </p:nvGrpSpPr>
        <p:grpSpPr>
          <a:xfrm>
            <a:off x="8716971" y="831762"/>
            <a:ext cx="262163" cy="531538"/>
            <a:chOff x="2322875" y="1049950"/>
            <a:chExt cx="1301705" cy="2640525"/>
          </a:xfrm>
        </p:grpSpPr>
        <p:sp>
          <p:nvSpPr>
            <p:cNvPr id="652" name="Google Shape;652;p32"/>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32"/>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32"/>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55" name="Shape 655"/>
        <p:cNvGrpSpPr/>
        <p:nvPr/>
      </p:nvGrpSpPr>
      <p:grpSpPr>
        <a:xfrm>
          <a:off x="0" y="0"/>
          <a:ext cx="0" cy="0"/>
          <a:chOff x="0" y="0"/>
          <a:chExt cx="0" cy="0"/>
        </a:xfrm>
      </p:grpSpPr>
      <p:sp>
        <p:nvSpPr>
          <p:cNvPr id="656" name="Google Shape;656;p33"/>
          <p:cNvSpPr/>
          <p:nvPr/>
        </p:nvSpPr>
        <p:spPr>
          <a:xfrm>
            <a:off x="2278495" y="-53"/>
            <a:ext cx="3579132" cy="1128476"/>
          </a:xfrm>
          <a:custGeom>
            <a:rect b="b" l="l" r="r" t="t"/>
            <a:pathLst>
              <a:path extrusionOk="0" h="13539" w="42941">
                <a:moveTo>
                  <a:pt x="1" y="1"/>
                </a:moveTo>
                <a:cubicBezTo>
                  <a:pt x="2260" y="4416"/>
                  <a:pt x="6526" y="11298"/>
                  <a:pt x="11910" y="13122"/>
                </a:cubicBezTo>
                <a:cubicBezTo>
                  <a:pt x="12760" y="13411"/>
                  <a:pt x="13529" y="13538"/>
                  <a:pt x="14235" y="13538"/>
                </a:cubicBezTo>
                <a:cubicBezTo>
                  <a:pt x="19600" y="13538"/>
                  <a:pt x="21421" y="6191"/>
                  <a:pt x="28940" y="6191"/>
                </a:cubicBezTo>
                <a:cubicBezTo>
                  <a:pt x="29865" y="6191"/>
                  <a:pt x="30876" y="6302"/>
                  <a:pt x="31990" y="6552"/>
                </a:cubicBezTo>
                <a:cubicBezTo>
                  <a:pt x="33113" y="6803"/>
                  <a:pt x="34124" y="6917"/>
                  <a:pt x="35034" y="6917"/>
                </a:cubicBezTo>
                <a:cubicBezTo>
                  <a:pt x="40523" y="6917"/>
                  <a:pt x="42339" y="2794"/>
                  <a:pt x="4294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33"/>
          <p:cNvSpPr/>
          <p:nvPr/>
        </p:nvSpPr>
        <p:spPr>
          <a:xfrm rot="-5400000">
            <a:off x="6646936" y="2646440"/>
            <a:ext cx="2226875" cy="2767242"/>
          </a:xfrm>
          <a:custGeom>
            <a:rect b="b" l="l" r="r" t="t"/>
            <a:pathLst>
              <a:path extrusionOk="0" h="28685" w="23083">
                <a:moveTo>
                  <a:pt x="0" y="1"/>
                </a:moveTo>
                <a:lnTo>
                  <a:pt x="0" y="28685"/>
                </a:lnTo>
                <a:lnTo>
                  <a:pt x="21459" y="28685"/>
                </a:lnTo>
                <a:cubicBezTo>
                  <a:pt x="21459" y="28685"/>
                  <a:pt x="23082" y="26140"/>
                  <a:pt x="18030" y="21621"/>
                </a:cubicBezTo>
                <a:cubicBezTo>
                  <a:pt x="12978" y="17100"/>
                  <a:pt x="5798" y="19892"/>
                  <a:pt x="5866" y="10775"/>
                </a:cubicBezTo>
                <a:cubicBezTo>
                  <a:pt x="5932" y="1659"/>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33"/>
          <p:cNvSpPr/>
          <p:nvPr/>
        </p:nvSpPr>
        <p:spPr>
          <a:xfrm rot="5400000">
            <a:off x="137007" y="2370700"/>
            <a:ext cx="2616871" cy="2890847"/>
          </a:xfrm>
          <a:custGeom>
            <a:rect b="b" l="l" r="r" t="t"/>
            <a:pathLst>
              <a:path extrusionOk="0" h="39602" w="35850">
                <a:moveTo>
                  <a:pt x="35849" y="0"/>
                </a:moveTo>
                <a:cubicBezTo>
                  <a:pt x="31348" y="819"/>
                  <a:pt x="27986" y="1572"/>
                  <a:pt x="29982" y="14272"/>
                </a:cubicBezTo>
                <a:cubicBezTo>
                  <a:pt x="31965" y="26890"/>
                  <a:pt x="26923" y="30426"/>
                  <a:pt x="13686" y="30426"/>
                </a:cubicBezTo>
                <a:cubicBezTo>
                  <a:pt x="13600" y="30426"/>
                  <a:pt x="13514" y="30425"/>
                  <a:pt x="13427" y="30425"/>
                </a:cubicBezTo>
                <a:cubicBezTo>
                  <a:pt x="13395" y="30425"/>
                  <a:pt x="13362" y="30425"/>
                  <a:pt x="13330" y="30425"/>
                </a:cubicBezTo>
                <a:cubicBezTo>
                  <a:pt x="0" y="30425"/>
                  <a:pt x="1035" y="39600"/>
                  <a:pt x="1035" y="39600"/>
                </a:cubicBezTo>
                <a:lnTo>
                  <a:pt x="1035" y="39601"/>
                </a:lnTo>
                <a:lnTo>
                  <a:pt x="35849" y="39601"/>
                </a:lnTo>
                <a:lnTo>
                  <a:pt x="3584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9" name="Google Shape;659;p33"/>
          <p:cNvGrpSpPr/>
          <p:nvPr/>
        </p:nvGrpSpPr>
        <p:grpSpPr>
          <a:xfrm>
            <a:off x="8097571" y="4170654"/>
            <a:ext cx="1243062" cy="1150074"/>
            <a:chOff x="940201" y="467822"/>
            <a:chExt cx="4254149" cy="3935914"/>
          </a:xfrm>
        </p:grpSpPr>
        <p:sp>
          <p:nvSpPr>
            <p:cNvPr id="660" name="Google Shape;660;p33"/>
            <p:cNvSpPr/>
            <p:nvPr/>
          </p:nvSpPr>
          <p:spPr>
            <a:xfrm>
              <a:off x="940201" y="467822"/>
              <a:ext cx="4254149" cy="3935914"/>
            </a:xfrm>
            <a:custGeom>
              <a:rect b="b" l="l" r="r" t="t"/>
              <a:pathLst>
                <a:path extrusionOk="0" h="20522" w="22181">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33"/>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33"/>
            <p:cNvSpPr/>
            <p:nvPr/>
          </p:nvSpPr>
          <p:spPr>
            <a:xfrm>
              <a:off x="1485656" y="958233"/>
              <a:ext cx="2913136" cy="2428445"/>
            </a:xfrm>
            <a:custGeom>
              <a:rect b="b" l="l" r="r" t="t"/>
              <a:pathLst>
                <a:path extrusionOk="0" h="12662" w="15189">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33"/>
            <p:cNvSpPr/>
            <p:nvPr/>
          </p:nvSpPr>
          <p:spPr>
            <a:xfrm>
              <a:off x="2888995" y="1738823"/>
              <a:ext cx="612202" cy="925003"/>
            </a:xfrm>
            <a:custGeom>
              <a:rect b="b" l="l" r="r" t="t"/>
              <a:pathLst>
                <a:path extrusionOk="0" h="4823" w="3192">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33"/>
            <p:cNvSpPr/>
            <p:nvPr/>
          </p:nvSpPr>
          <p:spPr>
            <a:xfrm>
              <a:off x="2892447" y="2499660"/>
              <a:ext cx="312046" cy="1046598"/>
            </a:xfrm>
            <a:custGeom>
              <a:rect b="b" l="l" r="r" t="t"/>
              <a:pathLst>
                <a:path extrusionOk="0" h="5457" w="1627">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33"/>
            <p:cNvSpPr/>
            <p:nvPr/>
          </p:nvSpPr>
          <p:spPr>
            <a:xfrm>
              <a:off x="2948642" y="2551827"/>
              <a:ext cx="68086" cy="59838"/>
            </a:xfrm>
            <a:custGeom>
              <a:rect b="b" l="l" r="r" t="t"/>
              <a:pathLst>
                <a:path extrusionOk="0" h="312" w="355">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33"/>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33"/>
            <p:cNvSpPr/>
            <p:nvPr/>
          </p:nvSpPr>
          <p:spPr>
            <a:xfrm>
              <a:off x="1621828" y="1098049"/>
              <a:ext cx="2989661" cy="2851917"/>
            </a:xfrm>
            <a:custGeom>
              <a:rect b="b" l="l" r="r" t="t"/>
              <a:pathLst>
                <a:path extrusionOk="0" h="14870" w="15588">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8" name="Google Shape;668;p33"/>
          <p:cNvGrpSpPr/>
          <p:nvPr/>
        </p:nvGrpSpPr>
        <p:grpSpPr>
          <a:xfrm>
            <a:off x="-207221" y="-558008"/>
            <a:ext cx="1356911" cy="1421440"/>
            <a:chOff x="1511250" y="306000"/>
            <a:chExt cx="3756676" cy="3935327"/>
          </a:xfrm>
        </p:grpSpPr>
        <p:sp>
          <p:nvSpPr>
            <p:cNvPr id="669" name="Google Shape;669;p33"/>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33"/>
            <p:cNvSpPr/>
            <p:nvPr/>
          </p:nvSpPr>
          <p:spPr>
            <a:xfrm>
              <a:off x="1582051" y="1803459"/>
              <a:ext cx="3685875" cy="2437868"/>
            </a:xfrm>
            <a:custGeom>
              <a:rect b="b" l="l" r="r" t="t"/>
              <a:pathLst>
                <a:path extrusionOk="0" h="13291" w="20095">
                  <a:moveTo>
                    <a:pt x="17609" y="1"/>
                  </a:moveTo>
                  <a:lnTo>
                    <a:pt x="4799" y="5286"/>
                  </a:lnTo>
                  <a:lnTo>
                    <a:pt x="4414" y="4349"/>
                  </a:lnTo>
                  <a:lnTo>
                    <a:pt x="4190" y="4441"/>
                  </a:lnTo>
                  <a:lnTo>
                    <a:pt x="4576" y="5378"/>
                  </a:lnTo>
                  <a:lnTo>
                    <a:pt x="0" y="7265"/>
                  </a:lnTo>
                  <a:lnTo>
                    <a:pt x="2486" y="13290"/>
                  </a:lnTo>
                  <a:lnTo>
                    <a:pt x="7228" y="11334"/>
                  </a:lnTo>
                  <a:lnTo>
                    <a:pt x="7286" y="11311"/>
                  </a:lnTo>
                  <a:lnTo>
                    <a:pt x="20095" y="6027"/>
                  </a:lnTo>
                  <a:lnTo>
                    <a:pt x="17609"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33"/>
            <p:cNvSpPr/>
            <p:nvPr/>
          </p:nvSpPr>
          <p:spPr>
            <a:xfrm>
              <a:off x="1511250" y="1630859"/>
              <a:ext cx="3300871" cy="1504615"/>
            </a:xfrm>
            <a:custGeom>
              <a:rect b="b" l="l" r="r" t="t"/>
              <a:pathLst>
                <a:path extrusionOk="0" h="8203" w="17996">
                  <a:moveTo>
                    <a:pt x="17608" y="0"/>
                  </a:moveTo>
                  <a:lnTo>
                    <a:pt x="0" y="7265"/>
                  </a:lnTo>
                  <a:lnTo>
                    <a:pt x="387" y="8203"/>
                  </a:lnTo>
                  <a:lnTo>
                    <a:pt x="17995" y="938"/>
                  </a:lnTo>
                  <a:lnTo>
                    <a:pt x="176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33"/>
            <p:cNvSpPr/>
            <p:nvPr/>
          </p:nvSpPr>
          <p:spPr>
            <a:xfrm>
              <a:off x="2591425" y="1932222"/>
              <a:ext cx="2210608" cy="986996"/>
            </a:xfrm>
            <a:custGeom>
              <a:rect b="b" l="l" r="r" t="t"/>
              <a:pathLst>
                <a:path extrusionOk="0" h="5381" w="12052">
                  <a:moveTo>
                    <a:pt x="11850" y="0"/>
                  </a:moveTo>
                  <a:lnTo>
                    <a:pt x="0" y="4890"/>
                  </a:lnTo>
                  <a:lnTo>
                    <a:pt x="203" y="5381"/>
                  </a:lnTo>
                  <a:lnTo>
                    <a:pt x="12052" y="491"/>
                  </a:lnTo>
                  <a:lnTo>
                    <a:pt x="1185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33"/>
            <p:cNvSpPr/>
            <p:nvPr/>
          </p:nvSpPr>
          <p:spPr>
            <a:xfrm>
              <a:off x="2662409" y="2173422"/>
              <a:ext cx="2042960" cy="917663"/>
            </a:xfrm>
            <a:custGeom>
              <a:rect b="b" l="l" r="r" t="t"/>
              <a:pathLst>
                <a:path extrusionOk="0" h="5003" w="11138">
                  <a:moveTo>
                    <a:pt x="10934" y="0"/>
                  </a:moveTo>
                  <a:lnTo>
                    <a:pt x="0" y="4512"/>
                  </a:lnTo>
                  <a:lnTo>
                    <a:pt x="202" y="5003"/>
                  </a:lnTo>
                  <a:lnTo>
                    <a:pt x="11137" y="491"/>
                  </a:lnTo>
                  <a:lnTo>
                    <a:pt x="1093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33"/>
            <p:cNvSpPr/>
            <p:nvPr/>
          </p:nvSpPr>
          <p:spPr>
            <a:xfrm>
              <a:off x="2733027" y="2408386"/>
              <a:ext cx="1890169" cy="854749"/>
            </a:xfrm>
            <a:custGeom>
              <a:rect b="b" l="l" r="r" t="t"/>
              <a:pathLst>
                <a:path extrusionOk="0" h="4660" w="10305">
                  <a:moveTo>
                    <a:pt x="10102" y="1"/>
                  </a:moveTo>
                  <a:lnTo>
                    <a:pt x="0" y="4169"/>
                  </a:lnTo>
                  <a:lnTo>
                    <a:pt x="203" y="4659"/>
                  </a:lnTo>
                  <a:lnTo>
                    <a:pt x="10304" y="491"/>
                  </a:lnTo>
                  <a:lnTo>
                    <a:pt x="1010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33"/>
            <p:cNvSpPr/>
            <p:nvPr/>
          </p:nvSpPr>
          <p:spPr>
            <a:xfrm>
              <a:off x="2908746" y="3150146"/>
              <a:ext cx="1124197" cy="538712"/>
            </a:xfrm>
            <a:custGeom>
              <a:rect b="b" l="l" r="r" t="t"/>
              <a:pathLst>
                <a:path extrusionOk="0" h="2937" w="6129">
                  <a:moveTo>
                    <a:pt x="5926" y="1"/>
                  </a:moveTo>
                  <a:lnTo>
                    <a:pt x="1" y="2446"/>
                  </a:lnTo>
                  <a:lnTo>
                    <a:pt x="203" y="2936"/>
                  </a:lnTo>
                  <a:lnTo>
                    <a:pt x="6128" y="491"/>
                  </a:lnTo>
                  <a:lnTo>
                    <a:pt x="59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33"/>
            <p:cNvSpPr/>
            <p:nvPr/>
          </p:nvSpPr>
          <p:spPr>
            <a:xfrm>
              <a:off x="4082466" y="2945997"/>
              <a:ext cx="446450" cy="258993"/>
            </a:xfrm>
            <a:custGeom>
              <a:rect b="b" l="l" r="r" t="t"/>
              <a:pathLst>
                <a:path extrusionOk="0" h="1412" w="2434">
                  <a:moveTo>
                    <a:pt x="2231" y="1"/>
                  </a:moveTo>
                  <a:lnTo>
                    <a:pt x="0" y="921"/>
                  </a:lnTo>
                  <a:lnTo>
                    <a:pt x="203" y="1411"/>
                  </a:lnTo>
                  <a:lnTo>
                    <a:pt x="2433" y="491"/>
                  </a:lnTo>
                  <a:lnTo>
                    <a:pt x="223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33"/>
            <p:cNvSpPr/>
            <p:nvPr/>
          </p:nvSpPr>
          <p:spPr>
            <a:xfrm>
              <a:off x="2854819" y="3018999"/>
              <a:ext cx="1124197" cy="538528"/>
            </a:xfrm>
            <a:custGeom>
              <a:rect b="b" l="l" r="r" t="t"/>
              <a:pathLst>
                <a:path extrusionOk="0" h="2936" w="6129">
                  <a:moveTo>
                    <a:pt x="5925" y="0"/>
                  </a:moveTo>
                  <a:lnTo>
                    <a:pt x="0" y="2445"/>
                  </a:lnTo>
                  <a:lnTo>
                    <a:pt x="203" y="2936"/>
                  </a:lnTo>
                  <a:lnTo>
                    <a:pt x="6128" y="491"/>
                  </a:lnTo>
                  <a:lnTo>
                    <a:pt x="592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33"/>
            <p:cNvSpPr/>
            <p:nvPr/>
          </p:nvSpPr>
          <p:spPr>
            <a:xfrm>
              <a:off x="1783082" y="3136206"/>
              <a:ext cx="728921" cy="375466"/>
            </a:xfrm>
            <a:custGeom>
              <a:rect b="b" l="l" r="r" t="t"/>
              <a:pathLst>
                <a:path extrusionOk="0" h="2047" w="3974">
                  <a:moveTo>
                    <a:pt x="3772" y="0"/>
                  </a:moveTo>
                  <a:lnTo>
                    <a:pt x="0" y="1556"/>
                  </a:lnTo>
                  <a:lnTo>
                    <a:pt x="202" y="2046"/>
                  </a:lnTo>
                  <a:lnTo>
                    <a:pt x="3973" y="491"/>
                  </a:lnTo>
                  <a:lnTo>
                    <a:pt x="377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33"/>
            <p:cNvSpPr/>
            <p:nvPr/>
          </p:nvSpPr>
          <p:spPr>
            <a:xfrm>
              <a:off x="1729156" y="3005426"/>
              <a:ext cx="729104" cy="375282"/>
            </a:xfrm>
            <a:custGeom>
              <a:rect b="b" l="l" r="r" t="t"/>
              <a:pathLst>
                <a:path extrusionOk="0" h="2046" w="3975">
                  <a:moveTo>
                    <a:pt x="3771" y="1"/>
                  </a:moveTo>
                  <a:lnTo>
                    <a:pt x="0" y="1557"/>
                  </a:lnTo>
                  <a:lnTo>
                    <a:pt x="203" y="2046"/>
                  </a:lnTo>
                  <a:lnTo>
                    <a:pt x="3974" y="491"/>
                  </a:lnTo>
                  <a:lnTo>
                    <a:pt x="377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33"/>
            <p:cNvSpPr/>
            <p:nvPr/>
          </p:nvSpPr>
          <p:spPr>
            <a:xfrm>
              <a:off x="4600818" y="2517522"/>
              <a:ext cx="407565" cy="415452"/>
            </a:xfrm>
            <a:custGeom>
              <a:rect b="b" l="l" r="r" t="t"/>
              <a:pathLst>
                <a:path extrusionOk="0" h="2265" w="2222">
                  <a:moveTo>
                    <a:pt x="1742" y="0"/>
                  </a:moveTo>
                  <a:cubicBezTo>
                    <a:pt x="1723" y="0"/>
                    <a:pt x="1703" y="4"/>
                    <a:pt x="1683" y="12"/>
                  </a:cubicBezTo>
                  <a:cubicBezTo>
                    <a:pt x="1632" y="35"/>
                    <a:pt x="1592" y="73"/>
                    <a:pt x="1565" y="121"/>
                  </a:cubicBezTo>
                  <a:lnTo>
                    <a:pt x="1293" y="609"/>
                  </a:lnTo>
                  <a:lnTo>
                    <a:pt x="90" y="690"/>
                  </a:lnTo>
                  <a:cubicBezTo>
                    <a:pt x="69" y="692"/>
                    <a:pt x="51" y="703"/>
                    <a:pt x="40" y="721"/>
                  </a:cubicBezTo>
                  <a:lnTo>
                    <a:pt x="16" y="769"/>
                  </a:lnTo>
                  <a:cubicBezTo>
                    <a:pt x="1" y="799"/>
                    <a:pt x="21" y="835"/>
                    <a:pt x="54" y="839"/>
                  </a:cubicBezTo>
                  <a:lnTo>
                    <a:pt x="1107" y="936"/>
                  </a:lnTo>
                  <a:lnTo>
                    <a:pt x="759" y="1727"/>
                  </a:lnTo>
                  <a:lnTo>
                    <a:pt x="757" y="1727"/>
                  </a:lnTo>
                  <a:lnTo>
                    <a:pt x="743" y="1757"/>
                  </a:lnTo>
                  <a:lnTo>
                    <a:pt x="427" y="1820"/>
                  </a:lnTo>
                  <a:cubicBezTo>
                    <a:pt x="420" y="1821"/>
                    <a:pt x="412" y="1825"/>
                    <a:pt x="406" y="1831"/>
                  </a:cubicBezTo>
                  <a:lnTo>
                    <a:pt x="382" y="1889"/>
                  </a:lnTo>
                  <a:cubicBezTo>
                    <a:pt x="372" y="1913"/>
                    <a:pt x="389" y="1940"/>
                    <a:pt x="417" y="1942"/>
                  </a:cubicBezTo>
                  <a:lnTo>
                    <a:pt x="665" y="1954"/>
                  </a:lnTo>
                  <a:cubicBezTo>
                    <a:pt x="665" y="1954"/>
                    <a:pt x="671" y="1992"/>
                    <a:pt x="688" y="2025"/>
                  </a:cubicBezTo>
                  <a:cubicBezTo>
                    <a:pt x="702" y="2053"/>
                    <a:pt x="729" y="2069"/>
                    <a:pt x="758" y="2069"/>
                  </a:cubicBezTo>
                  <a:cubicBezTo>
                    <a:pt x="762" y="2069"/>
                    <a:pt x="766" y="2069"/>
                    <a:pt x="771" y="2068"/>
                  </a:cubicBezTo>
                  <a:cubicBezTo>
                    <a:pt x="808" y="2063"/>
                    <a:pt x="843" y="2049"/>
                    <a:pt x="843" y="2049"/>
                  </a:cubicBezTo>
                  <a:lnTo>
                    <a:pt x="991" y="2248"/>
                  </a:lnTo>
                  <a:cubicBezTo>
                    <a:pt x="999" y="2259"/>
                    <a:pt x="1011" y="2264"/>
                    <a:pt x="1023" y="2264"/>
                  </a:cubicBezTo>
                  <a:cubicBezTo>
                    <a:pt x="1035" y="2264"/>
                    <a:pt x="1048" y="2259"/>
                    <a:pt x="1055" y="2247"/>
                  </a:cubicBezTo>
                  <a:lnTo>
                    <a:pt x="1088" y="2196"/>
                  </a:lnTo>
                  <a:cubicBezTo>
                    <a:pt x="1090" y="2189"/>
                    <a:pt x="1090" y="2180"/>
                    <a:pt x="1086" y="2173"/>
                  </a:cubicBezTo>
                  <a:lnTo>
                    <a:pt x="960" y="1875"/>
                  </a:lnTo>
                  <a:lnTo>
                    <a:pt x="978" y="1847"/>
                  </a:lnTo>
                  <a:lnTo>
                    <a:pt x="976" y="1844"/>
                  </a:lnTo>
                  <a:lnTo>
                    <a:pt x="1439" y="1113"/>
                  </a:lnTo>
                  <a:lnTo>
                    <a:pt x="2109" y="1933"/>
                  </a:lnTo>
                  <a:cubicBezTo>
                    <a:pt x="2118" y="1945"/>
                    <a:pt x="2132" y="1950"/>
                    <a:pt x="2145" y="1950"/>
                  </a:cubicBezTo>
                  <a:cubicBezTo>
                    <a:pt x="2162" y="1950"/>
                    <a:pt x="2178" y="1942"/>
                    <a:pt x="2186" y="1926"/>
                  </a:cubicBezTo>
                  <a:lnTo>
                    <a:pt x="2213" y="1879"/>
                  </a:lnTo>
                  <a:cubicBezTo>
                    <a:pt x="2222" y="1860"/>
                    <a:pt x="2222" y="1838"/>
                    <a:pt x="2211" y="1820"/>
                  </a:cubicBezTo>
                  <a:lnTo>
                    <a:pt x="1609" y="777"/>
                  </a:lnTo>
                  <a:lnTo>
                    <a:pt x="1864" y="275"/>
                  </a:lnTo>
                  <a:cubicBezTo>
                    <a:pt x="1888" y="229"/>
                    <a:pt x="1895" y="175"/>
                    <a:pt x="1887" y="125"/>
                  </a:cubicBezTo>
                  <a:lnTo>
                    <a:pt x="1886" y="120"/>
                  </a:lnTo>
                  <a:cubicBezTo>
                    <a:pt x="1873" y="47"/>
                    <a:pt x="1810" y="0"/>
                    <a:pt x="174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33"/>
            <p:cNvSpPr/>
            <p:nvPr/>
          </p:nvSpPr>
          <p:spPr>
            <a:xfrm>
              <a:off x="4913369" y="2689206"/>
              <a:ext cx="26413" cy="24762"/>
            </a:xfrm>
            <a:custGeom>
              <a:rect b="b" l="l" r="r" t="t"/>
              <a:pathLst>
                <a:path extrusionOk="0" h="135" w="144">
                  <a:moveTo>
                    <a:pt x="86" y="1"/>
                  </a:moveTo>
                  <a:lnTo>
                    <a:pt x="22" y="42"/>
                  </a:lnTo>
                  <a:cubicBezTo>
                    <a:pt x="3" y="54"/>
                    <a:pt x="1" y="84"/>
                    <a:pt x="17" y="107"/>
                  </a:cubicBezTo>
                  <a:cubicBezTo>
                    <a:pt x="27" y="125"/>
                    <a:pt x="44" y="134"/>
                    <a:pt x="61" y="134"/>
                  </a:cubicBezTo>
                  <a:cubicBezTo>
                    <a:pt x="67" y="134"/>
                    <a:pt x="74" y="133"/>
                    <a:pt x="79" y="130"/>
                  </a:cubicBezTo>
                  <a:lnTo>
                    <a:pt x="143" y="89"/>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33"/>
            <p:cNvSpPr/>
            <p:nvPr/>
          </p:nvSpPr>
          <p:spPr>
            <a:xfrm>
              <a:off x="4945468" y="2744783"/>
              <a:ext cx="26229" cy="24762"/>
            </a:xfrm>
            <a:custGeom>
              <a:rect b="b" l="l" r="r" t="t"/>
              <a:pathLst>
                <a:path extrusionOk="0" h="135" w="143">
                  <a:moveTo>
                    <a:pt x="86" y="1"/>
                  </a:moveTo>
                  <a:lnTo>
                    <a:pt x="22" y="42"/>
                  </a:lnTo>
                  <a:cubicBezTo>
                    <a:pt x="3" y="54"/>
                    <a:pt x="0" y="83"/>
                    <a:pt x="16" y="107"/>
                  </a:cubicBezTo>
                  <a:cubicBezTo>
                    <a:pt x="28" y="124"/>
                    <a:pt x="46" y="134"/>
                    <a:pt x="61" y="134"/>
                  </a:cubicBezTo>
                  <a:cubicBezTo>
                    <a:pt x="67" y="134"/>
                    <a:pt x="73" y="133"/>
                    <a:pt x="78" y="130"/>
                  </a:cubicBezTo>
                  <a:lnTo>
                    <a:pt x="142" y="88"/>
                  </a:lnTo>
                  <a:lnTo>
                    <a:pt x="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33"/>
            <p:cNvSpPr/>
            <p:nvPr/>
          </p:nvSpPr>
          <p:spPr>
            <a:xfrm>
              <a:off x="4752691" y="2619505"/>
              <a:ext cx="19443" cy="21644"/>
            </a:xfrm>
            <a:custGeom>
              <a:rect b="b" l="l" r="r" t="t"/>
              <a:pathLst>
                <a:path extrusionOk="0" h="118" w="106">
                  <a:moveTo>
                    <a:pt x="105" y="0"/>
                  </a:moveTo>
                  <a:lnTo>
                    <a:pt x="0" y="1"/>
                  </a:lnTo>
                  <a:lnTo>
                    <a:pt x="2" y="77"/>
                  </a:lnTo>
                  <a:cubicBezTo>
                    <a:pt x="2" y="101"/>
                    <a:pt x="23" y="117"/>
                    <a:pt x="52" y="117"/>
                  </a:cubicBezTo>
                  <a:cubicBezTo>
                    <a:pt x="53" y="117"/>
                    <a:pt x="54" y="117"/>
                    <a:pt x="54" y="117"/>
                  </a:cubicBezTo>
                  <a:cubicBezTo>
                    <a:pt x="83" y="117"/>
                    <a:pt x="106" y="98"/>
                    <a:pt x="106" y="76"/>
                  </a:cubicBezTo>
                  <a:lnTo>
                    <a:pt x="1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33"/>
            <p:cNvSpPr/>
            <p:nvPr/>
          </p:nvSpPr>
          <p:spPr>
            <a:xfrm>
              <a:off x="4688677" y="2623724"/>
              <a:ext cx="19443" cy="21644"/>
            </a:xfrm>
            <a:custGeom>
              <a:rect b="b" l="l" r="r" t="t"/>
              <a:pathLst>
                <a:path extrusionOk="0" h="118" w="106">
                  <a:moveTo>
                    <a:pt x="104" y="1"/>
                  </a:moveTo>
                  <a:lnTo>
                    <a:pt x="0" y="2"/>
                  </a:lnTo>
                  <a:lnTo>
                    <a:pt x="2" y="78"/>
                  </a:lnTo>
                  <a:cubicBezTo>
                    <a:pt x="0" y="101"/>
                    <a:pt x="24" y="118"/>
                    <a:pt x="51" y="118"/>
                  </a:cubicBezTo>
                  <a:cubicBezTo>
                    <a:pt x="52" y="118"/>
                    <a:pt x="53" y="118"/>
                    <a:pt x="54" y="118"/>
                  </a:cubicBezTo>
                  <a:cubicBezTo>
                    <a:pt x="84" y="118"/>
                    <a:pt x="106" y="100"/>
                    <a:pt x="106" y="76"/>
                  </a:cubicBezTo>
                  <a:lnTo>
                    <a:pt x="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33"/>
            <p:cNvSpPr/>
            <p:nvPr/>
          </p:nvSpPr>
          <p:spPr>
            <a:xfrm>
              <a:off x="1974942" y="3363833"/>
              <a:ext cx="647848" cy="647848"/>
            </a:xfrm>
            <a:custGeom>
              <a:rect b="b" l="l" r="r" t="t"/>
              <a:pathLst>
                <a:path extrusionOk="0" h="3532" w="3532">
                  <a:moveTo>
                    <a:pt x="2501" y="0"/>
                  </a:moveTo>
                  <a:lnTo>
                    <a:pt x="0" y="1031"/>
                  </a:lnTo>
                  <a:lnTo>
                    <a:pt x="1033" y="3532"/>
                  </a:lnTo>
                  <a:lnTo>
                    <a:pt x="3532" y="2499"/>
                  </a:lnTo>
                  <a:lnTo>
                    <a:pt x="250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33"/>
            <p:cNvSpPr/>
            <p:nvPr/>
          </p:nvSpPr>
          <p:spPr>
            <a:xfrm>
              <a:off x="1691187" y="424307"/>
              <a:ext cx="3142761" cy="3458248"/>
            </a:xfrm>
            <a:custGeom>
              <a:rect b="b" l="l" r="r" t="t"/>
              <a:pathLst>
                <a:path extrusionOk="0" h="18854" w="17134">
                  <a:moveTo>
                    <a:pt x="12099" y="1"/>
                  </a:moveTo>
                  <a:lnTo>
                    <a:pt x="0" y="14714"/>
                  </a:lnTo>
                  <a:lnTo>
                    <a:pt x="5034" y="18854"/>
                  </a:lnTo>
                  <a:lnTo>
                    <a:pt x="17134" y="4141"/>
                  </a:lnTo>
                  <a:lnTo>
                    <a:pt x="12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33"/>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33"/>
            <p:cNvSpPr/>
            <p:nvPr/>
          </p:nvSpPr>
          <p:spPr>
            <a:xfrm>
              <a:off x="2436066" y="560774"/>
              <a:ext cx="1568813" cy="1878063"/>
            </a:xfrm>
            <a:custGeom>
              <a:rect b="b" l="l" r="r" t="t"/>
              <a:pathLst>
                <a:path extrusionOk="0" h="10239" w="8553">
                  <a:moveTo>
                    <a:pt x="8143" y="1"/>
                  </a:moveTo>
                  <a:lnTo>
                    <a:pt x="1" y="9902"/>
                  </a:lnTo>
                  <a:lnTo>
                    <a:pt x="411" y="10239"/>
                  </a:lnTo>
                  <a:lnTo>
                    <a:pt x="8553" y="338"/>
                  </a:lnTo>
                  <a:lnTo>
                    <a:pt x="814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33"/>
            <p:cNvSpPr/>
            <p:nvPr/>
          </p:nvSpPr>
          <p:spPr>
            <a:xfrm>
              <a:off x="2579869" y="819216"/>
              <a:ext cx="1453440" cy="1737745"/>
            </a:xfrm>
            <a:custGeom>
              <a:rect b="b" l="l" r="r" t="t"/>
              <a:pathLst>
                <a:path extrusionOk="0" h="9474" w="7924">
                  <a:moveTo>
                    <a:pt x="7514" y="0"/>
                  </a:moveTo>
                  <a:lnTo>
                    <a:pt x="0" y="9137"/>
                  </a:lnTo>
                  <a:lnTo>
                    <a:pt x="410" y="9474"/>
                  </a:lnTo>
                  <a:lnTo>
                    <a:pt x="7923" y="337"/>
                  </a:lnTo>
                  <a:lnTo>
                    <a:pt x="751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33"/>
            <p:cNvSpPr/>
            <p:nvPr/>
          </p:nvSpPr>
          <p:spPr>
            <a:xfrm>
              <a:off x="2723489" y="1065185"/>
              <a:ext cx="1348522" cy="1610083"/>
            </a:xfrm>
            <a:custGeom>
              <a:rect b="b" l="l" r="r" t="t"/>
              <a:pathLst>
                <a:path extrusionOk="0" h="8778" w="7352">
                  <a:moveTo>
                    <a:pt x="6942" y="1"/>
                  </a:moveTo>
                  <a:lnTo>
                    <a:pt x="1" y="8441"/>
                  </a:lnTo>
                  <a:lnTo>
                    <a:pt x="410" y="8778"/>
                  </a:lnTo>
                  <a:lnTo>
                    <a:pt x="7352" y="338"/>
                  </a:lnTo>
                  <a:lnTo>
                    <a:pt x="694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33"/>
            <p:cNvSpPr/>
            <p:nvPr/>
          </p:nvSpPr>
          <p:spPr>
            <a:xfrm>
              <a:off x="3079328" y="1997520"/>
              <a:ext cx="822100" cy="969938"/>
            </a:xfrm>
            <a:custGeom>
              <a:rect b="b" l="l" r="r" t="t"/>
              <a:pathLst>
                <a:path extrusionOk="0" h="5288" w="4482">
                  <a:moveTo>
                    <a:pt x="4071" y="1"/>
                  </a:moveTo>
                  <a:lnTo>
                    <a:pt x="0" y="4951"/>
                  </a:lnTo>
                  <a:lnTo>
                    <a:pt x="410" y="5288"/>
                  </a:lnTo>
                  <a:lnTo>
                    <a:pt x="4482" y="337"/>
                  </a:lnTo>
                  <a:lnTo>
                    <a:pt x="407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33"/>
            <p:cNvSpPr/>
            <p:nvPr/>
          </p:nvSpPr>
          <p:spPr>
            <a:xfrm>
              <a:off x="3886204" y="1581885"/>
              <a:ext cx="356757" cy="404080"/>
            </a:xfrm>
            <a:custGeom>
              <a:rect b="b" l="l" r="r" t="t"/>
              <a:pathLst>
                <a:path extrusionOk="0" h="2203" w="1945">
                  <a:moveTo>
                    <a:pt x="1534" y="1"/>
                  </a:moveTo>
                  <a:lnTo>
                    <a:pt x="1" y="1866"/>
                  </a:lnTo>
                  <a:lnTo>
                    <a:pt x="411" y="2203"/>
                  </a:lnTo>
                  <a:lnTo>
                    <a:pt x="1944" y="338"/>
                  </a:lnTo>
                  <a:lnTo>
                    <a:pt x="153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33"/>
            <p:cNvSpPr/>
            <p:nvPr/>
          </p:nvSpPr>
          <p:spPr>
            <a:xfrm>
              <a:off x="2969825" y="1907643"/>
              <a:ext cx="822100" cy="969938"/>
            </a:xfrm>
            <a:custGeom>
              <a:rect b="b" l="l" r="r" t="t"/>
              <a:pathLst>
                <a:path extrusionOk="0" h="5288" w="4482">
                  <a:moveTo>
                    <a:pt x="4071" y="0"/>
                  </a:moveTo>
                  <a:lnTo>
                    <a:pt x="0" y="4951"/>
                  </a:lnTo>
                  <a:lnTo>
                    <a:pt x="410" y="5287"/>
                  </a:lnTo>
                  <a:lnTo>
                    <a:pt x="4482" y="337"/>
                  </a:lnTo>
                  <a:lnTo>
                    <a:pt x="40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33"/>
            <p:cNvSpPr/>
            <p:nvPr/>
          </p:nvSpPr>
          <p:spPr>
            <a:xfrm>
              <a:off x="2003923" y="2701495"/>
              <a:ext cx="550451" cy="639961"/>
            </a:xfrm>
            <a:custGeom>
              <a:rect b="b" l="l" r="r" t="t"/>
              <a:pathLst>
                <a:path extrusionOk="0" h="3489" w="3001">
                  <a:moveTo>
                    <a:pt x="2591" y="1"/>
                  </a:moveTo>
                  <a:lnTo>
                    <a:pt x="0" y="3152"/>
                  </a:lnTo>
                  <a:lnTo>
                    <a:pt x="410" y="3489"/>
                  </a:lnTo>
                  <a:lnTo>
                    <a:pt x="3001" y="338"/>
                  </a:lnTo>
                  <a:lnTo>
                    <a:pt x="259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33"/>
            <p:cNvSpPr/>
            <p:nvPr/>
          </p:nvSpPr>
          <p:spPr>
            <a:xfrm>
              <a:off x="1894419" y="2611618"/>
              <a:ext cx="550451" cy="639961"/>
            </a:xfrm>
            <a:custGeom>
              <a:rect b="b" l="l" r="r" t="t"/>
              <a:pathLst>
                <a:path extrusionOk="0" h="3489" w="3001">
                  <a:moveTo>
                    <a:pt x="2591" y="0"/>
                  </a:moveTo>
                  <a:lnTo>
                    <a:pt x="0" y="3151"/>
                  </a:lnTo>
                  <a:lnTo>
                    <a:pt x="410" y="3488"/>
                  </a:lnTo>
                  <a:lnTo>
                    <a:pt x="3001" y="337"/>
                  </a:lnTo>
                  <a:lnTo>
                    <a:pt x="259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33"/>
            <p:cNvSpPr/>
            <p:nvPr/>
          </p:nvSpPr>
          <p:spPr>
            <a:xfrm>
              <a:off x="4128505" y="999703"/>
              <a:ext cx="452320" cy="432510"/>
            </a:xfrm>
            <a:custGeom>
              <a:rect b="b" l="l" r="r" t="t"/>
              <a:pathLst>
                <a:path extrusionOk="0" h="2358" w="2466">
                  <a:moveTo>
                    <a:pt x="1230" y="0"/>
                  </a:moveTo>
                  <a:cubicBezTo>
                    <a:pt x="1187" y="0"/>
                    <a:pt x="1144" y="19"/>
                    <a:pt x="1115" y="56"/>
                  </a:cubicBezTo>
                  <a:cubicBezTo>
                    <a:pt x="1082" y="100"/>
                    <a:pt x="1062" y="153"/>
                    <a:pt x="1062" y="207"/>
                  </a:cubicBezTo>
                  <a:lnTo>
                    <a:pt x="1053" y="766"/>
                  </a:lnTo>
                  <a:lnTo>
                    <a:pt x="32" y="1406"/>
                  </a:lnTo>
                  <a:cubicBezTo>
                    <a:pt x="15" y="1417"/>
                    <a:pt x="3" y="1437"/>
                    <a:pt x="1" y="1456"/>
                  </a:cubicBezTo>
                  <a:lnTo>
                    <a:pt x="3" y="1509"/>
                  </a:lnTo>
                  <a:cubicBezTo>
                    <a:pt x="4" y="1536"/>
                    <a:pt x="25" y="1556"/>
                    <a:pt x="50" y="1556"/>
                  </a:cubicBezTo>
                  <a:cubicBezTo>
                    <a:pt x="56" y="1556"/>
                    <a:pt x="63" y="1555"/>
                    <a:pt x="69" y="1552"/>
                  </a:cubicBezTo>
                  <a:lnTo>
                    <a:pt x="1044" y="1141"/>
                  </a:lnTo>
                  <a:lnTo>
                    <a:pt x="1110" y="2004"/>
                  </a:lnTo>
                  <a:lnTo>
                    <a:pt x="1108" y="2005"/>
                  </a:lnTo>
                  <a:lnTo>
                    <a:pt x="1110" y="2037"/>
                  </a:lnTo>
                  <a:lnTo>
                    <a:pt x="861" y="2242"/>
                  </a:lnTo>
                  <a:cubicBezTo>
                    <a:pt x="854" y="2247"/>
                    <a:pt x="851" y="2254"/>
                    <a:pt x="847" y="2261"/>
                  </a:cubicBezTo>
                  <a:lnTo>
                    <a:pt x="854" y="2323"/>
                  </a:lnTo>
                  <a:cubicBezTo>
                    <a:pt x="856" y="2343"/>
                    <a:pt x="873" y="2358"/>
                    <a:pt x="892" y="2358"/>
                  </a:cubicBezTo>
                  <a:cubicBezTo>
                    <a:pt x="898" y="2358"/>
                    <a:pt x="904" y="2356"/>
                    <a:pt x="909" y="2354"/>
                  </a:cubicBezTo>
                  <a:lnTo>
                    <a:pt x="1134" y="2247"/>
                  </a:lnTo>
                  <a:cubicBezTo>
                    <a:pt x="1134" y="2247"/>
                    <a:pt x="1158" y="2277"/>
                    <a:pt x="1189" y="2298"/>
                  </a:cubicBezTo>
                  <a:cubicBezTo>
                    <a:pt x="1202" y="2308"/>
                    <a:pt x="1218" y="2314"/>
                    <a:pt x="1234" y="2314"/>
                  </a:cubicBezTo>
                  <a:cubicBezTo>
                    <a:pt x="1250" y="2314"/>
                    <a:pt x="1266" y="2308"/>
                    <a:pt x="1280" y="2298"/>
                  </a:cubicBezTo>
                  <a:cubicBezTo>
                    <a:pt x="1311" y="2276"/>
                    <a:pt x="1336" y="2247"/>
                    <a:pt x="1336" y="2247"/>
                  </a:cubicBezTo>
                  <a:lnTo>
                    <a:pt x="1561" y="2352"/>
                  </a:lnTo>
                  <a:cubicBezTo>
                    <a:pt x="1566" y="2355"/>
                    <a:pt x="1571" y="2356"/>
                    <a:pt x="1577" y="2356"/>
                  </a:cubicBezTo>
                  <a:cubicBezTo>
                    <a:pt x="1596" y="2356"/>
                    <a:pt x="1613" y="2340"/>
                    <a:pt x="1615" y="2320"/>
                  </a:cubicBezTo>
                  <a:lnTo>
                    <a:pt x="1620" y="2259"/>
                  </a:lnTo>
                  <a:cubicBezTo>
                    <a:pt x="1618" y="2250"/>
                    <a:pt x="1614" y="2244"/>
                    <a:pt x="1608" y="2239"/>
                  </a:cubicBezTo>
                  <a:lnTo>
                    <a:pt x="1357" y="2036"/>
                  </a:lnTo>
                  <a:lnTo>
                    <a:pt x="1359" y="2004"/>
                  </a:lnTo>
                  <a:lnTo>
                    <a:pt x="1357" y="2002"/>
                  </a:lnTo>
                  <a:lnTo>
                    <a:pt x="1422" y="1139"/>
                  </a:lnTo>
                  <a:lnTo>
                    <a:pt x="2398" y="1546"/>
                  </a:lnTo>
                  <a:cubicBezTo>
                    <a:pt x="2404" y="1548"/>
                    <a:pt x="2410" y="1550"/>
                    <a:pt x="2416" y="1550"/>
                  </a:cubicBezTo>
                  <a:cubicBezTo>
                    <a:pt x="2441" y="1550"/>
                    <a:pt x="2463" y="1529"/>
                    <a:pt x="2464" y="1503"/>
                  </a:cubicBezTo>
                  <a:lnTo>
                    <a:pt x="2466" y="1450"/>
                  </a:lnTo>
                  <a:cubicBezTo>
                    <a:pt x="2464" y="1428"/>
                    <a:pt x="2452" y="1410"/>
                    <a:pt x="2435" y="1399"/>
                  </a:cubicBezTo>
                  <a:lnTo>
                    <a:pt x="1411" y="765"/>
                  </a:lnTo>
                  <a:lnTo>
                    <a:pt x="1400" y="201"/>
                  </a:lnTo>
                  <a:cubicBezTo>
                    <a:pt x="1398" y="149"/>
                    <a:pt x="1380" y="100"/>
                    <a:pt x="1348" y="59"/>
                  </a:cubicBezTo>
                  <a:lnTo>
                    <a:pt x="1344" y="56"/>
                  </a:lnTo>
                  <a:cubicBezTo>
                    <a:pt x="1315" y="19"/>
                    <a:pt x="1273" y="0"/>
                    <a:pt x="123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33"/>
            <p:cNvSpPr/>
            <p:nvPr/>
          </p:nvSpPr>
          <p:spPr>
            <a:xfrm>
              <a:off x="4421797" y="1149926"/>
              <a:ext cx="25679" cy="24762"/>
            </a:xfrm>
            <a:custGeom>
              <a:rect b="b" l="l" r="r" t="t"/>
              <a:pathLst>
                <a:path extrusionOk="0" h="135" w="140">
                  <a:moveTo>
                    <a:pt x="48" y="0"/>
                  </a:moveTo>
                  <a:lnTo>
                    <a:pt x="11" y="67"/>
                  </a:lnTo>
                  <a:cubicBezTo>
                    <a:pt x="0" y="86"/>
                    <a:pt x="12" y="113"/>
                    <a:pt x="37" y="127"/>
                  </a:cubicBezTo>
                  <a:cubicBezTo>
                    <a:pt x="47" y="132"/>
                    <a:pt x="58" y="135"/>
                    <a:pt x="68" y="135"/>
                  </a:cubicBezTo>
                  <a:cubicBezTo>
                    <a:pt x="83" y="135"/>
                    <a:pt x="97" y="129"/>
                    <a:pt x="105" y="118"/>
                  </a:cubicBezTo>
                  <a:lnTo>
                    <a:pt x="140" y="51"/>
                  </a:lnTo>
                  <a:lnTo>
                    <a:pt x="4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33"/>
            <p:cNvSpPr/>
            <p:nvPr/>
          </p:nvSpPr>
          <p:spPr>
            <a:xfrm>
              <a:off x="4476274" y="1183859"/>
              <a:ext cx="25863" cy="24762"/>
            </a:xfrm>
            <a:custGeom>
              <a:rect b="b" l="l" r="r" t="t"/>
              <a:pathLst>
                <a:path extrusionOk="0" h="135" w="141">
                  <a:moveTo>
                    <a:pt x="48" y="1"/>
                  </a:moveTo>
                  <a:lnTo>
                    <a:pt x="11" y="67"/>
                  </a:lnTo>
                  <a:cubicBezTo>
                    <a:pt x="1" y="86"/>
                    <a:pt x="12" y="114"/>
                    <a:pt x="38" y="127"/>
                  </a:cubicBezTo>
                  <a:cubicBezTo>
                    <a:pt x="48" y="132"/>
                    <a:pt x="59" y="135"/>
                    <a:pt x="69" y="135"/>
                  </a:cubicBezTo>
                  <a:cubicBezTo>
                    <a:pt x="84" y="135"/>
                    <a:pt x="96" y="129"/>
                    <a:pt x="103" y="118"/>
                  </a:cubicBezTo>
                  <a:lnTo>
                    <a:pt x="140" y="51"/>
                  </a:lnTo>
                  <a:lnTo>
                    <a:pt x="4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33"/>
            <p:cNvSpPr/>
            <p:nvPr/>
          </p:nvSpPr>
          <p:spPr>
            <a:xfrm>
              <a:off x="4242594" y="1162582"/>
              <a:ext cx="25496" cy="24945"/>
            </a:xfrm>
            <a:custGeom>
              <a:rect b="b" l="l" r="r" t="t"/>
              <a:pathLst>
                <a:path extrusionOk="0" h="136" w="139">
                  <a:moveTo>
                    <a:pt x="91" y="1"/>
                  </a:moveTo>
                  <a:lnTo>
                    <a:pt x="0" y="51"/>
                  </a:lnTo>
                  <a:lnTo>
                    <a:pt x="38" y="118"/>
                  </a:lnTo>
                  <a:cubicBezTo>
                    <a:pt x="44" y="129"/>
                    <a:pt x="57" y="135"/>
                    <a:pt x="72" y="135"/>
                  </a:cubicBezTo>
                  <a:cubicBezTo>
                    <a:pt x="81" y="135"/>
                    <a:pt x="92" y="133"/>
                    <a:pt x="102" y="128"/>
                  </a:cubicBezTo>
                  <a:cubicBezTo>
                    <a:pt x="127" y="113"/>
                    <a:pt x="139" y="86"/>
                    <a:pt x="128" y="67"/>
                  </a:cubicBezTo>
                  <a:lnTo>
                    <a:pt x="9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33"/>
            <p:cNvSpPr/>
            <p:nvPr/>
          </p:nvSpPr>
          <p:spPr>
            <a:xfrm>
              <a:off x="4187934" y="1196699"/>
              <a:ext cx="25679" cy="24945"/>
            </a:xfrm>
            <a:custGeom>
              <a:rect b="b" l="l" r="r" t="t"/>
              <a:pathLst>
                <a:path extrusionOk="0" h="136" w="140">
                  <a:moveTo>
                    <a:pt x="92" y="0"/>
                  </a:moveTo>
                  <a:lnTo>
                    <a:pt x="1" y="50"/>
                  </a:lnTo>
                  <a:lnTo>
                    <a:pt x="38" y="118"/>
                  </a:lnTo>
                  <a:cubicBezTo>
                    <a:pt x="44" y="129"/>
                    <a:pt x="56" y="135"/>
                    <a:pt x="71" y="135"/>
                  </a:cubicBezTo>
                  <a:cubicBezTo>
                    <a:pt x="81" y="135"/>
                    <a:pt x="92" y="132"/>
                    <a:pt x="102" y="126"/>
                  </a:cubicBezTo>
                  <a:cubicBezTo>
                    <a:pt x="128" y="112"/>
                    <a:pt x="140" y="86"/>
                    <a:pt x="129" y="66"/>
                  </a:cubicBezTo>
                  <a:lnTo>
                    <a:pt x="9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33"/>
            <p:cNvSpPr/>
            <p:nvPr/>
          </p:nvSpPr>
          <p:spPr>
            <a:xfrm>
              <a:off x="2234485" y="2922702"/>
              <a:ext cx="698289" cy="698473"/>
            </a:xfrm>
            <a:custGeom>
              <a:rect b="b" l="l" r="r" t="t"/>
              <a:pathLst>
                <a:path extrusionOk="0" h="3808" w="3807">
                  <a:moveTo>
                    <a:pt x="1718" y="1"/>
                  </a:moveTo>
                  <a:lnTo>
                    <a:pt x="0" y="2090"/>
                  </a:lnTo>
                  <a:lnTo>
                    <a:pt x="2089" y="3807"/>
                  </a:lnTo>
                  <a:lnTo>
                    <a:pt x="3807" y="1719"/>
                  </a:lnTo>
                  <a:lnTo>
                    <a:pt x="171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33"/>
            <p:cNvSpPr/>
            <p:nvPr/>
          </p:nvSpPr>
          <p:spPr>
            <a:xfrm>
              <a:off x="1546834" y="306000"/>
              <a:ext cx="2362849" cy="2875148"/>
            </a:xfrm>
            <a:custGeom>
              <a:rect b="b" l="l" r="r" t="t"/>
              <a:pathLst>
                <a:path extrusionOk="0" h="15675" w="12882">
                  <a:moveTo>
                    <a:pt x="12098" y="1"/>
                  </a:moveTo>
                  <a:lnTo>
                    <a:pt x="3298" y="10702"/>
                  </a:lnTo>
                  <a:lnTo>
                    <a:pt x="3145" y="10889"/>
                  </a:lnTo>
                  <a:lnTo>
                    <a:pt x="0" y="14714"/>
                  </a:lnTo>
                  <a:lnTo>
                    <a:pt x="783" y="15357"/>
                  </a:lnTo>
                  <a:lnTo>
                    <a:pt x="3926" y="11534"/>
                  </a:lnTo>
                  <a:lnTo>
                    <a:pt x="8961" y="15674"/>
                  </a:lnTo>
                  <a:lnTo>
                    <a:pt x="9115" y="15488"/>
                  </a:lnTo>
                  <a:lnTo>
                    <a:pt x="4080" y="11348"/>
                  </a:lnTo>
                  <a:lnTo>
                    <a:pt x="12882" y="645"/>
                  </a:lnTo>
                  <a:lnTo>
                    <a:pt x="12098"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3" name="Google Shape;703;p33"/>
          <p:cNvGrpSpPr/>
          <p:nvPr/>
        </p:nvGrpSpPr>
        <p:grpSpPr>
          <a:xfrm rot="-1309239">
            <a:off x="-471302" y="4297438"/>
            <a:ext cx="1315430" cy="1254868"/>
            <a:chOff x="936800" y="644000"/>
            <a:chExt cx="3397834" cy="3241401"/>
          </a:xfrm>
        </p:grpSpPr>
        <p:sp>
          <p:nvSpPr>
            <p:cNvPr id="704" name="Google Shape;704;p33"/>
            <p:cNvSpPr/>
            <p:nvPr/>
          </p:nvSpPr>
          <p:spPr>
            <a:xfrm>
              <a:off x="936800" y="644000"/>
              <a:ext cx="3397834" cy="3241401"/>
            </a:xfrm>
            <a:custGeom>
              <a:rect b="b" l="l" r="r" t="t"/>
              <a:pathLst>
                <a:path extrusionOk="0" h="27144" w="28454">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33"/>
            <p:cNvSpPr/>
            <p:nvPr/>
          </p:nvSpPr>
          <p:spPr>
            <a:xfrm>
              <a:off x="1060634" y="813332"/>
              <a:ext cx="3149690" cy="2895933"/>
            </a:xfrm>
            <a:custGeom>
              <a:rect b="b" l="l" r="r" t="t"/>
              <a:pathLst>
                <a:path extrusionOk="0" h="24251" w="26376">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33"/>
            <p:cNvSpPr/>
            <p:nvPr/>
          </p:nvSpPr>
          <p:spPr>
            <a:xfrm>
              <a:off x="1948130" y="1077241"/>
              <a:ext cx="1363361" cy="2344952"/>
            </a:xfrm>
            <a:custGeom>
              <a:rect b="b" l="l" r="r" t="t"/>
              <a:pathLst>
                <a:path extrusionOk="0" h="19637" w="11417">
                  <a:moveTo>
                    <a:pt x="0" y="1"/>
                  </a:moveTo>
                  <a:lnTo>
                    <a:pt x="2992" y="17882"/>
                  </a:lnTo>
                  <a:lnTo>
                    <a:pt x="11417" y="19637"/>
                  </a:lnTo>
                  <a:lnTo>
                    <a:pt x="8399" y="1599"/>
                  </a:lnTo>
                  <a:lnTo>
                    <a:pt x="0"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33"/>
            <p:cNvSpPr/>
            <p:nvPr/>
          </p:nvSpPr>
          <p:spPr>
            <a:xfrm>
              <a:off x="1060634" y="1139815"/>
              <a:ext cx="3097506" cy="2569572"/>
            </a:xfrm>
            <a:custGeom>
              <a:rect b="b" l="l" r="r" t="t"/>
              <a:pathLst>
                <a:path extrusionOk="0" h="21518" w="25939">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33"/>
            <p:cNvSpPr/>
            <p:nvPr/>
          </p:nvSpPr>
          <p:spPr>
            <a:xfrm>
              <a:off x="1816773" y="1592998"/>
              <a:ext cx="145567" cy="249697"/>
            </a:xfrm>
            <a:custGeom>
              <a:rect b="b" l="l" r="r" t="t"/>
              <a:pathLst>
                <a:path extrusionOk="0" h="2091" w="1219">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33"/>
            <p:cNvSpPr/>
            <p:nvPr/>
          </p:nvSpPr>
          <p:spPr>
            <a:xfrm>
              <a:off x="1888423" y="1866938"/>
              <a:ext cx="67111" cy="23047"/>
            </a:xfrm>
            <a:custGeom>
              <a:rect b="b" l="l" r="r" t="t"/>
              <a:pathLst>
                <a:path extrusionOk="0" h="193" w="562">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33"/>
            <p:cNvSpPr/>
            <p:nvPr/>
          </p:nvSpPr>
          <p:spPr>
            <a:xfrm>
              <a:off x="3401537" y="2314987"/>
              <a:ext cx="145686" cy="249816"/>
            </a:xfrm>
            <a:custGeom>
              <a:rect b="b" l="l" r="r" t="t"/>
              <a:pathLst>
                <a:path extrusionOk="0" h="2092" w="122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33"/>
            <p:cNvSpPr/>
            <p:nvPr/>
          </p:nvSpPr>
          <p:spPr>
            <a:xfrm>
              <a:off x="3473067" y="2589046"/>
              <a:ext cx="67111" cy="23047"/>
            </a:xfrm>
            <a:custGeom>
              <a:rect b="b" l="l" r="r" t="t"/>
              <a:pathLst>
                <a:path extrusionOk="0" h="193" w="562">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33"/>
            <p:cNvSpPr/>
            <p:nvPr/>
          </p:nvSpPr>
          <p:spPr>
            <a:xfrm>
              <a:off x="1583077" y="3103012"/>
              <a:ext cx="145686" cy="249816"/>
            </a:xfrm>
            <a:custGeom>
              <a:rect b="b" l="l" r="r" t="t"/>
              <a:pathLst>
                <a:path extrusionOk="0" h="2092" w="122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33"/>
            <p:cNvSpPr/>
            <p:nvPr/>
          </p:nvSpPr>
          <p:spPr>
            <a:xfrm>
              <a:off x="1654607" y="3376833"/>
              <a:ext cx="67111" cy="23047"/>
            </a:xfrm>
            <a:custGeom>
              <a:rect b="b" l="l" r="r" t="t"/>
              <a:pathLst>
                <a:path extrusionOk="0" h="193" w="562">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4" name="Google Shape;714;p33"/>
          <p:cNvSpPr/>
          <p:nvPr/>
        </p:nvSpPr>
        <p:spPr>
          <a:xfrm>
            <a:off x="3462725" y="-363750"/>
            <a:ext cx="1917991" cy="852900"/>
          </a:xfrm>
          <a:custGeom>
            <a:rect b="b" l="l" r="r" t="t"/>
            <a:pathLst>
              <a:path extrusionOk="0" fill="none" h="22461" w="50510">
                <a:moveTo>
                  <a:pt x="4938" y="2301"/>
                </a:moveTo>
                <a:cubicBezTo>
                  <a:pt x="4938" y="2301"/>
                  <a:pt x="0" y="7475"/>
                  <a:pt x="5128" y="15874"/>
                </a:cubicBezTo>
                <a:cubicBezTo>
                  <a:pt x="5128" y="15874"/>
                  <a:pt x="9575" y="22461"/>
                  <a:pt x="16976" y="17787"/>
                </a:cubicBezTo>
                <a:cubicBezTo>
                  <a:pt x="18640" y="16545"/>
                  <a:pt x="20622" y="15532"/>
                  <a:pt x="22624" y="14987"/>
                </a:cubicBezTo>
                <a:cubicBezTo>
                  <a:pt x="27121" y="13763"/>
                  <a:pt x="31216" y="16768"/>
                  <a:pt x="35411" y="17807"/>
                </a:cubicBezTo>
                <a:cubicBezTo>
                  <a:pt x="38253" y="18512"/>
                  <a:pt x="41637" y="17704"/>
                  <a:pt x="44281" y="16320"/>
                </a:cubicBezTo>
                <a:cubicBezTo>
                  <a:pt x="49842" y="13406"/>
                  <a:pt x="50118" y="5671"/>
                  <a:pt x="50510" y="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33"/>
          <p:cNvSpPr txBox="1"/>
          <p:nvPr>
            <p:ph type="title"/>
          </p:nvPr>
        </p:nvSpPr>
        <p:spPr>
          <a:xfrm>
            <a:off x="725975" y="1740825"/>
            <a:ext cx="4386900" cy="16617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SzPts val="48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4"/>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725975" y="445025"/>
            <a:ext cx="76920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500"/>
              <a:buFont typeface="Work Sans"/>
              <a:buNone/>
              <a:defRPr b="1" i="0" sz="3500" u="none" cap="none" strike="noStrike">
                <a:solidFill>
                  <a:schemeClr val="dk1"/>
                </a:solidFill>
                <a:latin typeface="Work Sans"/>
                <a:ea typeface="Work Sans"/>
                <a:cs typeface="Work Sans"/>
                <a:sym typeface="Work Sans"/>
              </a:defRPr>
            </a:lvl1pPr>
            <a:lvl2pPr lvl="1"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2pPr>
            <a:lvl3pPr lvl="2"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3pPr>
            <a:lvl4pPr lvl="3"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4pPr>
            <a:lvl5pPr lvl="4"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5pPr>
            <a:lvl6pPr lvl="5"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6pPr>
            <a:lvl7pPr lvl="6"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7pPr>
            <a:lvl8pPr lvl="7"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8pPr>
            <a:lvl9pPr lvl="8"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9pPr>
          </a:lstStyle>
          <a:p/>
        </p:txBody>
      </p:sp>
      <p:sp>
        <p:nvSpPr>
          <p:cNvPr id="7" name="Google Shape;7;p24"/>
          <p:cNvSpPr txBox="1"/>
          <p:nvPr>
            <p:ph idx="1" type="body"/>
          </p:nvPr>
        </p:nvSpPr>
        <p:spPr>
          <a:xfrm>
            <a:off x="725975" y="1152475"/>
            <a:ext cx="76920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1pPr>
            <a:lvl2pPr indent="-317500" lvl="1" marL="914400" marR="0" rtl="0" algn="l">
              <a:lnSpc>
                <a:spcPct val="115000"/>
              </a:lnSpc>
              <a:spcBef>
                <a:spcPts val="160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2pPr>
            <a:lvl3pPr indent="-317500" lvl="2" marL="1371600" marR="0" rtl="0" algn="l">
              <a:lnSpc>
                <a:spcPct val="115000"/>
              </a:lnSpc>
              <a:spcBef>
                <a:spcPts val="160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3pPr>
            <a:lvl4pPr indent="-317500" lvl="3" marL="1828800" marR="0" rtl="0" algn="l">
              <a:lnSpc>
                <a:spcPct val="115000"/>
              </a:lnSpc>
              <a:spcBef>
                <a:spcPts val="160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4pPr>
            <a:lvl5pPr indent="-317500" lvl="4" marL="2286000" marR="0" rtl="0" algn="l">
              <a:lnSpc>
                <a:spcPct val="115000"/>
              </a:lnSpc>
              <a:spcBef>
                <a:spcPts val="160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5pPr>
            <a:lvl6pPr indent="-317500" lvl="5" marL="2743200" marR="0" rtl="0" algn="l">
              <a:lnSpc>
                <a:spcPct val="115000"/>
              </a:lnSpc>
              <a:spcBef>
                <a:spcPts val="160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6pPr>
            <a:lvl7pPr indent="-317500" lvl="6" marL="3200400" marR="0" rtl="0" algn="l">
              <a:lnSpc>
                <a:spcPct val="115000"/>
              </a:lnSpc>
              <a:spcBef>
                <a:spcPts val="160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7pPr>
            <a:lvl8pPr indent="-317500" lvl="7" marL="3657600" marR="0" rtl="0" algn="l">
              <a:lnSpc>
                <a:spcPct val="115000"/>
              </a:lnSpc>
              <a:spcBef>
                <a:spcPts val="160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8pPr>
            <a:lvl9pPr indent="-317500" lvl="8" marL="4114800" marR="0" rtl="0" algn="l">
              <a:lnSpc>
                <a:spcPct val="115000"/>
              </a:lnSpc>
              <a:spcBef>
                <a:spcPts val="1600"/>
              </a:spcBef>
              <a:spcAft>
                <a:spcPts val="1600"/>
              </a:spcAft>
              <a:buClr>
                <a:schemeClr val="dk1"/>
              </a:buClr>
              <a:buSzPts val="1400"/>
              <a:buFont typeface="Inter"/>
              <a:buChar char="■"/>
              <a:defRPr b="0" i="0" sz="1400" u="none" cap="none" strike="noStrike">
                <a:solidFill>
                  <a:schemeClr val="dk1"/>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hyperlink" Target="mailto:rghausr@gmail.com" TargetMode="External"/><Relationship Id="rId4" Type="http://schemas.openxmlformats.org/officeDocument/2006/relationships/hyperlink" Target="https://www.linkedin.com/in/rayyan-ghaus-rahmat/" TargetMode="External"/><Relationship Id="rId9" Type="http://schemas.openxmlformats.org/officeDocument/2006/relationships/image" Target="../media/image13.png"/><Relationship Id="rId5" Type="http://schemas.openxmlformats.org/officeDocument/2006/relationships/image" Target="../media/image6.png"/><Relationship Id="rId6" Type="http://schemas.openxmlformats.org/officeDocument/2006/relationships/hyperlink" Target="https://github.com/rayyangr/rayyangr.git" TargetMode="External"/><Relationship Id="rId7" Type="http://schemas.openxmlformats.org/officeDocument/2006/relationships/image" Target="../media/image10.png"/><Relationship Id="rId8" Type="http://schemas.openxmlformats.org/officeDocument/2006/relationships/hyperlink" Target="https://www.kaggle.com/code/rayyaghausrahmat/prediction-of-travel-ticket-cancellation-ed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www.kaggle.com/datasets/pkdarabi/classification-of-travel-purpos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https://www.kaggle.com/datasets/pkdarabi/classification-of-travel-purpose/dat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hyperlink" Target="https://www.kaggle.com/datasets/pkdarabi/classification-of-travel-purpose/data" TargetMode="External"/><Relationship Id="rId4" Type="http://schemas.openxmlformats.org/officeDocument/2006/relationships/image" Target="../media/image1.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sp>
        <p:nvSpPr>
          <p:cNvPr id="1033" name="Google Shape;1033;p1"/>
          <p:cNvSpPr txBox="1"/>
          <p:nvPr>
            <p:ph idx="1" type="subTitle"/>
          </p:nvPr>
        </p:nvSpPr>
        <p:spPr>
          <a:xfrm>
            <a:off x="725975" y="3334113"/>
            <a:ext cx="4910100" cy="47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sz="1400"/>
              <a:t>By: Rayyan Ghaus Rahmat</a:t>
            </a:r>
            <a:endParaRPr sz="1400"/>
          </a:p>
        </p:txBody>
      </p:sp>
      <p:sp>
        <p:nvSpPr>
          <p:cNvPr id="1034" name="Google Shape;1034;p1"/>
          <p:cNvSpPr txBox="1"/>
          <p:nvPr>
            <p:ph type="ctrTitle"/>
          </p:nvPr>
        </p:nvSpPr>
        <p:spPr>
          <a:xfrm>
            <a:off x="725975" y="1112867"/>
            <a:ext cx="5200238" cy="21537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SzPts val="5200"/>
              <a:buNone/>
            </a:pPr>
            <a:r>
              <a:rPr lang="en-US" sz="4400"/>
              <a:t>Prediction of Travel Ticket Cancellation</a:t>
            </a:r>
            <a:endParaRPr sz="4800"/>
          </a:p>
        </p:txBody>
      </p:sp>
      <p:sp>
        <p:nvSpPr>
          <p:cNvPr id="1035" name="Google Shape;1035;p1"/>
          <p:cNvSpPr/>
          <p:nvPr/>
        </p:nvSpPr>
        <p:spPr>
          <a:xfrm>
            <a:off x="6326349" y="2874601"/>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36" name="Google Shape;1036;p1"/>
          <p:cNvGrpSpPr/>
          <p:nvPr/>
        </p:nvGrpSpPr>
        <p:grpSpPr>
          <a:xfrm rot="5400000">
            <a:off x="6896989" y="426711"/>
            <a:ext cx="1575451" cy="1466605"/>
            <a:chOff x="1438025" y="366400"/>
            <a:chExt cx="4722574" cy="4396297"/>
          </a:xfrm>
        </p:grpSpPr>
        <p:sp>
          <p:nvSpPr>
            <p:cNvPr id="1037" name="Google Shape;1037;p1"/>
            <p:cNvSpPr/>
            <p:nvPr/>
          </p:nvSpPr>
          <p:spPr>
            <a:xfrm>
              <a:off x="1438025" y="366589"/>
              <a:ext cx="4722574" cy="4396108"/>
            </a:xfrm>
            <a:custGeom>
              <a:rect b="b" l="l" r="r" t="t"/>
              <a:pathLst>
                <a:path extrusionOk="0" h="23215" w="24939">
                  <a:moveTo>
                    <a:pt x="1718" y="22620"/>
                  </a:moveTo>
                  <a:lnTo>
                    <a:pt x="1718" y="22620"/>
                  </a:lnTo>
                  <a:cubicBezTo>
                    <a:pt x="1735" y="22639"/>
                    <a:pt x="1756" y="22658"/>
                    <a:pt x="1776" y="22676"/>
                  </a:cubicBezTo>
                  <a:cubicBezTo>
                    <a:pt x="1755" y="22659"/>
                    <a:pt x="1735" y="22639"/>
                    <a:pt x="1718" y="22620"/>
                  </a:cubicBezTo>
                  <a:close/>
                  <a:moveTo>
                    <a:pt x="18955" y="0"/>
                  </a:moveTo>
                  <a:cubicBezTo>
                    <a:pt x="18718" y="0"/>
                    <a:pt x="18489" y="152"/>
                    <a:pt x="18418" y="406"/>
                  </a:cubicBezTo>
                  <a:lnTo>
                    <a:pt x="15061" y="12210"/>
                  </a:lnTo>
                  <a:lnTo>
                    <a:pt x="15053" y="12239"/>
                  </a:lnTo>
                  <a:lnTo>
                    <a:pt x="6768" y="6556"/>
                  </a:lnTo>
                  <a:lnTo>
                    <a:pt x="6732" y="2813"/>
                  </a:lnTo>
                  <a:cubicBezTo>
                    <a:pt x="6731" y="2717"/>
                    <a:pt x="6699" y="2627"/>
                    <a:pt x="6645" y="2550"/>
                  </a:cubicBezTo>
                  <a:cubicBezTo>
                    <a:pt x="6611" y="2499"/>
                    <a:pt x="6570" y="2454"/>
                    <a:pt x="6516" y="2419"/>
                  </a:cubicBezTo>
                  <a:lnTo>
                    <a:pt x="5737" y="1912"/>
                  </a:lnTo>
                  <a:cubicBezTo>
                    <a:pt x="5660" y="1862"/>
                    <a:pt x="5576" y="1839"/>
                    <a:pt x="5493" y="1839"/>
                  </a:cubicBezTo>
                  <a:cubicBezTo>
                    <a:pt x="5293" y="1839"/>
                    <a:pt x="5102" y="1973"/>
                    <a:pt x="5051" y="2187"/>
                  </a:cubicBezTo>
                  <a:lnTo>
                    <a:pt x="4386" y="4996"/>
                  </a:lnTo>
                  <a:cubicBezTo>
                    <a:pt x="4386" y="4996"/>
                    <a:pt x="4384" y="4996"/>
                    <a:pt x="4380" y="4996"/>
                  </a:cubicBezTo>
                  <a:cubicBezTo>
                    <a:pt x="4326" y="4996"/>
                    <a:pt x="3910" y="4999"/>
                    <a:pt x="3516" y="5110"/>
                  </a:cubicBezTo>
                  <a:cubicBezTo>
                    <a:pt x="3135" y="5216"/>
                    <a:pt x="2870" y="5550"/>
                    <a:pt x="2850" y="5945"/>
                  </a:cubicBezTo>
                  <a:cubicBezTo>
                    <a:pt x="2827" y="6382"/>
                    <a:pt x="2931" y="6819"/>
                    <a:pt x="2931" y="6819"/>
                  </a:cubicBezTo>
                  <a:lnTo>
                    <a:pt x="340" y="8089"/>
                  </a:lnTo>
                  <a:cubicBezTo>
                    <a:pt x="60" y="8226"/>
                    <a:pt x="1" y="8600"/>
                    <a:pt x="224" y="8816"/>
                  </a:cubicBezTo>
                  <a:lnTo>
                    <a:pt x="891" y="9464"/>
                  </a:lnTo>
                  <a:cubicBezTo>
                    <a:pt x="936" y="9508"/>
                    <a:pt x="989" y="9539"/>
                    <a:pt x="1045" y="9561"/>
                  </a:cubicBezTo>
                  <a:cubicBezTo>
                    <a:pt x="1103" y="9585"/>
                    <a:pt x="1165" y="9598"/>
                    <a:pt x="1228" y="9598"/>
                  </a:cubicBezTo>
                  <a:cubicBezTo>
                    <a:pt x="1259" y="9598"/>
                    <a:pt x="1290" y="9595"/>
                    <a:pt x="1321" y="9588"/>
                  </a:cubicBezTo>
                  <a:lnTo>
                    <a:pt x="4978" y="8795"/>
                  </a:lnTo>
                  <a:lnTo>
                    <a:pt x="12326" y="15628"/>
                  </a:lnTo>
                  <a:lnTo>
                    <a:pt x="1557" y="21514"/>
                  </a:lnTo>
                  <a:cubicBezTo>
                    <a:pt x="1215" y="21703"/>
                    <a:pt x="1165" y="22175"/>
                    <a:pt x="1463" y="22428"/>
                  </a:cubicBezTo>
                  <a:lnTo>
                    <a:pt x="2176" y="23031"/>
                  </a:lnTo>
                  <a:cubicBezTo>
                    <a:pt x="2198" y="23051"/>
                    <a:pt x="2226" y="23063"/>
                    <a:pt x="2251" y="23080"/>
                  </a:cubicBezTo>
                  <a:cubicBezTo>
                    <a:pt x="2383" y="23167"/>
                    <a:pt x="2535" y="23215"/>
                    <a:pt x="2689" y="23215"/>
                  </a:cubicBezTo>
                  <a:cubicBezTo>
                    <a:pt x="2772" y="23215"/>
                    <a:pt x="2856" y="23201"/>
                    <a:pt x="2938" y="23172"/>
                  </a:cubicBezTo>
                  <a:lnTo>
                    <a:pt x="8602" y="21172"/>
                  </a:lnTo>
                  <a:cubicBezTo>
                    <a:pt x="8606" y="21194"/>
                    <a:pt x="8957" y="22055"/>
                    <a:pt x="8957" y="22055"/>
                  </a:cubicBezTo>
                  <a:lnTo>
                    <a:pt x="10076" y="21594"/>
                  </a:lnTo>
                  <a:cubicBezTo>
                    <a:pt x="10076" y="21594"/>
                    <a:pt x="9737" y="20775"/>
                    <a:pt x="9736" y="20772"/>
                  </a:cubicBezTo>
                  <a:lnTo>
                    <a:pt x="12435" y="19819"/>
                  </a:lnTo>
                  <a:cubicBezTo>
                    <a:pt x="12439" y="19843"/>
                    <a:pt x="12790" y="20704"/>
                    <a:pt x="12790" y="20704"/>
                  </a:cubicBezTo>
                  <a:lnTo>
                    <a:pt x="13910" y="20243"/>
                  </a:lnTo>
                  <a:cubicBezTo>
                    <a:pt x="13910" y="20243"/>
                    <a:pt x="13569" y="19422"/>
                    <a:pt x="13568" y="19419"/>
                  </a:cubicBezTo>
                  <a:lnTo>
                    <a:pt x="16118" y="18518"/>
                  </a:lnTo>
                  <a:lnTo>
                    <a:pt x="21310" y="22503"/>
                  </a:lnTo>
                  <a:cubicBezTo>
                    <a:pt x="21785" y="22867"/>
                    <a:pt x="22365" y="23066"/>
                    <a:pt x="22963" y="23074"/>
                  </a:cubicBezTo>
                  <a:lnTo>
                    <a:pt x="23030" y="23074"/>
                  </a:lnTo>
                  <a:cubicBezTo>
                    <a:pt x="23036" y="23074"/>
                    <a:pt x="23041" y="23074"/>
                    <a:pt x="23047" y="23074"/>
                  </a:cubicBezTo>
                  <a:cubicBezTo>
                    <a:pt x="24133" y="23074"/>
                    <a:pt x="24938" y="22057"/>
                    <a:pt x="24685" y="20998"/>
                  </a:cubicBezTo>
                  <a:cubicBezTo>
                    <a:pt x="24537" y="20374"/>
                    <a:pt x="24189" y="19816"/>
                    <a:pt x="23698" y="19407"/>
                  </a:cubicBezTo>
                  <a:lnTo>
                    <a:pt x="18714" y="15267"/>
                  </a:lnTo>
                  <a:lnTo>
                    <a:pt x="19198" y="11132"/>
                  </a:lnTo>
                  <a:lnTo>
                    <a:pt x="20067" y="11278"/>
                  </a:lnTo>
                  <a:lnTo>
                    <a:pt x="20270" y="10084"/>
                  </a:lnTo>
                  <a:cubicBezTo>
                    <a:pt x="20270" y="10084"/>
                    <a:pt x="19359" y="9935"/>
                    <a:pt x="19339" y="9935"/>
                  </a:cubicBezTo>
                  <a:lnTo>
                    <a:pt x="19670" y="7094"/>
                  </a:lnTo>
                  <a:lnTo>
                    <a:pt x="20538" y="7241"/>
                  </a:lnTo>
                  <a:lnTo>
                    <a:pt x="20741" y="6047"/>
                  </a:lnTo>
                  <a:cubicBezTo>
                    <a:pt x="20741" y="6047"/>
                    <a:pt x="19832" y="5898"/>
                    <a:pt x="19812" y="5898"/>
                  </a:cubicBezTo>
                  <a:lnTo>
                    <a:pt x="20340" y="1384"/>
                  </a:lnTo>
                  <a:cubicBezTo>
                    <a:pt x="20368" y="1139"/>
                    <a:pt x="20275" y="902"/>
                    <a:pt x="20099" y="736"/>
                  </a:cubicBezTo>
                  <a:cubicBezTo>
                    <a:pt x="20078" y="715"/>
                    <a:pt x="20058" y="690"/>
                    <a:pt x="20035" y="673"/>
                  </a:cubicBezTo>
                  <a:lnTo>
                    <a:pt x="19289" y="112"/>
                  </a:lnTo>
                  <a:cubicBezTo>
                    <a:pt x="19187" y="36"/>
                    <a:pt x="19070" y="0"/>
                    <a:pt x="1895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1"/>
            <p:cNvSpPr/>
            <p:nvPr/>
          </p:nvSpPr>
          <p:spPr>
            <a:xfrm>
              <a:off x="1658447" y="3326383"/>
              <a:ext cx="2831764" cy="1411148"/>
            </a:xfrm>
            <a:custGeom>
              <a:rect b="b" l="l" r="r" t="t"/>
              <a:pathLst>
                <a:path extrusionOk="0" h="7452" w="14954">
                  <a:moveTo>
                    <a:pt x="11162" y="0"/>
                  </a:moveTo>
                  <a:lnTo>
                    <a:pt x="10726" y="238"/>
                  </a:lnTo>
                  <a:lnTo>
                    <a:pt x="393" y="5886"/>
                  </a:lnTo>
                  <a:cubicBezTo>
                    <a:pt x="51" y="6074"/>
                    <a:pt x="1" y="6547"/>
                    <a:pt x="299" y="6799"/>
                  </a:cubicBezTo>
                  <a:lnTo>
                    <a:pt x="1012" y="7402"/>
                  </a:lnTo>
                  <a:cubicBezTo>
                    <a:pt x="1034" y="7422"/>
                    <a:pt x="1062" y="7434"/>
                    <a:pt x="1087" y="7451"/>
                  </a:cubicBezTo>
                  <a:lnTo>
                    <a:pt x="612" y="7048"/>
                  </a:lnTo>
                  <a:cubicBezTo>
                    <a:pt x="313" y="6793"/>
                    <a:pt x="361" y="6320"/>
                    <a:pt x="705" y="6133"/>
                  </a:cubicBezTo>
                  <a:lnTo>
                    <a:pt x="11041" y="486"/>
                  </a:lnTo>
                  <a:lnTo>
                    <a:pt x="14365" y="3096"/>
                  </a:lnTo>
                  <a:lnTo>
                    <a:pt x="14954" y="2888"/>
                  </a:lnTo>
                  <a:lnTo>
                    <a:pt x="1116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1"/>
            <p:cNvSpPr/>
            <p:nvPr/>
          </p:nvSpPr>
          <p:spPr>
            <a:xfrm>
              <a:off x="4287984" y="366400"/>
              <a:ext cx="955536" cy="2891414"/>
            </a:xfrm>
            <a:custGeom>
              <a:rect b="b" l="l" r="r" t="t"/>
              <a:pathLst>
                <a:path extrusionOk="0" h="15269" w="5046">
                  <a:moveTo>
                    <a:pt x="3903" y="0"/>
                  </a:moveTo>
                  <a:cubicBezTo>
                    <a:pt x="3666" y="0"/>
                    <a:pt x="3437" y="152"/>
                    <a:pt x="3365" y="406"/>
                  </a:cubicBezTo>
                  <a:lnTo>
                    <a:pt x="8" y="12210"/>
                  </a:lnTo>
                  <a:lnTo>
                    <a:pt x="0" y="12239"/>
                  </a:lnTo>
                  <a:lnTo>
                    <a:pt x="3663" y="15269"/>
                  </a:lnTo>
                  <a:lnTo>
                    <a:pt x="3740" y="14604"/>
                  </a:lnTo>
                  <a:lnTo>
                    <a:pt x="455" y="11981"/>
                  </a:lnTo>
                  <a:lnTo>
                    <a:pt x="3676" y="654"/>
                  </a:lnTo>
                  <a:cubicBezTo>
                    <a:pt x="3748" y="401"/>
                    <a:pt x="3976" y="249"/>
                    <a:pt x="4214" y="249"/>
                  </a:cubicBezTo>
                  <a:cubicBezTo>
                    <a:pt x="4328" y="249"/>
                    <a:pt x="4445" y="284"/>
                    <a:pt x="4547" y="361"/>
                  </a:cubicBezTo>
                  <a:lnTo>
                    <a:pt x="5046" y="737"/>
                  </a:lnTo>
                  <a:cubicBezTo>
                    <a:pt x="5024" y="716"/>
                    <a:pt x="5006" y="691"/>
                    <a:pt x="4982" y="673"/>
                  </a:cubicBezTo>
                  <a:lnTo>
                    <a:pt x="4235" y="112"/>
                  </a:lnTo>
                  <a:cubicBezTo>
                    <a:pt x="4134" y="36"/>
                    <a:pt x="4017" y="0"/>
                    <a:pt x="390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1"/>
            <p:cNvSpPr/>
            <p:nvPr/>
          </p:nvSpPr>
          <p:spPr>
            <a:xfrm>
              <a:off x="5749890" y="4331728"/>
              <a:ext cx="289160" cy="323435"/>
            </a:xfrm>
            <a:custGeom>
              <a:rect b="b" l="l" r="r" t="t"/>
              <a:pathLst>
                <a:path extrusionOk="0" h="1708" w="1527">
                  <a:moveTo>
                    <a:pt x="1010" y="0"/>
                  </a:moveTo>
                  <a:cubicBezTo>
                    <a:pt x="979" y="257"/>
                    <a:pt x="892" y="533"/>
                    <a:pt x="694" y="783"/>
                  </a:cubicBezTo>
                  <a:cubicBezTo>
                    <a:pt x="496" y="1031"/>
                    <a:pt x="245" y="1177"/>
                    <a:pt x="1" y="1265"/>
                  </a:cubicBezTo>
                  <a:lnTo>
                    <a:pt x="254" y="1707"/>
                  </a:lnTo>
                  <a:cubicBezTo>
                    <a:pt x="414" y="1691"/>
                    <a:pt x="571" y="1655"/>
                    <a:pt x="720" y="1592"/>
                  </a:cubicBezTo>
                  <a:cubicBezTo>
                    <a:pt x="908" y="1511"/>
                    <a:pt x="1083" y="1372"/>
                    <a:pt x="1221" y="1203"/>
                  </a:cubicBezTo>
                  <a:cubicBezTo>
                    <a:pt x="1382" y="1005"/>
                    <a:pt x="1493" y="764"/>
                    <a:pt x="1515" y="520"/>
                  </a:cubicBezTo>
                  <a:cubicBezTo>
                    <a:pt x="1527" y="398"/>
                    <a:pt x="1517" y="274"/>
                    <a:pt x="1501" y="152"/>
                  </a:cubicBezTo>
                  <a:lnTo>
                    <a:pt x="101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1"/>
            <p:cNvSpPr/>
            <p:nvPr/>
          </p:nvSpPr>
          <p:spPr>
            <a:xfrm>
              <a:off x="5583248" y="4575252"/>
              <a:ext cx="202431" cy="81995"/>
            </a:xfrm>
            <a:custGeom>
              <a:rect b="b" l="l" r="r" t="t"/>
              <a:pathLst>
                <a:path extrusionOk="0" h="433" w="1069">
                  <a:moveTo>
                    <a:pt x="821" y="0"/>
                  </a:moveTo>
                  <a:cubicBezTo>
                    <a:pt x="561" y="82"/>
                    <a:pt x="316" y="99"/>
                    <a:pt x="162" y="99"/>
                  </a:cubicBezTo>
                  <a:cubicBezTo>
                    <a:pt x="62" y="99"/>
                    <a:pt x="0" y="92"/>
                    <a:pt x="0" y="92"/>
                  </a:cubicBezTo>
                  <a:lnTo>
                    <a:pt x="0" y="92"/>
                  </a:lnTo>
                  <a:lnTo>
                    <a:pt x="351" y="371"/>
                  </a:lnTo>
                  <a:cubicBezTo>
                    <a:pt x="401" y="412"/>
                    <a:pt x="567" y="408"/>
                    <a:pt x="635" y="416"/>
                  </a:cubicBezTo>
                  <a:cubicBezTo>
                    <a:pt x="731" y="426"/>
                    <a:pt x="829" y="432"/>
                    <a:pt x="925" y="432"/>
                  </a:cubicBezTo>
                  <a:cubicBezTo>
                    <a:pt x="939" y="432"/>
                    <a:pt x="953" y="432"/>
                    <a:pt x="967" y="432"/>
                  </a:cubicBezTo>
                  <a:cubicBezTo>
                    <a:pt x="1001" y="430"/>
                    <a:pt x="1034" y="428"/>
                    <a:pt x="1069" y="424"/>
                  </a:cubicBezTo>
                  <a:lnTo>
                    <a:pt x="82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1"/>
            <p:cNvSpPr/>
            <p:nvPr/>
          </p:nvSpPr>
          <p:spPr>
            <a:xfrm>
              <a:off x="5924864" y="4164517"/>
              <a:ext cx="107559" cy="183684"/>
            </a:xfrm>
            <a:custGeom>
              <a:rect b="b" l="l" r="r" t="t"/>
              <a:pathLst>
                <a:path extrusionOk="0" h="970" w="568">
                  <a:moveTo>
                    <a:pt x="0" y="0"/>
                  </a:moveTo>
                  <a:cubicBezTo>
                    <a:pt x="0" y="0"/>
                    <a:pt x="131" y="370"/>
                    <a:pt x="94" y="821"/>
                  </a:cubicBezTo>
                  <a:lnTo>
                    <a:pt x="568" y="970"/>
                  </a:lnTo>
                  <a:cubicBezTo>
                    <a:pt x="527" y="732"/>
                    <a:pt x="449" y="497"/>
                    <a:pt x="351" y="280"/>
                  </a:cubicBez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1"/>
            <p:cNvSpPr/>
            <p:nvPr/>
          </p:nvSpPr>
          <p:spPr>
            <a:xfrm>
              <a:off x="1438404" y="714455"/>
              <a:ext cx="1282001" cy="1463223"/>
            </a:xfrm>
            <a:custGeom>
              <a:rect b="b" l="l" r="r" t="t"/>
              <a:pathLst>
                <a:path extrusionOk="0" h="7727" w="6770">
                  <a:moveTo>
                    <a:pt x="5494" y="1"/>
                  </a:moveTo>
                  <a:cubicBezTo>
                    <a:pt x="5295" y="1"/>
                    <a:pt x="5104" y="135"/>
                    <a:pt x="5054" y="349"/>
                  </a:cubicBezTo>
                  <a:lnTo>
                    <a:pt x="4468" y="2820"/>
                  </a:lnTo>
                  <a:lnTo>
                    <a:pt x="4388" y="3159"/>
                  </a:lnTo>
                  <a:cubicBezTo>
                    <a:pt x="4388" y="3159"/>
                    <a:pt x="4386" y="3159"/>
                    <a:pt x="4382" y="3159"/>
                  </a:cubicBezTo>
                  <a:cubicBezTo>
                    <a:pt x="4328" y="3159"/>
                    <a:pt x="3912" y="3162"/>
                    <a:pt x="3518" y="3273"/>
                  </a:cubicBezTo>
                  <a:cubicBezTo>
                    <a:pt x="3136" y="3379"/>
                    <a:pt x="2872" y="3713"/>
                    <a:pt x="2852" y="4108"/>
                  </a:cubicBezTo>
                  <a:cubicBezTo>
                    <a:pt x="2829" y="4546"/>
                    <a:pt x="2933" y="4982"/>
                    <a:pt x="2933" y="4982"/>
                  </a:cubicBezTo>
                  <a:lnTo>
                    <a:pt x="2621" y="5136"/>
                  </a:lnTo>
                  <a:lnTo>
                    <a:pt x="341" y="6253"/>
                  </a:lnTo>
                  <a:cubicBezTo>
                    <a:pt x="60" y="6391"/>
                    <a:pt x="1" y="6764"/>
                    <a:pt x="225" y="6981"/>
                  </a:cubicBezTo>
                  <a:lnTo>
                    <a:pt x="891" y="7628"/>
                  </a:lnTo>
                  <a:cubicBezTo>
                    <a:pt x="937" y="7673"/>
                    <a:pt x="990" y="7703"/>
                    <a:pt x="1046" y="7727"/>
                  </a:cubicBezTo>
                  <a:lnTo>
                    <a:pt x="535" y="7231"/>
                  </a:lnTo>
                  <a:cubicBezTo>
                    <a:pt x="311" y="7013"/>
                    <a:pt x="372" y="6640"/>
                    <a:pt x="651" y="6502"/>
                  </a:cubicBezTo>
                  <a:lnTo>
                    <a:pt x="2888" y="5407"/>
                  </a:lnTo>
                  <a:lnTo>
                    <a:pt x="4525" y="7060"/>
                  </a:lnTo>
                  <a:lnTo>
                    <a:pt x="4981" y="6961"/>
                  </a:lnTo>
                  <a:lnTo>
                    <a:pt x="3208" y="5248"/>
                  </a:lnTo>
                  <a:lnTo>
                    <a:pt x="3244" y="5229"/>
                  </a:lnTo>
                  <a:cubicBezTo>
                    <a:pt x="3244" y="5229"/>
                    <a:pt x="3141" y="4794"/>
                    <a:pt x="3162" y="4355"/>
                  </a:cubicBezTo>
                  <a:cubicBezTo>
                    <a:pt x="3182" y="3961"/>
                    <a:pt x="3449" y="3628"/>
                    <a:pt x="3828" y="3521"/>
                  </a:cubicBezTo>
                  <a:cubicBezTo>
                    <a:pt x="4230" y="3409"/>
                    <a:pt x="4653" y="3406"/>
                    <a:pt x="4695" y="3406"/>
                  </a:cubicBezTo>
                  <a:cubicBezTo>
                    <a:pt x="4697" y="3406"/>
                    <a:pt x="4698" y="3406"/>
                    <a:pt x="4698" y="3406"/>
                  </a:cubicBezTo>
                  <a:lnTo>
                    <a:pt x="4708" y="3368"/>
                  </a:lnTo>
                  <a:lnTo>
                    <a:pt x="6769" y="4720"/>
                  </a:lnTo>
                  <a:lnTo>
                    <a:pt x="6765" y="4252"/>
                  </a:lnTo>
                  <a:lnTo>
                    <a:pt x="4791" y="3021"/>
                  </a:lnTo>
                  <a:lnTo>
                    <a:pt x="5365" y="599"/>
                  </a:lnTo>
                  <a:cubicBezTo>
                    <a:pt x="5416" y="384"/>
                    <a:pt x="5606" y="251"/>
                    <a:pt x="5806" y="251"/>
                  </a:cubicBezTo>
                  <a:cubicBezTo>
                    <a:pt x="5889" y="251"/>
                    <a:pt x="5973" y="274"/>
                    <a:pt x="6050" y="324"/>
                  </a:cubicBezTo>
                  <a:lnTo>
                    <a:pt x="6648" y="712"/>
                  </a:lnTo>
                  <a:cubicBezTo>
                    <a:pt x="6613" y="661"/>
                    <a:pt x="6572" y="616"/>
                    <a:pt x="6519" y="581"/>
                  </a:cubicBezTo>
                  <a:lnTo>
                    <a:pt x="5738" y="74"/>
                  </a:lnTo>
                  <a:cubicBezTo>
                    <a:pt x="5662" y="24"/>
                    <a:pt x="5577" y="1"/>
                    <a:pt x="549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44" name="Google Shape;1044;p1"/>
          <p:cNvSpPr/>
          <p:nvPr/>
        </p:nvSpPr>
        <p:spPr>
          <a:xfrm flipH="1" rot="1175547">
            <a:off x="6812254" y="2172884"/>
            <a:ext cx="2929697" cy="1759778"/>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1"/>
          <p:cNvSpPr/>
          <p:nvPr/>
        </p:nvSpPr>
        <p:spPr>
          <a:xfrm rot="-6605851">
            <a:off x="7482312" y="-597765"/>
            <a:ext cx="1439676" cy="784978"/>
          </a:xfrm>
          <a:custGeom>
            <a:rect b="b" l="l" r="r" t="t"/>
            <a:pathLst>
              <a:path extrusionOk="0" fill="none" h="12439" w="22813">
                <a:moveTo>
                  <a:pt x="22812" y="0"/>
                </a:moveTo>
                <a:cubicBezTo>
                  <a:pt x="22812" y="0"/>
                  <a:pt x="20999" y="9660"/>
                  <a:pt x="12792" y="11049"/>
                </a:cubicBezTo>
                <a:cubicBezTo>
                  <a:pt x="4584" y="12439"/>
                  <a:pt x="0" y="710"/>
                  <a:pt x="0" y="71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46" name="Google Shape;1046;p1"/>
          <p:cNvGrpSpPr/>
          <p:nvPr/>
        </p:nvGrpSpPr>
        <p:grpSpPr>
          <a:xfrm>
            <a:off x="1818071" y="4209099"/>
            <a:ext cx="262163" cy="531538"/>
            <a:chOff x="2322875" y="1049950"/>
            <a:chExt cx="1301705" cy="2640525"/>
          </a:xfrm>
        </p:grpSpPr>
        <p:sp>
          <p:nvSpPr>
            <p:cNvPr id="1047" name="Google Shape;1047;p1"/>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1"/>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1"/>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0" name="Google Shape;1050;p1"/>
          <p:cNvGrpSpPr/>
          <p:nvPr/>
        </p:nvGrpSpPr>
        <p:grpSpPr>
          <a:xfrm>
            <a:off x="5704921" y="529374"/>
            <a:ext cx="262163" cy="531538"/>
            <a:chOff x="2322875" y="1049950"/>
            <a:chExt cx="1301705" cy="2640525"/>
          </a:xfrm>
        </p:grpSpPr>
        <p:sp>
          <p:nvSpPr>
            <p:cNvPr id="1051" name="Google Shape;1051;p1"/>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1"/>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1"/>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4" name="Google Shape;1054;p1"/>
          <p:cNvSpPr/>
          <p:nvPr/>
        </p:nvSpPr>
        <p:spPr>
          <a:xfrm flipH="1" rot="693687">
            <a:off x="1897425" y="-600783"/>
            <a:ext cx="3025015" cy="1817032"/>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1"/>
          <p:cNvSpPr/>
          <p:nvPr/>
        </p:nvSpPr>
        <p:spPr>
          <a:xfrm rot="-8317620">
            <a:off x="6131499" y="4299204"/>
            <a:ext cx="1579063" cy="861001"/>
          </a:xfrm>
          <a:custGeom>
            <a:rect b="b" l="l" r="r" t="t"/>
            <a:pathLst>
              <a:path extrusionOk="0" fill="none" h="12439" w="22813">
                <a:moveTo>
                  <a:pt x="22812" y="0"/>
                </a:moveTo>
                <a:cubicBezTo>
                  <a:pt x="22812" y="0"/>
                  <a:pt x="20999" y="9660"/>
                  <a:pt x="12792" y="11049"/>
                </a:cubicBezTo>
                <a:cubicBezTo>
                  <a:pt x="4584" y="12439"/>
                  <a:pt x="0" y="710"/>
                  <a:pt x="0" y="71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1"/>
          <p:cNvSpPr/>
          <p:nvPr/>
        </p:nvSpPr>
        <p:spPr>
          <a:xfrm flipH="1" rot="-926629">
            <a:off x="2014909" y="4212124"/>
            <a:ext cx="3266596" cy="1184365"/>
          </a:xfrm>
          <a:custGeom>
            <a:rect b="b" l="l" r="r" t="t"/>
            <a:pathLst>
              <a:path extrusionOk="0" fill="none" h="19231" w="53041">
                <a:moveTo>
                  <a:pt x="53040" y="14789"/>
                </a:moveTo>
                <a:cubicBezTo>
                  <a:pt x="53040" y="14789"/>
                  <a:pt x="49618" y="17159"/>
                  <a:pt x="41611" y="7597"/>
                </a:cubicBezTo>
                <a:cubicBezTo>
                  <a:pt x="39545" y="5131"/>
                  <a:pt x="36120" y="1533"/>
                  <a:pt x="32481" y="2245"/>
                </a:cubicBezTo>
                <a:cubicBezTo>
                  <a:pt x="31418" y="2453"/>
                  <a:pt x="29859" y="3206"/>
                  <a:pt x="29615" y="4305"/>
                </a:cubicBezTo>
                <a:cubicBezTo>
                  <a:pt x="29228" y="6051"/>
                  <a:pt x="31316" y="6683"/>
                  <a:pt x="32165" y="5721"/>
                </a:cubicBezTo>
                <a:cubicBezTo>
                  <a:pt x="33756" y="3916"/>
                  <a:pt x="30902" y="2404"/>
                  <a:pt x="29468" y="1989"/>
                </a:cubicBezTo>
                <a:cubicBezTo>
                  <a:pt x="22600" y="1"/>
                  <a:pt x="23994" y="8233"/>
                  <a:pt x="15235" y="13731"/>
                </a:cubicBezTo>
                <a:cubicBezTo>
                  <a:pt x="6476" y="19230"/>
                  <a:pt x="1" y="17179"/>
                  <a:pt x="1" y="1717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57" name="Google Shape;1057;p1"/>
          <p:cNvGrpSpPr/>
          <p:nvPr/>
        </p:nvGrpSpPr>
        <p:grpSpPr>
          <a:xfrm rot="2251379">
            <a:off x="5201774" y="4151513"/>
            <a:ext cx="1067193" cy="1018060"/>
            <a:chOff x="936800" y="644000"/>
            <a:chExt cx="3397834" cy="3241401"/>
          </a:xfrm>
        </p:grpSpPr>
        <p:sp>
          <p:nvSpPr>
            <p:cNvPr id="1058" name="Google Shape;1058;p1"/>
            <p:cNvSpPr/>
            <p:nvPr/>
          </p:nvSpPr>
          <p:spPr>
            <a:xfrm>
              <a:off x="936800" y="644000"/>
              <a:ext cx="3397834" cy="3241401"/>
            </a:xfrm>
            <a:custGeom>
              <a:rect b="b" l="l" r="r" t="t"/>
              <a:pathLst>
                <a:path extrusionOk="0" h="27144" w="28454">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1"/>
            <p:cNvSpPr/>
            <p:nvPr/>
          </p:nvSpPr>
          <p:spPr>
            <a:xfrm>
              <a:off x="1060634" y="813332"/>
              <a:ext cx="3149690" cy="2895933"/>
            </a:xfrm>
            <a:custGeom>
              <a:rect b="b" l="l" r="r" t="t"/>
              <a:pathLst>
                <a:path extrusionOk="0" h="24251" w="26376">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1"/>
            <p:cNvSpPr/>
            <p:nvPr/>
          </p:nvSpPr>
          <p:spPr>
            <a:xfrm>
              <a:off x="1948130" y="1077241"/>
              <a:ext cx="1363361" cy="2344952"/>
            </a:xfrm>
            <a:custGeom>
              <a:rect b="b" l="l" r="r" t="t"/>
              <a:pathLst>
                <a:path extrusionOk="0" h="19637" w="11417">
                  <a:moveTo>
                    <a:pt x="0" y="1"/>
                  </a:moveTo>
                  <a:lnTo>
                    <a:pt x="2992" y="17882"/>
                  </a:lnTo>
                  <a:lnTo>
                    <a:pt x="11417" y="19637"/>
                  </a:lnTo>
                  <a:lnTo>
                    <a:pt x="8399" y="1599"/>
                  </a:lnTo>
                  <a:lnTo>
                    <a:pt x="0"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1"/>
            <p:cNvSpPr/>
            <p:nvPr/>
          </p:nvSpPr>
          <p:spPr>
            <a:xfrm>
              <a:off x="1060634" y="1139815"/>
              <a:ext cx="3097506" cy="2569572"/>
            </a:xfrm>
            <a:custGeom>
              <a:rect b="b" l="l" r="r" t="t"/>
              <a:pathLst>
                <a:path extrusionOk="0" h="21518" w="25939">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1"/>
            <p:cNvSpPr/>
            <p:nvPr/>
          </p:nvSpPr>
          <p:spPr>
            <a:xfrm>
              <a:off x="1816773" y="1592998"/>
              <a:ext cx="145567" cy="249697"/>
            </a:xfrm>
            <a:custGeom>
              <a:rect b="b" l="l" r="r" t="t"/>
              <a:pathLst>
                <a:path extrusionOk="0" h="2091" w="1219">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1"/>
            <p:cNvSpPr/>
            <p:nvPr/>
          </p:nvSpPr>
          <p:spPr>
            <a:xfrm>
              <a:off x="1888423" y="1866938"/>
              <a:ext cx="67111" cy="23047"/>
            </a:xfrm>
            <a:custGeom>
              <a:rect b="b" l="l" r="r" t="t"/>
              <a:pathLst>
                <a:path extrusionOk="0" h="193" w="562">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1"/>
            <p:cNvSpPr/>
            <p:nvPr/>
          </p:nvSpPr>
          <p:spPr>
            <a:xfrm>
              <a:off x="3401537" y="2314987"/>
              <a:ext cx="145686" cy="249816"/>
            </a:xfrm>
            <a:custGeom>
              <a:rect b="b" l="l" r="r" t="t"/>
              <a:pathLst>
                <a:path extrusionOk="0" h="2092" w="122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1"/>
            <p:cNvSpPr/>
            <p:nvPr/>
          </p:nvSpPr>
          <p:spPr>
            <a:xfrm>
              <a:off x="3473067" y="2589046"/>
              <a:ext cx="67111" cy="23047"/>
            </a:xfrm>
            <a:custGeom>
              <a:rect b="b" l="l" r="r" t="t"/>
              <a:pathLst>
                <a:path extrusionOk="0" h="193" w="562">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1"/>
            <p:cNvSpPr/>
            <p:nvPr/>
          </p:nvSpPr>
          <p:spPr>
            <a:xfrm>
              <a:off x="1583077" y="3103012"/>
              <a:ext cx="145686" cy="249816"/>
            </a:xfrm>
            <a:custGeom>
              <a:rect b="b" l="l" r="r" t="t"/>
              <a:pathLst>
                <a:path extrusionOk="0" h="2092" w="122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1"/>
            <p:cNvSpPr/>
            <p:nvPr/>
          </p:nvSpPr>
          <p:spPr>
            <a:xfrm>
              <a:off x="1654607" y="3376833"/>
              <a:ext cx="67111" cy="23047"/>
            </a:xfrm>
            <a:custGeom>
              <a:rect b="b" l="l" r="r" t="t"/>
              <a:pathLst>
                <a:path extrusionOk="0" h="193" w="562">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3" name="Shape 1273"/>
        <p:cNvGrpSpPr/>
        <p:nvPr/>
      </p:nvGrpSpPr>
      <p:grpSpPr>
        <a:xfrm>
          <a:off x="0" y="0"/>
          <a:ext cx="0" cy="0"/>
          <a:chOff x="0" y="0"/>
          <a:chExt cx="0" cy="0"/>
        </a:xfrm>
      </p:grpSpPr>
      <p:sp>
        <p:nvSpPr>
          <p:cNvPr id="1274" name="Google Shape;1274;p9"/>
          <p:cNvSpPr txBox="1"/>
          <p:nvPr>
            <p:ph type="title"/>
          </p:nvPr>
        </p:nvSpPr>
        <p:spPr>
          <a:xfrm>
            <a:off x="726000" y="304950"/>
            <a:ext cx="7692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10 Most Departure Cities</a:t>
            </a:r>
            <a:endParaRPr/>
          </a:p>
        </p:txBody>
      </p:sp>
      <p:graphicFrame>
        <p:nvGraphicFramePr>
          <p:cNvPr id="1275" name="Google Shape;1275;p9"/>
          <p:cNvGraphicFramePr/>
          <p:nvPr/>
        </p:nvGraphicFramePr>
        <p:xfrm>
          <a:off x="6542941" y="1091818"/>
          <a:ext cx="3000000" cy="3000000"/>
        </p:xfrm>
        <a:graphic>
          <a:graphicData uri="http://schemas.openxmlformats.org/drawingml/2006/table">
            <a:tbl>
              <a:tblPr bandRow="1" firstRow="1">
                <a:noFill/>
                <a:tableStyleId>{66F73157-A440-48AE-ABDD-55B319B0781A}</a:tableStyleId>
              </a:tblPr>
              <a:tblGrid>
                <a:gridCol w="533150"/>
                <a:gridCol w="1763500"/>
              </a:tblGrid>
              <a:tr h="3180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rPr>
                        <a:t>No</a:t>
                      </a:r>
                      <a:endParaRPr sz="1400" u="none" cap="none" strike="noStrike">
                        <a:solidFill>
                          <a:schemeClr val="dk1"/>
                        </a:solidFill>
                        <a:latin typeface="Work Sans"/>
                        <a:ea typeface="Work Sans"/>
                        <a:cs typeface="Work Sans"/>
                        <a:sym typeface="Work Sans"/>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Work Sans"/>
                          <a:ea typeface="Work Sans"/>
                          <a:cs typeface="Work Sans"/>
                          <a:sym typeface="Work Sans"/>
                        </a:rPr>
                        <a:t>City</a:t>
                      </a:r>
                      <a:endParaRPr sz="1400" u="none" cap="none" strike="noStrike"/>
                    </a:p>
                  </a:txBody>
                  <a:tcPr marT="45725" marB="45725" marR="91450" marL="91450" anchor="ctr"/>
                </a:tc>
              </a:tr>
              <a:tr h="3180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rPr>
                        <a:t>1</a:t>
                      </a:r>
                      <a:endParaRPr sz="1400" u="none" cap="none" strike="noStrike">
                        <a:solidFill>
                          <a:schemeClr val="dk1"/>
                        </a:solidFill>
                        <a:latin typeface="Work Sans"/>
                        <a:ea typeface="Work Sans"/>
                        <a:cs typeface="Work Sans"/>
                        <a:sym typeface="Work Sans"/>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Work Sans"/>
                          <a:ea typeface="Work Sans"/>
                          <a:cs typeface="Work Sans"/>
                          <a:sym typeface="Work Sans"/>
                        </a:rPr>
                        <a:t>Tehran</a:t>
                      </a:r>
                      <a:endParaRPr sz="1400" u="none" cap="none" strike="noStrike"/>
                    </a:p>
                  </a:txBody>
                  <a:tcPr marT="45725" marB="45725" marR="91450" marL="91450"/>
                </a:tc>
              </a:tr>
              <a:tr h="3180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rPr>
                        <a:t>2</a:t>
                      </a:r>
                      <a:endParaRPr sz="1400" u="none" cap="none" strike="noStrike">
                        <a:solidFill>
                          <a:schemeClr val="dk1"/>
                        </a:solidFill>
                        <a:latin typeface="Work Sans"/>
                        <a:ea typeface="Work Sans"/>
                        <a:cs typeface="Work Sans"/>
                        <a:sym typeface="Work Sans"/>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Mashhad</a:t>
                      </a:r>
                      <a:endParaRPr sz="1400" u="none" cap="none" strike="noStrike">
                        <a:solidFill>
                          <a:schemeClr val="dk1"/>
                        </a:solidFill>
                        <a:latin typeface="Work Sans"/>
                        <a:ea typeface="Work Sans"/>
                        <a:cs typeface="Work Sans"/>
                        <a:sym typeface="Work Sans"/>
                      </a:endParaRPr>
                    </a:p>
                  </a:txBody>
                  <a:tcPr marT="45725" marB="45725" marR="91450" marL="91450"/>
                </a:tc>
              </a:tr>
              <a:tr h="3180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rPr>
                        <a:t>3</a:t>
                      </a:r>
                      <a:endParaRPr sz="1400" u="none" cap="none" strike="noStrike">
                        <a:solidFill>
                          <a:schemeClr val="dk1"/>
                        </a:solidFill>
                        <a:latin typeface="Work Sans"/>
                        <a:ea typeface="Work Sans"/>
                        <a:cs typeface="Work Sans"/>
                        <a:sym typeface="Work Sans"/>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Isfahan</a:t>
                      </a:r>
                      <a:endParaRPr sz="1400" u="none" cap="none" strike="noStrike">
                        <a:solidFill>
                          <a:schemeClr val="dk1"/>
                        </a:solidFill>
                        <a:latin typeface="Work Sans"/>
                        <a:ea typeface="Work Sans"/>
                        <a:cs typeface="Work Sans"/>
                        <a:sym typeface="Work Sans"/>
                      </a:endParaRPr>
                    </a:p>
                  </a:txBody>
                  <a:tcPr marT="45725" marB="45725" marR="91450" marL="91450"/>
                </a:tc>
              </a:tr>
              <a:tr h="3180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rPr>
                        <a:t>4</a:t>
                      </a:r>
                      <a:endParaRPr sz="1400" u="none" cap="none" strike="noStrike">
                        <a:solidFill>
                          <a:schemeClr val="dk1"/>
                        </a:solidFill>
                        <a:latin typeface="Work Sans"/>
                        <a:ea typeface="Work Sans"/>
                        <a:cs typeface="Work Sans"/>
                        <a:sym typeface="Work Sans"/>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Shiraz</a:t>
                      </a:r>
                      <a:endParaRPr sz="1400" u="none" cap="none" strike="noStrike">
                        <a:solidFill>
                          <a:schemeClr val="dk1"/>
                        </a:solidFill>
                        <a:latin typeface="Work Sans"/>
                        <a:ea typeface="Work Sans"/>
                        <a:cs typeface="Work Sans"/>
                        <a:sym typeface="Work Sans"/>
                      </a:endParaRPr>
                    </a:p>
                  </a:txBody>
                  <a:tcPr marT="45725" marB="45725" marR="91450" marL="91450"/>
                </a:tc>
              </a:tr>
              <a:tr h="3180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rPr>
                        <a:t>5</a:t>
                      </a:r>
                      <a:endParaRPr sz="1400" u="none" cap="none" strike="noStrike">
                        <a:solidFill>
                          <a:schemeClr val="dk1"/>
                        </a:solidFill>
                        <a:latin typeface="Work Sans"/>
                        <a:ea typeface="Work Sans"/>
                        <a:cs typeface="Work Sans"/>
                        <a:sym typeface="Work Sans"/>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Yazd</a:t>
                      </a:r>
                      <a:endParaRPr sz="1400" u="none" cap="none" strike="noStrike">
                        <a:solidFill>
                          <a:schemeClr val="dk1"/>
                        </a:solidFill>
                        <a:latin typeface="Work Sans"/>
                        <a:ea typeface="Work Sans"/>
                        <a:cs typeface="Work Sans"/>
                        <a:sym typeface="Work Sans"/>
                      </a:endParaRPr>
                    </a:p>
                  </a:txBody>
                  <a:tcPr marT="45725" marB="45725" marR="91450" marL="91450"/>
                </a:tc>
              </a:tr>
              <a:tr h="3180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rPr>
                        <a:t>6</a:t>
                      </a:r>
                      <a:endParaRPr sz="1400" u="none" cap="none" strike="noStrike">
                        <a:solidFill>
                          <a:schemeClr val="dk1"/>
                        </a:solidFill>
                        <a:latin typeface="Work Sans"/>
                        <a:ea typeface="Work Sans"/>
                        <a:cs typeface="Work Sans"/>
                        <a:sym typeface="Work Sans"/>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Mashhad(Greater Khorasan)</a:t>
                      </a:r>
                      <a:endParaRPr sz="1400" u="none" cap="none" strike="noStrike">
                        <a:solidFill>
                          <a:schemeClr val="dk1"/>
                        </a:solidFill>
                        <a:latin typeface="Work Sans"/>
                        <a:ea typeface="Work Sans"/>
                        <a:cs typeface="Work Sans"/>
                        <a:sym typeface="Work Sans"/>
                      </a:endParaRPr>
                    </a:p>
                  </a:txBody>
                  <a:tcPr marT="45725" marB="45725" marR="91450" marL="91450"/>
                </a:tc>
              </a:tr>
              <a:tr h="3180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rPr>
                        <a:t>7</a:t>
                      </a:r>
                      <a:endParaRPr sz="1400" u="none" cap="none" strike="noStrike">
                        <a:solidFill>
                          <a:schemeClr val="dk1"/>
                        </a:solidFill>
                        <a:latin typeface="Work Sans"/>
                        <a:ea typeface="Work Sans"/>
                        <a:cs typeface="Work Sans"/>
                        <a:sym typeface="Work Sans"/>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Ahvaz</a:t>
                      </a:r>
                      <a:endParaRPr sz="1400" u="none" cap="none" strike="noStrike">
                        <a:solidFill>
                          <a:schemeClr val="dk1"/>
                        </a:solidFill>
                        <a:latin typeface="Work Sans"/>
                        <a:ea typeface="Work Sans"/>
                        <a:cs typeface="Work Sans"/>
                        <a:sym typeface="Work Sans"/>
                      </a:endParaRPr>
                    </a:p>
                  </a:txBody>
                  <a:tcPr marT="45725" marB="45725" marR="91450" marL="91450"/>
                </a:tc>
              </a:tr>
              <a:tr h="3180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rPr>
                        <a:t>8</a:t>
                      </a:r>
                      <a:endParaRPr sz="1400" u="none" cap="none" strike="noStrike">
                        <a:solidFill>
                          <a:schemeClr val="dk1"/>
                        </a:solidFill>
                        <a:latin typeface="Work Sans"/>
                        <a:ea typeface="Work Sans"/>
                        <a:cs typeface="Work Sans"/>
                        <a:sym typeface="Work Sans"/>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Kerman</a:t>
                      </a:r>
                      <a:endParaRPr sz="1400" u="none" cap="none" strike="noStrike">
                        <a:solidFill>
                          <a:schemeClr val="dk1"/>
                        </a:solidFill>
                        <a:latin typeface="Work Sans"/>
                        <a:ea typeface="Work Sans"/>
                        <a:cs typeface="Work Sans"/>
                        <a:sym typeface="Work Sans"/>
                      </a:endParaRPr>
                    </a:p>
                  </a:txBody>
                  <a:tcPr marT="45725" marB="45725" marR="91450" marL="91450"/>
                </a:tc>
              </a:tr>
              <a:tr h="3180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rPr>
                        <a:t>9</a:t>
                      </a:r>
                      <a:endParaRPr sz="1400" u="none" cap="none" strike="noStrike">
                        <a:solidFill>
                          <a:schemeClr val="dk1"/>
                        </a:solidFill>
                        <a:latin typeface="Work Sans"/>
                        <a:ea typeface="Work Sans"/>
                        <a:cs typeface="Work Sans"/>
                        <a:sym typeface="Work Sans"/>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Qom</a:t>
                      </a:r>
                      <a:endParaRPr sz="1400" u="none" cap="none" strike="noStrike">
                        <a:solidFill>
                          <a:schemeClr val="dk1"/>
                        </a:solidFill>
                        <a:latin typeface="Work Sans"/>
                        <a:ea typeface="Work Sans"/>
                        <a:cs typeface="Work Sans"/>
                        <a:sym typeface="Work Sans"/>
                      </a:endParaRPr>
                    </a:p>
                  </a:txBody>
                  <a:tcPr marT="45725" marB="45725" marR="91450" marL="91450"/>
                </a:tc>
              </a:tr>
              <a:tr h="3180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rPr>
                        <a:t>10</a:t>
                      </a:r>
                      <a:endParaRPr sz="1400" u="none" cap="none" strike="noStrike">
                        <a:solidFill>
                          <a:schemeClr val="dk1"/>
                        </a:solidFill>
                        <a:latin typeface="Work Sans"/>
                        <a:ea typeface="Work Sans"/>
                        <a:cs typeface="Work Sans"/>
                        <a:sym typeface="Work Sans"/>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Bandar Abbas</a:t>
                      </a:r>
                      <a:endParaRPr sz="1400" u="none" cap="none" strike="noStrike">
                        <a:solidFill>
                          <a:schemeClr val="dk1"/>
                        </a:solidFill>
                        <a:latin typeface="Work Sans"/>
                        <a:ea typeface="Work Sans"/>
                        <a:cs typeface="Work Sans"/>
                        <a:sym typeface="Work Sans"/>
                      </a:endParaRPr>
                    </a:p>
                  </a:txBody>
                  <a:tcPr marT="45725" marB="45725" marR="91450" marL="91450"/>
                </a:tc>
              </a:tr>
            </a:tbl>
          </a:graphicData>
        </a:graphic>
      </p:graphicFrame>
      <p:pic>
        <p:nvPicPr>
          <p:cNvPr id="1276" name="Google Shape;1276;p9"/>
          <p:cNvPicPr preferRelativeResize="0"/>
          <p:nvPr/>
        </p:nvPicPr>
        <p:blipFill rotWithShape="1">
          <a:blip r:embed="rId3">
            <a:alphaModFix/>
          </a:blip>
          <a:srcRect b="0" l="0" r="0" t="0"/>
          <a:stretch/>
        </p:blipFill>
        <p:spPr>
          <a:xfrm>
            <a:off x="417800" y="983625"/>
            <a:ext cx="6009150" cy="3914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0" name="Shape 1280"/>
        <p:cNvGrpSpPr/>
        <p:nvPr/>
      </p:nvGrpSpPr>
      <p:grpSpPr>
        <a:xfrm>
          <a:off x="0" y="0"/>
          <a:ext cx="0" cy="0"/>
          <a:chOff x="0" y="0"/>
          <a:chExt cx="0" cy="0"/>
        </a:xfrm>
      </p:grpSpPr>
      <p:sp>
        <p:nvSpPr>
          <p:cNvPr id="1281" name="Google Shape;1281;p10"/>
          <p:cNvSpPr txBox="1"/>
          <p:nvPr>
            <p:ph type="title"/>
          </p:nvPr>
        </p:nvSpPr>
        <p:spPr>
          <a:xfrm>
            <a:off x="726000" y="304950"/>
            <a:ext cx="7692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10 Most Destination Cities</a:t>
            </a:r>
            <a:endParaRPr/>
          </a:p>
        </p:txBody>
      </p:sp>
      <p:graphicFrame>
        <p:nvGraphicFramePr>
          <p:cNvPr id="1282" name="Google Shape;1282;p10"/>
          <p:cNvGraphicFramePr/>
          <p:nvPr/>
        </p:nvGraphicFramePr>
        <p:xfrm>
          <a:off x="6528391" y="1071193"/>
          <a:ext cx="3000000" cy="3000000"/>
        </p:xfrm>
        <a:graphic>
          <a:graphicData uri="http://schemas.openxmlformats.org/drawingml/2006/table">
            <a:tbl>
              <a:tblPr bandRow="1" firstRow="1">
                <a:noFill/>
                <a:tableStyleId>{66F73157-A440-48AE-ABDD-55B319B0781A}</a:tableStyleId>
              </a:tblPr>
              <a:tblGrid>
                <a:gridCol w="516275"/>
                <a:gridCol w="1707750"/>
              </a:tblGrid>
              <a:tr h="3215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rPr>
                        <a:t>No</a:t>
                      </a:r>
                      <a:endParaRPr sz="1400" u="none" cap="none" strike="noStrike">
                        <a:solidFill>
                          <a:schemeClr val="dk1"/>
                        </a:solidFill>
                        <a:latin typeface="Work Sans"/>
                        <a:ea typeface="Work Sans"/>
                        <a:cs typeface="Work Sans"/>
                        <a:sym typeface="Work Sans"/>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Work Sans"/>
                          <a:ea typeface="Work Sans"/>
                          <a:cs typeface="Work Sans"/>
                          <a:sym typeface="Work Sans"/>
                        </a:rPr>
                        <a:t>City</a:t>
                      </a:r>
                      <a:endParaRPr sz="1400" u="none" cap="none" strike="noStrike"/>
                    </a:p>
                  </a:txBody>
                  <a:tcPr marT="45725" marB="45725" marR="91450" marL="91450" anchor="ctr"/>
                </a:tc>
              </a:tr>
              <a:tr h="3215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rPr>
                        <a:t>1</a:t>
                      </a:r>
                      <a:endParaRPr sz="1400" u="none" cap="none" strike="noStrike">
                        <a:solidFill>
                          <a:schemeClr val="dk1"/>
                        </a:solidFill>
                        <a:latin typeface="Work Sans"/>
                        <a:ea typeface="Work Sans"/>
                        <a:cs typeface="Work Sans"/>
                        <a:sym typeface="Work Sans"/>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Work Sans"/>
                          <a:ea typeface="Work Sans"/>
                          <a:cs typeface="Work Sans"/>
                          <a:sym typeface="Work Sans"/>
                        </a:rPr>
                        <a:t>Tehran</a:t>
                      </a:r>
                      <a:endParaRPr sz="1400" u="none" cap="none" strike="noStrike"/>
                    </a:p>
                  </a:txBody>
                  <a:tcPr marT="45725" marB="45725" marR="91450" marL="91450"/>
                </a:tc>
              </a:tr>
              <a:tr h="3215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rPr>
                        <a:t>2</a:t>
                      </a:r>
                      <a:endParaRPr sz="1400" u="none" cap="none" strike="noStrike">
                        <a:solidFill>
                          <a:schemeClr val="dk1"/>
                        </a:solidFill>
                        <a:latin typeface="Work Sans"/>
                        <a:ea typeface="Work Sans"/>
                        <a:cs typeface="Work Sans"/>
                        <a:sym typeface="Work Sans"/>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Mashhad</a:t>
                      </a:r>
                      <a:endParaRPr sz="1400" u="none" cap="none" strike="noStrike">
                        <a:solidFill>
                          <a:schemeClr val="dk1"/>
                        </a:solidFill>
                        <a:latin typeface="Work Sans"/>
                        <a:ea typeface="Work Sans"/>
                        <a:cs typeface="Work Sans"/>
                        <a:sym typeface="Work Sans"/>
                      </a:endParaRPr>
                    </a:p>
                  </a:txBody>
                  <a:tcPr marT="45725" marB="45725" marR="91450" marL="91450"/>
                </a:tc>
              </a:tr>
              <a:tr h="3215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rPr>
                        <a:t>3</a:t>
                      </a:r>
                      <a:endParaRPr sz="1400" u="none" cap="none" strike="noStrike">
                        <a:solidFill>
                          <a:schemeClr val="dk1"/>
                        </a:solidFill>
                        <a:latin typeface="Work Sans"/>
                        <a:ea typeface="Work Sans"/>
                        <a:cs typeface="Work Sans"/>
                        <a:sym typeface="Work Sans"/>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Isfahan</a:t>
                      </a:r>
                      <a:endParaRPr sz="1400" u="none" cap="none" strike="noStrike">
                        <a:solidFill>
                          <a:schemeClr val="dk1"/>
                        </a:solidFill>
                        <a:latin typeface="Work Sans"/>
                        <a:ea typeface="Work Sans"/>
                        <a:cs typeface="Work Sans"/>
                        <a:sym typeface="Work Sans"/>
                      </a:endParaRPr>
                    </a:p>
                  </a:txBody>
                  <a:tcPr marT="45725" marB="45725" marR="91450" marL="91450"/>
                </a:tc>
              </a:tr>
              <a:tr h="3215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rPr>
                        <a:t>4</a:t>
                      </a:r>
                      <a:endParaRPr sz="1400" u="none" cap="none" strike="noStrike">
                        <a:solidFill>
                          <a:schemeClr val="dk1"/>
                        </a:solidFill>
                        <a:latin typeface="Work Sans"/>
                        <a:ea typeface="Work Sans"/>
                        <a:cs typeface="Work Sans"/>
                        <a:sym typeface="Work Sans"/>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Shiraz</a:t>
                      </a:r>
                      <a:endParaRPr sz="1400" u="none" cap="none" strike="noStrike">
                        <a:solidFill>
                          <a:schemeClr val="dk1"/>
                        </a:solidFill>
                        <a:latin typeface="Work Sans"/>
                        <a:ea typeface="Work Sans"/>
                        <a:cs typeface="Work Sans"/>
                        <a:sym typeface="Work Sans"/>
                      </a:endParaRPr>
                    </a:p>
                  </a:txBody>
                  <a:tcPr marT="45725" marB="45725" marR="91450" marL="91450"/>
                </a:tc>
              </a:tr>
              <a:tr h="3215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rPr>
                        <a:t>5</a:t>
                      </a:r>
                      <a:endParaRPr sz="1400" u="none" cap="none" strike="noStrike">
                        <a:solidFill>
                          <a:schemeClr val="dk1"/>
                        </a:solidFill>
                        <a:latin typeface="Work Sans"/>
                        <a:ea typeface="Work Sans"/>
                        <a:cs typeface="Work Sans"/>
                        <a:sym typeface="Work Sans"/>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Yazd</a:t>
                      </a:r>
                      <a:endParaRPr sz="1400" u="none" cap="none" strike="noStrike">
                        <a:solidFill>
                          <a:schemeClr val="dk1"/>
                        </a:solidFill>
                        <a:latin typeface="Work Sans"/>
                        <a:ea typeface="Work Sans"/>
                        <a:cs typeface="Work Sans"/>
                        <a:sym typeface="Work Sans"/>
                      </a:endParaRPr>
                    </a:p>
                  </a:txBody>
                  <a:tcPr marT="45725" marB="45725" marR="91450" marL="91450"/>
                </a:tc>
              </a:tr>
              <a:tr h="3215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rPr>
                        <a:t>6</a:t>
                      </a:r>
                      <a:endParaRPr sz="1400" u="none" cap="none" strike="noStrike">
                        <a:solidFill>
                          <a:schemeClr val="dk1"/>
                        </a:solidFill>
                        <a:latin typeface="Work Sans"/>
                        <a:ea typeface="Work Sans"/>
                        <a:cs typeface="Work Sans"/>
                        <a:sym typeface="Work Sans"/>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Qom</a:t>
                      </a:r>
                      <a:endParaRPr sz="1400" u="none" cap="none" strike="noStrike">
                        <a:solidFill>
                          <a:schemeClr val="dk1"/>
                        </a:solidFill>
                        <a:latin typeface="Work Sans"/>
                        <a:ea typeface="Work Sans"/>
                        <a:cs typeface="Work Sans"/>
                        <a:sym typeface="Work Sans"/>
                      </a:endParaRPr>
                    </a:p>
                  </a:txBody>
                  <a:tcPr marT="45725" marB="45725" marR="91450" marL="91450"/>
                </a:tc>
              </a:tr>
              <a:tr h="5239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rPr>
                        <a:t>7</a:t>
                      </a:r>
                      <a:endParaRPr sz="1400" u="none" cap="none" strike="noStrike">
                        <a:solidFill>
                          <a:schemeClr val="dk1"/>
                        </a:solidFill>
                        <a:latin typeface="Work Sans"/>
                        <a:ea typeface="Work Sans"/>
                        <a:cs typeface="Work Sans"/>
                        <a:sym typeface="Work Sans"/>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Mashhad(Greater Khorasan)</a:t>
                      </a:r>
                      <a:endParaRPr sz="1400" u="none" cap="none" strike="noStrike">
                        <a:solidFill>
                          <a:schemeClr val="dk1"/>
                        </a:solidFill>
                        <a:latin typeface="Work Sans"/>
                        <a:ea typeface="Work Sans"/>
                        <a:cs typeface="Work Sans"/>
                        <a:sym typeface="Work Sans"/>
                      </a:endParaRPr>
                    </a:p>
                  </a:txBody>
                  <a:tcPr marT="45725" marB="45725" marR="91450" marL="91450"/>
                </a:tc>
              </a:tr>
              <a:tr h="3215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rPr>
                        <a:t>8</a:t>
                      </a:r>
                      <a:endParaRPr sz="1400" u="none" cap="none" strike="noStrike">
                        <a:solidFill>
                          <a:schemeClr val="dk1"/>
                        </a:solidFill>
                        <a:latin typeface="Work Sans"/>
                        <a:ea typeface="Work Sans"/>
                        <a:cs typeface="Work Sans"/>
                        <a:sym typeface="Work Sans"/>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Ahvaz</a:t>
                      </a:r>
                      <a:endParaRPr sz="1400" u="none" cap="none" strike="noStrike">
                        <a:solidFill>
                          <a:schemeClr val="dk1"/>
                        </a:solidFill>
                        <a:latin typeface="Work Sans"/>
                        <a:ea typeface="Work Sans"/>
                        <a:cs typeface="Work Sans"/>
                        <a:sym typeface="Work Sans"/>
                      </a:endParaRPr>
                    </a:p>
                  </a:txBody>
                  <a:tcPr marT="45725" marB="45725" marR="91450" marL="91450"/>
                </a:tc>
              </a:tr>
              <a:tr h="3215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rPr>
                        <a:t>9</a:t>
                      </a:r>
                      <a:endParaRPr sz="1400" u="none" cap="none" strike="noStrike">
                        <a:solidFill>
                          <a:schemeClr val="dk1"/>
                        </a:solidFill>
                        <a:latin typeface="Work Sans"/>
                        <a:ea typeface="Work Sans"/>
                        <a:cs typeface="Work Sans"/>
                        <a:sym typeface="Work Sans"/>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Kerman</a:t>
                      </a:r>
                      <a:endParaRPr sz="1400" u="none" cap="none" strike="noStrike">
                        <a:solidFill>
                          <a:schemeClr val="dk1"/>
                        </a:solidFill>
                        <a:latin typeface="Work Sans"/>
                        <a:ea typeface="Work Sans"/>
                        <a:cs typeface="Work Sans"/>
                        <a:sym typeface="Work Sans"/>
                      </a:endParaRPr>
                    </a:p>
                  </a:txBody>
                  <a:tcPr marT="45725" marB="45725" marR="91450" marL="91450"/>
                </a:tc>
              </a:tr>
              <a:tr h="3215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rPr>
                        <a:t>10</a:t>
                      </a:r>
                      <a:endParaRPr sz="1400" u="none" cap="none" strike="noStrike">
                        <a:solidFill>
                          <a:schemeClr val="dk1"/>
                        </a:solidFill>
                        <a:latin typeface="Work Sans"/>
                        <a:ea typeface="Work Sans"/>
                        <a:cs typeface="Work Sans"/>
                        <a:sym typeface="Work Sans"/>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Tabriz</a:t>
                      </a:r>
                      <a:endParaRPr sz="1400" u="none" cap="none" strike="noStrike">
                        <a:solidFill>
                          <a:schemeClr val="dk1"/>
                        </a:solidFill>
                        <a:latin typeface="Work Sans"/>
                        <a:ea typeface="Work Sans"/>
                        <a:cs typeface="Work Sans"/>
                        <a:sym typeface="Work Sans"/>
                      </a:endParaRPr>
                    </a:p>
                  </a:txBody>
                  <a:tcPr marT="45725" marB="45725" marR="91450" marL="91450"/>
                </a:tc>
              </a:tr>
            </a:tbl>
          </a:graphicData>
        </a:graphic>
      </p:graphicFrame>
      <p:pic>
        <p:nvPicPr>
          <p:cNvPr id="1283" name="Google Shape;1283;p10"/>
          <p:cNvPicPr preferRelativeResize="0"/>
          <p:nvPr/>
        </p:nvPicPr>
        <p:blipFill rotWithShape="1">
          <a:blip r:embed="rId3">
            <a:alphaModFix/>
          </a:blip>
          <a:srcRect b="0" l="0" r="0" t="0"/>
          <a:stretch/>
        </p:blipFill>
        <p:spPr>
          <a:xfrm>
            <a:off x="297700" y="960488"/>
            <a:ext cx="6131307" cy="3961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7" name="Shape 1287"/>
        <p:cNvGrpSpPr/>
        <p:nvPr/>
      </p:nvGrpSpPr>
      <p:grpSpPr>
        <a:xfrm>
          <a:off x="0" y="0"/>
          <a:ext cx="0" cy="0"/>
          <a:chOff x="0" y="0"/>
          <a:chExt cx="0" cy="0"/>
        </a:xfrm>
      </p:grpSpPr>
      <p:sp>
        <p:nvSpPr>
          <p:cNvPr id="1288" name="Google Shape;1288;p13"/>
          <p:cNvSpPr txBox="1"/>
          <p:nvPr>
            <p:ph type="title"/>
          </p:nvPr>
        </p:nvSpPr>
        <p:spPr>
          <a:xfrm>
            <a:off x="726000" y="304950"/>
            <a:ext cx="7692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sz="3200"/>
              <a:t>Cancellation and Trip Reason</a:t>
            </a:r>
            <a:endParaRPr/>
          </a:p>
        </p:txBody>
      </p:sp>
      <p:grpSp>
        <p:nvGrpSpPr>
          <p:cNvPr id="1289" name="Google Shape;1289;p13"/>
          <p:cNvGrpSpPr/>
          <p:nvPr/>
        </p:nvGrpSpPr>
        <p:grpSpPr>
          <a:xfrm>
            <a:off x="714100" y="971925"/>
            <a:ext cx="7715795" cy="3961050"/>
            <a:chOff x="714100" y="986450"/>
            <a:chExt cx="7715795" cy="3961050"/>
          </a:xfrm>
        </p:grpSpPr>
        <p:cxnSp>
          <p:nvCxnSpPr>
            <p:cNvPr id="1290" name="Google Shape;1290;p13"/>
            <p:cNvCxnSpPr/>
            <p:nvPr/>
          </p:nvCxnSpPr>
          <p:spPr>
            <a:xfrm flipH="1" rot="10800000">
              <a:off x="1356100" y="3990950"/>
              <a:ext cx="5260200" cy="14400"/>
            </a:xfrm>
            <a:prstGeom prst="straightConnector1">
              <a:avLst/>
            </a:prstGeom>
            <a:noFill/>
            <a:ln cap="flat" cmpd="sng" w="19050">
              <a:solidFill>
                <a:srgbClr val="000000"/>
              </a:solidFill>
              <a:prstDash val="lgDash"/>
              <a:round/>
              <a:headEnd len="sm" w="sm" type="none"/>
              <a:tailEnd len="sm" w="sm" type="none"/>
            </a:ln>
          </p:spPr>
        </p:cxnSp>
        <p:pic>
          <p:nvPicPr>
            <p:cNvPr id="1291" name="Google Shape;1291;p13"/>
            <p:cNvPicPr preferRelativeResize="0"/>
            <p:nvPr/>
          </p:nvPicPr>
          <p:blipFill rotWithShape="1">
            <a:blip r:embed="rId3">
              <a:alphaModFix/>
            </a:blip>
            <a:srcRect b="0" l="0" r="0" t="0"/>
            <a:stretch/>
          </p:blipFill>
          <p:spPr>
            <a:xfrm>
              <a:off x="714100" y="986450"/>
              <a:ext cx="7715795" cy="3961050"/>
            </a:xfrm>
            <a:prstGeom prst="rect">
              <a:avLst/>
            </a:prstGeom>
            <a:noFill/>
            <a:ln>
              <a:noFill/>
            </a:ln>
          </p:spPr>
        </p:pic>
      </p:grpSp>
      <p:sp>
        <p:nvSpPr>
          <p:cNvPr id="1292" name="Google Shape;1292;p13"/>
          <p:cNvSpPr txBox="1"/>
          <p:nvPr/>
        </p:nvSpPr>
        <p:spPr>
          <a:xfrm>
            <a:off x="5315625" y="4589575"/>
            <a:ext cx="1627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Inter"/>
                <a:ea typeface="Inter"/>
                <a:cs typeface="Inter"/>
                <a:sym typeface="Inter"/>
              </a:rPr>
              <a:t>1: Cancel</a:t>
            </a:r>
            <a:endParaRPr b="0" i="0" sz="1400" u="none" cap="none" strike="noStrike">
              <a:solidFill>
                <a:schemeClr val="dk1"/>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Inter"/>
                <a:ea typeface="Inter"/>
                <a:cs typeface="Inter"/>
                <a:sym typeface="Inter"/>
              </a:rPr>
              <a:t>0: Non-Cancel</a:t>
            </a:r>
            <a:endParaRPr b="0" i="0" sz="1400" u="none" cap="none" strike="noStrike">
              <a:solidFill>
                <a:schemeClr val="dk1"/>
              </a:solidFill>
              <a:latin typeface="Inter"/>
              <a:ea typeface="Inter"/>
              <a:cs typeface="Inter"/>
              <a:sym typeface="Int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6" name="Shape 1296"/>
        <p:cNvGrpSpPr/>
        <p:nvPr/>
      </p:nvGrpSpPr>
      <p:grpSpPr>
        <a:xfrm>
          <a:off x="0" y="0"/>
          <a:ext cx="0" cy="0"/>
          <a:chOff x="0" y="0"/>
          <a:chExt cx="0" cy="0"/>
        </a:xfrm>
      </p:grpSpPr>
      <p:sp>
        <p:nvSpPr>
          <p:cNvPr id="1297" name="Google Shape;1297;p14"/>
          <p:cNvSpPr txBox="1"/>
          <p:nvPr>
            <p:ph type="title"/>
          </p:nvPr>
        </p:nvSpPr>
        <p:spPr>
          <a:xfrm>
            <a:off x="726000" y="304950"/>
            <a:ext cx="7692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sz="3200"/>
              <a:t>Vehicle and Trip Reason</a:t>
            </a:r>
            <a:endParaRPr/>
          </a:p>
        </p:txBody>
      </p:sp>
      <p:grpSp>
        <p:nvGrpSpPr>
          <p:cNvPr id="1298" name="Google Shape;1298;p14"/>
          <p:cNvGrpSpPr/>
          <p:nvPr/>
        </p:nvGrpSpPr>
        <p:grpSpPr>
          <a:xfrm>
            <a:off x="872263" y="971925"/>
            <a:ext cx="7399464" cy="3961051"/>
            <a:chOff x="872263" y="971925"/>
            <a:chExt cx="7399464" cy="3961051"/>
          </a:xfrm>
        </p:grpSpPr>
        <p:cxnSp>
          <p:nvCxnSpPr>
            <p:cNvPr id="1299" name="Google Shape;1299;p14"/>
            <p:cNvCxnSpPr/>
            <p:nvPr/>
          </p:nvCxnSpPr>
          <p:spPr>
            <a:xfrm flipH="1" rot="10800000">
              <a:off x="1483350" y="3220875"/>
              <a:ext cx="4899900" cy="14400"/>
            </a:xfrm>
            <a:prstGeom prst="straightConnector1">
              <a:avLst/>
            </a:prstGeom>
            <a:noFill/>
            <a:ln cap="flat" cmpd="sng" w="19050">
              <a:solidFill>
                <a:srgbClr val="000000"/>
              </a:solidFill>
              <a:prstDash val="lgDash"/>
              <a:round/>
              <a:headEnd len="sm" w="sm" type="none"/>
              <a:tailEnd len="sm" w="sm" type="none"/>
            </a:ln>
          </p:spPr>
        </p:cxnSp>
        <p:pic>
          <p:nvPicPr>
            <p:cNvPr id="1300" name="Google Shape;1300;p14"/>
            <p:cNvPicPr preferRelativeResize="0"/>
            <p:nvPr/>
          </p:nvPicPr>
          <p:blipFill rotWithShape="1">
            <a:blip r:embed="rId3">
              <a:alphaModFix/>
            </a:blip>
            <a:srcRect b="0" l="0" r="0" t="0"/>
            <a:stretch/>
          </p:blipFill>
          <p:spPr>
            <a:xfrm>
              <a:off x="872263" y="971925"/>
              <a:ext cx="7399464" cy="3961051"/>
            </a:xfrm>
            <a:prstGeom prst="rect">
              <a:avLst/>
            </a:prstGeom>
            <a:noFill/>
            <a:ln>
              <a:noFill/>
            </a:ln>
          </p:spPr>
        </p:pic>
      </p:grpSp>
      <p:sp>
        <p:nvSpPr>
          <p:cNvPr id="1301" name="Google Shape;1301;p14"/>
          <p:cNvSpPr txBox="1"/>
          <p:nvPr/>
        </p:nvSpPr>
        <p:spPr>
          <a:xfrm>
            <a:off x="5823850" y="4586025"/>
            <a:ext cx="1627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Inter"/>
                <a:ea typeface="Inter"/>
                <a:cs typeface="Inter"/>
                <a:sym typeface="Inter"/>
              </a:rPr>
              <a:t>1: Cancel</a:t>
            </a:r>
            <a:endParaRPr b="0" i="0" sz="1400" u="none" cap="none" strike="noStrike">
              <a:solidFill>
                <a:schemeClr val="dk1"/>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Inter"/>
                <a:ea typeface="Inter"/>
                <a:cs typeface="Inter"/>
                <a:sym typeface="Inter"/>
              </a:rPr>
              <a:t>0: Non-Cancel</a:t>
            </a:r>
            <a:endParaRPr b="0" i="0" sz="1400" u="none" cap="none" strike="noStrike">
              <a:solidFill>
                <a:schemeClr val="dk1"/>
              </a:solidFill>
              <a:latin typeface="Inter"/>
              <a:ea typeface="Inter"/>
              <a:cs typeface="Inter"/>
              <a:sym typeface="Int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5" name="Shape 1305"/>
        <p:cNvGrpSpPr/>
        <p:nvPr/>
      </p:nvGrpSpPr>
      <p:grpSpPr>
        <a:xfrm>
          <a:off x="0" y="0"/>
          <a:ext cx="0" cy="0"/>
          <a:chOff x="0" y="0"/>
          <a:chExt cx="0" cy="0"/>
        </a:xfrm>
      </p:grpSpPr>
      <p:sp>
        <p:nvSpPr>
          <p:cNvPr id="1306" name="Google Shape;1306;p15"/>
          <p:cNvSpPr txBox="1"/>
          <p:nvPr>
            <p:ph type="title"/>
          </p:nvPr>
        </p:nvSpPr>
        <p:spPr>
          <a:xfrm>
            <a:off x="726000" y="304950"/>
            <a:ext cx="7692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sz="3200"/>
              <a:t>Vehicle and Cancellation</a:t>
            </a:r>
            <a:endParaRPr/>
          </a:p>
        </p:txBody>
      </p:sp>
      <p:grpSp>
        <p:nvGrpSpPr>
          <p:cNvPr id="1307" name="Google Shape;1307;p15"/>
          <p:cNvGrpSpPr/>
          <p:nvPr/>
        </p:nvGrpSpPr>
        <p:grpSpPr>
          <a:xfrm>
            <a:off x="872263" y="1030050"/>
            <a:ext cx="7399464" cy="3961051"/>
            <a:chOff x="872263" y="1030050"/>
            <a:chExt cx="7399464" cy="3961051"/>
          </a:xfrm>
        </p:grpSpPr>
        <p:cxnSp>
          <p:nvCxnSpPr>
            <p:cNvPr id="1308" name="Google Shape;1308;p15"/>
            <p:cNvCxnSpPr/>
            <p:nvPr/>
          </p:nvCxnSpPr>
          <p:spPr>
            <a:xfrm flipH="1" rot="10800000">
              <a:off x="1508500" y="4063550"/>
              <a:ext cx="4845900" cy="18000"/>
            </a:xfrm>
            <a:prstGeom prst="straightConnector1">
              <a:avLst/>
            </a:prstGeom>
            <a:noFill/>
            <a:ln cap="flat" cmpd="sng" w="19050">
              <a:solidFill>
                <a:srgbClr val="000000"/>
              </a:solidFill>
              <a:prstDash val="lgDash"/>
              <a:round/>
              <a:headEnd len="sm" w="sm" type="none"/>
              <a:tailEnd len="sm" w="sm" type="none"/>
            </a:ln>
          </p:spPr>
        </p:cxnSp>
        <p:pic>
          <p:nvPicPr>
            <p:cNvPr id="1309" name="Google Shape;1309;p15"/>
            <p:cNvPicPr preferRelativeResize="0"/>
            <p:nvPr/>
          </p:nvPicPr>
          <p:blipFill rotWithShape="1">
            <a:blip r:embed="rId3">
              <a:alphaModFix/>
            </a:blip>
            <a:srcRect b="0" l="0" r="0" t="0"/>
            <a:stretch/>
          </p:blipFill>
          <p:spPr>
            <a:xfrm>
              <a:off x="872263" y="1030050"/>
              <a:ext cx="7399464" cy="3961051"/>
            </a:xfrm>
            <a:prstGeom prst="rect">
              <a:avLst/>
            </a:prstGeom>
            <a:noFill/>
            <a:ln>
              <a:noFill/>
            </a:ln>
          </p:spPr>
        </p:pic>
      </p:grpSp>
      <p:sp>
        <p:nvSpPr>
          <p:cNvPr id="1310" name="Google Shape;1310;p15"/>
          <p:cNvSpPr txBox="1"/>
          <p:nvPr/>
        </p:nvSpPr>
        <p:spPr>
          <a:xfrm>
            <a:off x="5849375" y="4604125"/>
            <a:ext cx="1627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Inter"/>
                <a:ea typeface="Inter"/>
                <a:cs typeface="Inter"/>
                <a:sym typeface="Inter"/>
              </a:rPr>
              <a:t>1: Cancel</a:t>
            </a:r>
            <a:endParaRPr b="0" i="0" sz="1400" u="none" cap="none" strike="noStrike">
              <a:solidFill>
                <a:schemeClr val="dk1"/>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Inter"/>
                <a:ea typeface="Inter"/>
                <a:cs typeface="Inter"/>
                <a:sym typeface="Inter"/>
              </a:rPr>
              <a:t>0: Non-Cancel</a:t>
            </a:r>
            <a:endParaRPr b="0" i="0" sz="1400" u="none" cap="none" strike="noStrike">
              <a:solidFill>
                <a:schemeClr val="dk1"/>
              </a:solidFill>
              <a:latin typeface="Inter"/>
              <a:ea typeface="Inter"/>
              <a:cs typeface="Inter"/>
              <a:sym typeface="Int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4" name="Shape 1314"/>
        <p:cNvGrpSpPr/>
        <p:nvPr/>
      </p:nvGrpSpPr>
      <p:grpSpPr>
        <a:xfrm>
          <a:off x="0" y="0"/>
          <a:ext cx="0" cy="0"/>
          <a:chOff x="0" y="0"/>
          <a:chExt cx="0" cy="0"/>
        </a:xfrm>
      </p:grpSpPr>
      <p:sp>
        <p:nvSpPr>
          <p:cNvPr id="1315" name="Google Shape;1315;p16"/>
          <p:cNvSpPr txBox="1"/>
          <p:nvPr>
            <p:ph type="title"/>
          </p:nvPr>
        </p:nvSpPr>
        <p:spPr>
          <a:xfrm>
            <a:off x="726000" y="304950"/>
            <a:ext cx="7692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sz="3200"/>
              <a:t>Gender and Cancellation</a:t>
            </a:r>
            <a:endParaRPr/>
          </a:p>
        </p:txBody>
      </p:sp>
      <p:grpSp>
        <p:nvGrpSpPr>
          <p:cNvPr id="1316" name="Google Shape;1316;p16"/>
          <p:cNvGrpSpPr/>
          <p:nvPr/>
        </p:nvGrpSpPr>
        <p:grpSpPr>
          <a:xfrm>
            <a:off x="725988" y="957400"/>
            <a:ext cx="7399464" cy="3961051"/>
            <a:chOff x="872263" y="1015525"/>
            <a:chExt cx="7399464" cy="3961051"/>
          </a:xfrm>
        </p:grpSpPr>
        <p:cxnSp>
          <p:nvCxnSpPr>
            <p:cNvPr id="1317" name="Google Shape;1317;p16"/>
            <p:cNvCxnSpPr/>
            <p:nvPr/>
          </p:nvCxnSpPr>
          <p:spPr>
            <a:xfrm flipH="1" rot="10800000">
              <a:off x="1508500" y="4020025"/>
              <a:ext cx="5260200" cy="14400"/>
            </a:xfrm>
            <a:prstGeom prst="straightConnector1">
              <a:avLst/>
            </a:prstGeom>
            <a:noFill/>
            <a:ln cap="flat" cmpd="sng" w="19050">
              <a:solidFill>
                <a:srgbClr val="000000"/>
              </a:solidFill>
              <a:prstDash val="lgDash"/>
              <a:round/>
              <a:headEnd len="sm" w="sm" type="none"/>
              <a:tailEnd len="sm" w="sm" type="none"/>
            </a:ln>
          </p:spPr>
        </p:cxnSp>
        <p:pic>
          <p:nvPicPr>
            <p:cNvPr id="1318" name="Google Shape;1318;p16"/>
            <p:cNvPicPr preferRelativeResize="0"/>
            <p:nvPr/>
          </p:nvPicPr>
          <p:blipFill rotWithShape="1">
            <a:blip r:embed="rId3">
              <a:alphaModFix/>
            </a:blip>
            <a:srcRect b="0" l="0" r="0" t="0"/>
            <a:stretch/>
          </p:blipFill>
          <p:spPr>
            <a:xfrm>
              <a:off x="872263" y="1015525"/>
              <a:ext cx="7399464" cy="3961051"/>
            </a:xfrm>
            <a:prstGeom prst="rect">
              <a:avLst/>
            </a:prstGeom>
            <a:noFill/>
            <a:ln>
              <a:noFill/>
            </a:ln>
          </p:spPr>
        </p:pic>
      </p:grpSp>
      <p:sp>
        <p:nvSpPr>
          <p:cNvPr id="1319" name="Google Shape;1319;p16"/>
          <p:cNvSpPr txBox="1"/>
          <p:nvPr/>
        </p:nvSpPr>
        <p:spPr>
          <a:xfrm>
            <a:off x="8125450" y="1433575"/>
            <a:ext cx="10461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Inter"/>
                <a:ea typeface="Inter"/>
                <a:cs typeface="Inter"/>
                <a:sym typeface="Inter"/>
              </a:rPr>
              <a:t>1: Male</a:t>
            </a:r>
            <a:endParaRPr b="0" i="0" sz="1400" u="none" cap="none" strike="noStrike">
              <a:solidFill>
                <a:schemeClr val="dk1"/>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Inter"/>
                <a:ea typeface="Inter"/>
                <a:cs typeface="Inter"/>
                <a:sym typeface="Inter"/>
              </a:rPr>
              <a:t>0: Female</a:t>
            </a:r>
            <a:endParaRPr b="0" i="0" sz="1400" u="none" cap="none" strike="noStrike">
              <a:solidFill>
                <a:schemeClr val="dk1"/>
              </a:solidFill>
              <a:latin typeface="Inter"/>
              <a:ea typeface="Inter"/>
              <a:cs typeface="Inter"/>
              <a:sym typeface="Inter"/>
            </a:endParaRPr>
          </a:p>
        </p:txBody>
      </p:sp>
      <p:sp>
        <p:nvSpPr>
          <p:cNvPr id="1320" name="Google Shape;1320;p16"/>
          <p:cNvSpPr txBox="1"/>
          <p:nvPr/>
        </p:nvSpPr>
        <p:spPr>
          <a:xfrm>
            <a:off x="4876200" y="4606400"/>
            <a:ext cx="1627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Inter"/>
                <a:ea typeface="Inter"/>
                <a:cs typeface="Inter"/>
                <a:sym typeface="Inter"/>
              </a:rPr>
              <a:t>1: Cancel</a:t>
            </a:r>
            <a:endParaRPr b="0" i="0" sz="1400" u="none" cap="none" strike="noStrike">
              <a:solidFill>
                <a:schemeClr val="dk1"/>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Inter"/>
                <a:ea typeface="Inter"/>
                <a:cs typeface="Inter"/>
                <a:sym typeface="Inter"/>
              </a:rPr>
              <a:t>0: Non-Cancel</a:t>
            </a:r>
            <a:endParaRPr b="0" i="0" sz="1400" u="none" cap="none" strike="noStrike">
              <a:solidFill>
                <a:schemeClr val="dk1"/>
              </a:solidFill>
              <a:latin typeface="Inter"/>
              <a:ea typeface="Inter"/>
              <a:cs typeface="Inter"/>
              <a:sym typeface="Int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4" name="Shape 1324"/>
        <p:cNvGrpSpPr/>
        <p:nvPr/>
      </p:nvGrpSpPr>
      <p:grpSpPr>
        <a:xfrm>
          <a:off x="0" y="0"/>
          <a:ext cx="0" cy="0"/>
          <a:chOff x="0" y="0"/>
          <a:chExt cx="0" cy="0"/>
        </a:xfrm>
      </p:grpSpPr>
      <p:sp>
        <p:nvSpPr>
          <p:cNvPr id="1325" name="Google Shape;1325;p11"/>
          <p:cNvSpPr txBox="1"/>
          <p:nvPr>
            <p:ph type="title"/>
          </p:nvPr>
        </p:nvSpPr>
        <p:spPr>
          <a:xfrm>
            <a:off x="726000" y="304950"/>
            <a:ext cx="7692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Monthly Income</a:t>
            </a:r>
            <a:endParaRPr/>
          </a:p>
        </p:txBody>
      </p:sp>
      <p:pic>
        <p:nvPicPr>
          <p:cNvPr id="1326" name="Google Shape;1326;p11"/>
          <p:cNvPicPr preferRelativeResize="0"/>
          <p:nvPr/>
        </p:nvPicPr>
        <p:blipFill rotWithShape="1">
          <a:blip r:embed="rId3">
            <a:alphaModFix/>
          </a:blip>
          <a:srcRect b="0" l="0" r="0" t="0"/>
          <a:stretch/>
        </p:blipFill>
        <p:spPr>
          <a:xfrm>
            <a:off x="766450" y="993875"/>
            <a:ext cx="7611101" cy="3229425"/>
          </a:xfrm>
          <a:prstGeom prst="rect">
            <a:avLst/>
          </a:prstGeom>
          <a:noFill/>
          <a:ln>
            <a:noFill/>
          </a:ln>
        </p:spPr>
      </p:pic>
      <p:sp>
        <p:nvSpPr>
          <p:cNvPr id="1327" name="Google Shape;1327;p11"/>
          <p:cNvSpPr txBox="1"/>
          <p:nvPr/>
        </p:nvSpPr>
        <p:spPr>
          <a:xfrm>
            <a:off x="766500" y="4223300"/>
            <a:ext cx="7611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Inter"/>
                <a:ea typeface="Inter"/>
                <a:cs typeface="Inter"/>
                <a:sym typeface="Inter"/>
              </a:rPr>
              <a:t>There is a slight difference in income, between net income and gross income</a:t>
            </a:r>
            <a:endParaRPr b="0" i="0" sz="1400" u="none" cap="none" strike="noStrike">
              <a:solidFill>
                <a:schemeClr val="dk1"/>
              </a:solidFill>
              <a:latin typeface="Inter"/>
              <a:ea typeface="Inter"/>
              <a:cs typeface="Inter"/>
              <a:sym typeface="Inte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p12"/>
          <p:cNvSpPr txBox="1"/>
          <p:nvPr/>
        </p:nvSpPr>
        <p:spPr>
          <a:xfrm>
            <a:off x="807000" y="4019875"/>
            <a:ext cx="76110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Inter"/>
                <a:ea typeface="Inter"/>
                <a:cs typeface="Inter"/>
                <a:sym typeface="Inter"/>
              </a:rPr>
              <a:t>The ticket cancellation occurred within a short time frame between the booking time and departure time.</a:t>
            </a:r>
            <a:endParaRPr b="0" i="0" sz="1400" u="none" cap="none" strike="noStrike">
              <a:solidFill>
                <a:schemeClr val="dk1"/>
              </a:solidFill>
              <a:latin typeface="Inter"/>
              <a:ea typeface="Inter"/>
              <a:cs typeface="Inter"/>
              <a:sym typeface="Inter"/>
            </a:endParaRPr>
          </a:p>
        </p:txBody>
      </p:sp>
      <p:sp>
        <p:nvSpPr>
          <p:cNvPr id="1333" name="Google Shape;1333;p12"/>
          <p:cNvSpPr txBox="1"/>
          <p:nvPr>
            <p:ph type="title"/>
          </p:nvPr>
        </p:nvSpPr>
        <p:spPr>
          <a:xfrm>
            <a:off x="726000" y="304950"/>
            <a:ext cx="7692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sz="3200"/>
              <a:t>Cancellations From Days Difference</a:t>
            </a:r>
            <a:endParaRPr/>
          </a:p>
        </p:txBody>
      </p:sp>
      <p:pic>
        <p:nvPicPr>
          <p:cNvPr id="1334" name="Google Shape;1334;p12"/>
          <p:cNvPicPr preferRelativeResize="0"/>
          <p:nvPr/>
        </p:nvPicPr>
        <p:blipFill rotWithShape="1">
          <a:blip r:embed="rId3">
            <a:alphaModFix/>
          </a:blip>
          <a:srcRect b="0" l="0" r="0" t="0"/>
          <a:stretch/>
        </p:blipFill>
        <p:spPr>
          <a:xfrm>
            <a:off x="747300" y="1001000"/>
            <a:ext cx="7649400" cy="3018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8" name="Shape 1338"/>
        <p:cNvGrpSpPr/>
        <p:nvPr/>
      </p:nvGrpSpPr>
      <p:grpSpPr>
        <a:xfrm>
          <a:off x="0" y="0"/>
          <a:ext cx="0" cy="0"/>
          <a:chOff x="0" y="0"/>
          <a:chExt cx="0" cy="0"/>
        </a:xfrm>
      </p:grpSpPr>
      <p:sp>
        <p:nvSpPr>
          <p:cNvPr id="1339" name="Google Shape;1339;p18"/>
          <p:cNvSpPr txBox="1"/>
          <p:nvPr>
            <p:ph type="title"/>
          </p:nvPr>
        </p:nvSpPr>
        <p:spPr>
          <a:xfrm>
            <a:off x="725975" y="1740825"/>
            <a:ext cx="4386900" cy="16617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4800"/>
              <a:buNone/>
            </a:pPr>
            <a:r>
              <a:rPr lang="en-US"/>
              <a:t>Modelling</a:t>
            </a:r>
            <a:endParaRPr/>
          </a:p>
        </p:txBody>
      </p:sp>
      <p:sp>
        <p:nvSpPr>
          <p:cNvPr id="1340" name="Google Shape;1340;p18"/>
          <p:cNvSpPr/>
          <p:nvPr/>
        </p:nvSpPr>
        <p:spPr>
          <a:xfrm>
            <a:off x="1629524" y="453101"/>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18"/>
          <p:cNvSpPr/>
          <p:nvPr/>
        </p:nvSpPr>
        <p:spPr>
          <a:xfrm>
            <a:off x="6000738" y="3651275"/>
            <a:ext cx="186813" cy="186676"/>
          </a:xfrm>
          <a:custGeom>
            <a:rect b="b" l="l" r="r" t="t"/>
            <a:pathLst>
              <a:path extrusionOk="0" h="6108" w="6113">
                <a:moveTo>
                  <a:pt x="3057" y="977"/>
                </a:moveTo>
                <a:cubicBezTo>
                  <a:pt x="4206" y="977"/>
                  <a:pt x="5131" y="1907"/>
                  <a:pt x="5131" y="3051"/>
                </a:cubicBezTo>
                <a:cubicBezTo>
                  <a:pt x="5131" y="4201"/>
                  <a:pt x="4206" y="5132"/>
                  <a:pt x="3057" y="5132"/>
                </a:cubicBezTo>
                <a:cubicBezTo>
                  <a:pt x="1913" y="5132"/>
                  <a:pt x="982" y="4201"/>
                  <a:pt x="982" y="3051"/>
                </a:cubicBezTo>
                <a:cubicBezTo>
                  <a:pt x="982" y="1907"/>
                  <a:pt x="1907" y="977"/>
                  <a:pt x="3057" y="977"/>
                </a:cubicBezTo>
                <a:close/>
                <a:moveTo>
                  <a:pt x="3057" y="1"/>
                </a:moveTo>
                <a:cubicBezTo>
                  <a:pt x="1369" y="1"/>
                  <a:pt x="0" y="1369"/>
                  <a:pt x="0" y="3051"/>
                </a:cubicBezTo>
                <a:cubicBezTo>
                  <a:pt x="0" y="4739"/>
                  <a:pt x="1369" y="6108"/>
                  <a:pt x="3057" y="6108"/>
                </a:cubicBezTo>
                <a:cubicBezTo>
                  <a:pt x="4744" y="6108"/>
                  <a:pt x="6113" y="4739"/>
                  <a:pt x="6113" y="3051"/>
                </a:cubicBezTo>
                <a:cubicBezTo>
                  <a:pt x="6113" y="1369"/>
                  <a:pt x="4744"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42" name="Google Shape;1342;p18"/>
          <p:cNvGrpSpPr/>
          <p:nvPr/>
        </p:nvGrpSpPr>
        <p:grpSpPr>
          <a:xfrm>
            <a:off x="2014883" y="4348362"/>
            <a:ext cx="262163" cy="531538"/>
            <a:chOff x="2322875" y="1049950"/>
            <a:chExt cx="1301705" cy="2640525"/>
          </a:xfrm>
        </p:grpSpPr>
        <p:sp>
          <p:nvSpPr>
            <p:cNvPr id="1343" name="Google Shape;1343;p18"/>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18"/>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18"/>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6" name="Google Shape;1346;p18"/>
          <p:cNvGrpSpPr/>
          <p:nvPr/>
        </p:nvGrpSpPr>
        <p:grpSpPr>
          <a:xfrm>
            <a:off x="4309833" y="649524"/>
            <a:ext cx="262163" cy="531538"/>
            <a:chOff x="2322875" y="1049950"/>
            <a:chExt cx="1301705" cy="2640525"/>
          </a:xfrm>
        </p:grpSpPr>
        <p:sp>
          <p:nvSpPr>
            <p:cNvPr id="1347" name="Google Shape;1347;p18"/>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18"/>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18"/>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50" name="Google Shape;1350;p18"/>
          <p:cNvSpPr/>
          <p:nvPr/>
        </p:nvSpPr>
        <p:spPr>
          <a:xfrm flipH="1" rot="-138981">
            <a:off x="3098339" y="4190533"/>
            <a:ext cx="3267741" cy="1184784"/>
          </a:xfrm>
          <a:custGeom>
            <a:rect b="b" l="l" r="r" t="t"/>
            <a:pathLst>
              <a:path extrusionOk="0" fill="none" h="19231" w="53041">
                <a:moveTo>
                  <a:pt x="53040" y="14789"/>
                </a:moveTo>
                <a:cubicBezTo>
                  <a:pt x="53040" y="14789"/>
                  <a:pt x="49618" y="17159"/>
                  <a:pt x="41611" y="7597"/>
                </a:cubicBezTo>
                <a:cubicBezTo>
                  <a:pt x="39545" y="5131"/>
                  <a:pt x="36120" y="1533"/>
                  <a:pt x="32481" y="2245"/>
                </a:cubicBezTo>
                <a:cubicBezTo>
                  <a:pt x="31418" y="2453"/>
                  <a:pt x="29859" y="3206"/>
                  <a:pt x="29615" y="4305"/>
                </a:cubicBezTo>
                <a:cubicBezTo>
                  <a:pt x="29228" y="6051"/>
                  <a:pt x="31316" y="6683"/>
                  <a:pt x="32165" y="5721"/>
                </a:cubicBezTo>
                <a:cubicBezTo>
                  <a:pt x="33756" y="3916"/>
                  <a:pt x="30902" y="2404"/>
                  <a:pt x="29468" y="1989"/>
                </a:cubicBezTo>
                <a:cubicBezTo>
                  <a:pt x="22600" y="1"/>
                  <a:pt x="23994" y="8233"/>
                  <a:pt x="15235" y="13731"/>
                </a:cubicBezTo>
                <a:cubicBezTo>
                  <a:pt x="6476" y="19230"/>
                  <a:pt x="1" y="17179"/>
                  <a:pt x="1" y="1717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18"/>
          <p:cNvSpPr/>
          <p:nvPr/>
        </p:nvSpPr>
        <p:spPr>
          <a:xfrm flipH="1" rot="1175547">
            <a:off x="6812254" y="2172884"/>
            <a:ext cx="2929697" cy="1759778"/>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18"/>
          <p:cNvSpPr/>
          <p:nvPr/>
        </p:nvSpPr>
        <p:spPr>
          <a:xfrm rot="-6605851">
            <a:off x="7482312" y="-597765"/>
            <a:ext cx="1439676" cy="784978"/>
          </a:xfrm>
          <a:custGeom>
            <a:rect b="b" l="l" r="r" t="t"/>
            <a:pathLst>
              <a:path extrusionOk="0" fill="none" h="12439" w="22813">
                <a:moveTo>
                  <a:pt x="22812" y="0"/>
                </a:moveTo>
                <a:cubicBezTo>
                  <a:pt x="22812" y="0"/>
                  <a:pt x="20999" y="9660"/>
                  <a:pt x="12792" y="11049"/>
                </a:cubicBezTo>
                <a:cubicBezTo>
                  <a:pt x="4584" y="12439"/>
                  <a:pt x="0" y="710"/>
                  <a:pt x="0" y="71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53" name="Google Shape;1353;p18"/>
          <p:cNvGrpSpPr/>
          <p:nvPr/>
        </p:nvGrpSpPr>
        <p:grpSpPr>
          <a:xfrm rot="5189599">
            <a:off x="6968783" y="451075"/>
            <a:ext cx="1575094" cy="1466273"/>
            <a:chOff x="1438025" y="366400"/>
            <a:chExt cx="4722574" cy="4396297"/>
          </a:xfrm>
        </p:grpSpPr>
        <p:sp>
          <p:nvSpPr>
            <p:cNvPr id="1354" name="Google Shape;1354;p18"/>
            <p:cNvSpPr/>
            <p:nvPr/>
          </p:nvSpPr>
          <p:spPr>
            <a:xfrm>
              <a:off x="1438025" y="366589"/>
              <a:ext cx="4722574" cy="4396108"/>
            </a:xfrm>
            <a:custGeom>
              <a:rect b="b" l="l" r="r" t="t"/>
              <a:pathLst>
                <a:path extrusionOk="0" h="23215" w="24939">
                  <a:moveTo>
                    <a:pt x="1718" y="22620"/>
                  </a:moveTo>
                  <a:lnTo>
                    <a:pt x="1718" y="22620"/>
                  </a:lnTo>
                  <a:cubicBezTo>
                    <a:pt x="1735" y="22639"/>
                    <a:pt x="1756" y="22658"/>
                    <a:pt x="1776" y="22676"/>
                  </a:cubicBezTo>
                  <a:cubicBezTo>
                    <a:pt x="1755" y="22659"/>
                    <a:pt x="1735" y="22639"/>
                    <a:pt x="1718" y="22620"/>
                  </a:cubicBezTo>
                  <a:close/>
                  <a:moveTo>
                    <a:pt x="18955" y="0"/>
                  </a:moveTo>
                  <a:cubicBezTo>
                    <a:pt x="18718" y="0"/>
                    <a:pt x="18489" y="152"/>
                    <a:pt x="18418" y="406"/>
                  </a:cubicBezTo>
                  <a:lnTo>
                    <a:pt x="15061" y="12210"/>
                  </a:lnTo>
                  <a:lnTo>
                    <a:pt x="15053" y="12239"/>
                  </a:lnTo>
                  <a:lnTo>
                    <a:pt x="6768" y="6556"/>
                  </a:lnTo>
                  <a:lnTo>
                    <a:pt x="6732" y="2813"/>
                  </a:lnTo>
                  <a:cubicBezTo>
                    <a:pt x="6731" y="2717"/>
                    <a:pt x="6699" y="2627"/>
                    <a:pt x="6645" y="2550"/>
                  </a:cubicBezTo>
                  <a:cubicBezTo>
                    <a:pt x="6611" y="2499"/>
                    <a:pt x="6570" y="2454"/>
                    <a:pt x="6516" y="2419"/>
                  </a:cubicBezTo>
                  <a:lnTo>
                    <a:pt x="5737" y="1912"/>
                  </a:lnTo>
                  <a:cubicBezTo>
                    <a:pt x="5660" y="1862"/>
                    <a:pt x="5576" y="1839"/>
                    <a:pt x="5493" y="1839"/>
                  </a:cubicBezTo>
                  <a:cubicBezTo>
                    <a:pt x="5293" y="1839"/>
                    <a:pt x="5102" y="1973"/>
                    <a:pt x="5051" y="2187"/>
                  </a:cubicBezTo>
                  <a:lnTo>
                    <a:pt x="4386" y="4996"/>
                  </a:lnTo>
                  <a:cubicBezTo>
                    <a:pt x="4386" y="4996"/>
                    <a:pt x="4384" y="4996"/>
                    <a:pt x="4380" y="4996"/>
                  </a:cubicBezTo>
                  <a:cubicBezTo>
                    <a:pt x="4326" y="4996"/>
                    <a:pt x="3910" y="4999"/>
                    <a:pt x="3516" y="5110"/>
                  </a:cubicBezTo>
                  <a:cubicBezTo>
                    <a:pt x="3135" y="5216"/>
                    <a:pt x="2870" y="5550"/>
                    <a:pt x="2850" y="5945"/>
                  </a:cubicBezTo>
                  <a:cubicBezTo>
                    <a:pt x="2827" y="6382"/>
                    <a:pt x="2931" y="6819"/>
                    <a:pt x="2931" y="6819"/>
                  </a:cubicBezTo>
                  <a:lnTo>
                    <a:pt x="340" y="8089"/>
                  </a:lnTo>
                  <a:cubicBezTo>
                    <a:pt x="60" y="8226"/>
                    <a:pt x="1" y="8600"/>
                    <a:pt x="224" y="8816"/>
                  </a:cubicBezTo>
                  <a:lnTo>
                    <a:pt x="891" y="9464"/>
                  </a:lnTo>
                  <a:cubicBezTo>
                    <a:pt x="936" y="9508"/>
                    <a:pt x="989" y="9539"/>
                    <a:pt x="1045" y="9561"/>
                  </a:cubicBezTo>
                  <a:cubicBezTo>
                    <a:pt x="1103" y="9585"/>
                    <a:pt x="1165" y="9598"/>
                    <a:pt x="1228" y="9598"/>
                  </a:cubicBezTo>
                  <a:cubicBezTo>
                    <a:pt x="1259" y="9598"/>
                    <a:pt x="1290" y="9595"/>
                    <a:pt x="1321" y="9588"/>
                  </a:cubicBezTo>
                  <a:lnTo>
                    <a:pt x="4978" y="8795"/>
                  </a:lnTo>
                  <a:lnTo>
                    <a:pt x="12326" y="15628"/>
                  </a:lnTo>
                  <a:lnTo>
                    <a:pt x="1557" y="21514"/>
                  </a:lnTo>
                  <a:cubicBezTo>
                    <a:pt x="1215" y="21703"/>
                    <a:pt x="1165" y="22175"/>
                    <a:pt x="1463" y="22428"/>
                  </a:cubicBezTo>
                  <a:lnTo>
                    <a:pt x="2176" y="23031"/>
                  </a:lnTo>
                  <a:cubicBezTo>
                    <a:pt x="2198" y="23051"/>
                    <a:pt x="2226" y="23063"/>
                    <a:pt x="2251" y="23080"/>
                  </a:cubicBezTo>
                  <a:cubicBezTo>
                    <a:pt x="2383" y="23167"/>
                    <a:pt x="2535" y="23215"/>
                    <a:pt x="2689" y="23215"/>
                  </a:cubicBezTo>
                  <a:cubicBezTo>
                    <a:pt x="2772" y="23215"/>
                    <a:pt x="2856" y="23201"/>
                    <a:pt x="2938" y="23172"/>
                  </a:cubicBezTo>
                  <a:lnTo>
                    <a:pt x="8602" y="21172"/>
                  </a:lnTo>
                  <a:cubicBezTo>
                    <a:pt x="8606" y="21194"/>
                    <a:pt x="8957" y="22055"/>
                    <a:pt x="8957" y="22055"/>
                  </a:cubicBezTo>
                  <a:lnTo>
                    <a:pt x="10076" y="21594"/>
                  </a:lnTo>
                  <a:cubicBezTo>
                    <a:pt x="10076" y="21594"/>
                    <a:pt x="9737" y="20775"/>
                    <a:pt x="9736" y="20772"/>
                  </a:cubicBezTo>
                  <a:lnTo>
                    <a:pt x="12435" y="19819"/>
                  </a:lnTo>
                  <a:cubicBezTo>
                    <a:pt x="12439" y="19843"/>
                    <a:pt x="12790" y="20704"/>
                    <a:pt x="12790" y="20704"/>
                  </a:cubicBezTo>
                  <a:lnTo>
                    <a:pt x="13910" y="20243"/>
                  </a:lnTo>
                  <a:cubicBezTo>
                    <a:pt x="13910" y="20243"/>
                    <a:pt x="13569" y="19422"/>
                    <a:pt x="13568" y="19419"/>
                  </a:cubicBezTo>
                  <a:lnTo>
                    <a:pt x="16118" y="18518"/>
                  </a:lnTo>
                  <a:lnTo>
                    <a:pt x="21310" y="22503"/>
                  </a:lnTo>
                  <a:cubicBezTo>
                    <a:pt x="21785" y="22867"/>
                    <a:pt x="22365" y="23066"/>
                    <a:pt x="22963" y="23074"/>
                  </a:cubicBezTo>
                  <a:lnTo>
                    <a:pt x="23030" y="23074"/>
                  </a:lnTo>
                  <a:cubicBezTo>
                    <a:pt x="23036" y="23074"/>
                    <a:pt x="23041" y="23074"/>
                    <a:pt x="23047" y="23074"/>
                  </a:cubicBezTo>
                  <a:cubicBezTo>
                    <a:pt x="24133" y="23074"/>
                    <a:pt x="24938" y="22057"/>
                    <a:pt x="24685" y="20998"/>
                  </a:cubicBezTo>
                  <a:cubicBezTo>
                    <a:pt x="24537" y="20374"/>
                    <a:pt x="24189" y="19816"/>
                    <a:pt x="23698" y="19407"/>
                  </a:cubicBezTo>
                  <a:lnTo>
                    <a:pt x="18714" y="15267"/>
                  </a:lnTo>
                  <a:lnTo>
                    <a:pt x="19198" y="11132"/>
                  </a:lnTo>
                  <a:lnTo>
                    <a:pt x="20067" y="11278"/>
                  </a:lnTo>
                  <a:lnTo>
                    <a:pt x="20270" y="10084"/>
                  </a:lnTo>
                  <a:cubicBezTo>
                    <a:pt x="20270" y="10084"/>
                    <a:pt x="19359" y="9935"/>
                    <a:pt x="19339" y="9935"/>
                  </a:cubicBezTo>
                  <a:lnTo>
                    <a:pt x="19670" y="7094"/>
                  </a:lnTo>
                  <a:lnTo>
                    <a:pt x="20538" y="7241"/>
                  </a:lnTo>
                  <a:lnTo>
                    <a:pt x="20741" y="6047"/>
                  </a:lnTo>
                  <a:cubicBezTo>
                    <a:pt x="20741" y="6047"/>
                    <a:pt x="19832" y="5898"/>
                    <a:pt x="19812" y="5898"/>
                  </a:cubicBezTo>
                  <a:lnTo>
                    <a:pt x="20340" y="1384"/>
                  </a:lnTo>
                  <a:cubicBezTo>
                    <a:pt x="20368" y="1139"/>
                    <a:pt x="20275" y="902"/>
                    <a:pt x="20099" y="736"/>
                  </a:cubicBezTo>
                  <a:cubicBezTo>
                    <a:pt x="20078" y="715"/>
                    <a:pt x="20058" y="690"/>
                    <a:pt x="20035" y="673"/>
                  </a:cubicBezTo>
                  <a:lnTo>
                    <a:pt x="19289" y="112"/>
                  </a:lnTo>
                  <a:cubicBezTo>
                    <a:pt x="19187" y="36"/>
                    <a:pt x="19070" y="0"/>
                    <a:pt x="1895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18"/>
            <p:cNvSpPr/>
            <p:nvPr/>
          </p:nvSpPr>
          <p:spPr>
            <a:xfrm>
              <a:off x="1658447" y="3326383"/>
              <a:ext cx="2831764" cy="1411148"/>
            </a:xfrm>
            <a:custGeom>
              <a:rect b="b" l="l" r="r" t="t"/>
              <a:pathLst>
                <a:path extrusionOk="0" h="7452" w="14954">
                  <a:moveTo>
                    <a:pt x="11162" y="0"/>
                  </a:moveTo>
                  <a:lnTo>
                    <a:pt x="10726" y="238"/>
                  </a:lnTo>
                  <a:lnTo>
                    <a:pt x="393" y="5886"/>
                  </a:lnTo>
                  <a:cubicBezTo>
                    <a:pt x="51" y="6074"/>
                    <a:pt x="1" y="6547"/>
                    <a:pt x="299" y="6799"/>
                  </a:cubicBezTo>
                  <a:lnTo>
                    <a:pt x="1012" y="7402"/>
                  </a:lnTo>
                  <a:cubicBezTo>
                    <a:pt x="1034" y="7422"/>
                    <a:pt x="1062" y="7434"/>
                    <a:pt x="1087" y="7451"/>
                  </a:cubicBezTo>
                  <a:lnTo>
                    <a:pt x="612" y="7048"/>
                  </a:lnTo>
                  <a:cubicBezTo>
                    <a:pt x="313" y="6793"/>
                    <a:pt x="361" y="6320"/>
                    <a:pt x="705" y="6133"/>
                  </a:cubicBezTo>
                  <a:lnTo>
                    <a:pt x="11041" y="486"/>
                  </a:lnTo>
                  <a:lnTo>
                    <a:pt x="14365" y="3096"/>
                  </a:lnTo>
                  <a:lnTo>
                    <a:pt x="14954" y="2888"/>
                  </a:lnTo>
                  <a:lnTo>
                    <a:pt x="1116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18"/>
            <p:cNvSpPr/>
            <p:nvPr/>
          </p:nvSpPr>
          <p:spPr>
            <a:xfrm>
              <a:off x="4287984" y="366400"/>
              <a:ext cx="955536" cy="2891414"/>
            </a:xfrm>
            <a:custGeom>
              <a:rect b="b" l="l" r="r" t="t"/>
              <a:pathLst>
                <a:path extrusionOk="0" h="15269" w="5046">
                  <a:moveTo>
                    <a:pt x="3903" y="0"/>
                  </a:moveTo>
                  <a:cubicBezTo>
                    <a:pt x="3666" y="0"/>
                    <a:pt x="3437" y="152"/>
                    <a:pt x="3365" y="406"/>
                  </a:cubicBezTo>
                  <a:lnTo>
                    <a:pt x="8" y="12210"/>
                  </a:lnTo>
                  <a:lnTo>
                    <a:pt x="0" y="12239"/>
                  </a:lnTo>
                  <a:lnTo>
                    <a:pt x="3663" y="15269"/>
                  </a:lnTo>
                  <a:lnTo>
                    <a:pt x="3740" y="14604"/>
                  </a:lnTo>
                  <a:lnTo>
                    <a:pt x="455" y="11981"/>
                  </a:lnTo>
                  <a:lnTo>
                    <a:pt x="3676" y="654"/>
                  </a:lnTo>
                  <a:cubicBezTo>
                    <a:pt x="3748" y="401"/>
                    <a:pt x="3976" y="249"/>
                    <a:pt x="4214" y="249"/>
                  </a:cubicBezTo>
                  <a:cubicBezTo>
                    <a:pt x="4328" y="249"/>
                    <a:pt x="4445" y="284"/>
                    <a:pt x="4547" y="361"/>
                  </a:cubicBezTo>
                  <a:lnTo>
                    <a:pt x="5046" y="737"/>
                  </a:lnTo>
                  <a:cubicBezTo>
                    <a:pt x="5024" y="716"/>
                    <a:pt x="5006" y="691"/>
                    <a:pt x="4982" y="673"/>
                  </a:cubicBezTo>
                  <a:lnTo>
                    <a:pt x="4235" y="112"/>
                  </a:lnTo>
                  <a:cubicBezTo>
                    <a:pt x="4134" y="36"/>
                    <a:pt x="4017" y="0"/>
                    <a:pt x="390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18"/>
            <p:cNvSpPr/>
            <p:nvPr/>
          </p:nvSpPr>
          <p:spPr>
            <a:xfrm>
              <a:off x="5749890" y="4331728"/>
              <a:ext cx="289160" cy="323435"/>
            </a:xfrm>
            <a:custGeom>
              <a:rect b="b" l="l" r="r" t="t"/>
              <a:pathLst>
                <a:path extrusionOk="0" h="1708" w="1527">
                  <a:moveTo>
                    <a:pt x="1010" y="0"/>
                  </a:moveTo>
                  <a:cubicBezTo>
                    <a:pt x="979" y="257"/>
                    <a:pt x="892" y="533"/>
                    <a:pt x="694" y="783"/>
                  </a:cubicBezTo>
                  <a:cubicBezTo>
                    <a:pt x="496" y="1031"/>
                    <a:pt x="245" y="1177"/>
                    <a:pt x="1" y="1265"/>
                  </a:cubicBezTo>
                  <a:lnTo>
                    <a:pt x="254" y="1707"/>
                  </a:lnTo>
                  <a:cubicBezTo>
                    <a:pt x="414" y="1691"/>
                    <a:pt x="571" y="1655"/>
                    <a:pt x="720" y="1592"/>
                  </a:cubicBezTo>
                  <a:cubicBezTo>
                    <a:pt x="908" y="1511"/>
                    <a:pt x="1083" y="1372"/>
                    <a:pt x="1221" y="1203"/>
                  </a:cubicBezTo>
                  <a:cubicBezTo>
                    <a:pt x="1382" y="1005"/>
                    <a:pt x="1493" y="764"/>
                    <a:pt x="1515" y="520"/>
                  </a:cubicBezTo>
                  <a:cubicBezTo>
                    <a:pt x="1527" y="398"/>
                    <a:pt x="1517" y="274"/>
                    <a:pt x="1501" y="152"/>
                  </a:cubicBezTo>
                  <a:lnTo>
                    <a:pt x="101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18"/>
            <p:cNvSpPr/>
            <p:nvPr/>
          </p:nvSpPr>
          <p:spPr>
            <a:xfrm>
              <a:off x="5583248" y="4575252"/>
              <a:ext cx="202431" cy="81995"/>
            </a:xfrm>
            <a:custGeom>
              <a:rect b="b" l="l" r="r" t="t"/>
              <a:pathLst>
                <a:path extrusionOk="0" h="433" w="1069">
                  <a:moveTo>
                    <a:pt x="821" y="0"/>
                  </a:moveTo>
                  <a:cubicBezTo>
                    <a:pt x="561" y="82"/>
                    <a:pt x="316" y="99"/>
                    <a:pt x="162" y="99"/>
                  </a:cubicBezTo>
                  <a:cubicBezTo>
                    <a:pt x="62" y="99"/>
                    <a:pt x="0" y="92"/>
                    <a:pt x="0" y="92"/>
                  </a:cubicBezTo>
                  <a:lnTo>
                    <a:pt x="0" y="92"/>
                  </a:lnTo>
                  <a:lnTo>
                    <a:pt x="351" y="371"/>
                  </a:lnTo>
                  <a:cubicBezTo>
                    <a:pt x="401" y="412"/>
                    <a:pt x="567" y="408"/>
                    <a:pt x="635" y="416"/>
                  </a:cubicBezTo>
                  <a:cubicBezTo>
                    <a:pt x="731" y="426"/>
                    <a:pt x="829" y="432"/>
                    <a:pt x="925" y="432"/>
                  </a:cubicBezTo>
                  <a:cubicBezTo>
                    <a:pt x="939" y="432"/>
                    <a:pt x="953" y="432"/>
                    <a:pt x="967" y="432"/>
                  </a:cubicBezTo>
                  <a:cubicBezTo>
                    <a:pt x="1001" y="430"/>
                    <a:pt x="1034" y="428"/>
                    <a:pt x="1069" y="424"/>
                  </a:cubicBezTo>
                  <a:lnTo>
                    <a:pt x="82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18"/>
            <p:cNvSpPr/>
            <p:nvPr/>
          </p:nvSpPr>
          <p:spPr>
            <a:xfrm>
              <a:off x="5924864" y="4164517"/>
              <a:ext cx="107559" cy="183684"/>
            </a:xfrm>
            <a:custGeom>
              <a:rect b="b" l="l" r="r" t="t"/>
              <a:pathLst>
                <a:path extrusionOk="0" h="970" w="568">
                  <a:moveTo>
                    <a:pt x="0" y="0"/>
                  </a:moveTo>
                  <a:cubicBezTo>
                    <a:pt x="0" y="0"/>
                    <a:pt x="131" y="370"/>
                    <a:pt x="94" y="821"/>
                  </a:cubicBezTo>
                  <a:lnTo>
                    <a:pt x="568" y="970"/>
                  </a:lnTo>
                  <a:cubicBezTo>
                    <a:pt x="527" y="732"/>
                    <a:pt x="449" y="497"/>
                    <a:pt x="351" y="280"/>
                  </a:cubicBez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18"/>
            <p:cNvSpPr/>
            <p:nvPr/>
          </p:nvSpPr>
          <p:spPr>
            <a:xfrm>
              <a:off x="1438404" y="714455"/>
              <a:ext cx="1282001" cy="1463223"/>
            </a:xfrm>
            <a:custGeom>
              <a:rect b="b" l="l" r="r" t="t"/>
              <a:pathLst>
                <a:path extrusionOk="0" h="7727" w="6770">
                  <a:moveTo>
                    <a:pt x="5494" y="1"/>
                  </a:moveTo>
                  <a:cubicBezTo>
                    <a:pt x="5295" y="1"/>
                    <a:pt x="5104" y="135"/>
                    <a:pt x="5054" y="349"/>
                  </a:cubicBezTo>
                  <a:lnTo>
                    <a:pt x="4468" y="2820"/>
                  </a:lnTo>
                  <a:lnTo>
                    <a:pt x="4388" y="3159"/>
                  </a:lnTo>
                  <a:cubicBezTo>
                    <a:pt x="4388" y="3159"/>
                    <a:pt x="4386" y="3159"/>
                    <a:pt x="4382" y="3159"/>
                  </a:cubicBezTo>
                  <a:cubicBezTo>
                    <a:pt x="4328" y="3159"/>
                    <a:pt x="3912" y="3162"/>
                    <a:pt x="3518" y="3273"/>
                  </a:cubicBezTo>
                  <a:cubicBezTo>
                    <a:pt x="3136" y="3379"/>
                    <a:pt x="2872" y="3713"/>
                    <a:pt x="2852" y="4108"/>
                  </a:cubicBezTo>
                  <a:cubicBezTo>
                    <a:pt x="2829" y="4546"/>
                    <a:pt x="2933" y="4982"/>
                    <a:pt x="2933" y="4982"/>
                  </a:cubicBezTo>
                  <a:lnTo>
                    <a:pt x="2621" y="5136"/>
                  </a:lnTo>
                  <a:lnTo>
                    <a:pt x="341" y="6253"/>
                  </a:lnTo>
                  <a:cubicBezTo>
                    <a:pt x="60" y="6391"/>
                    <a:pt x="1" y="6764"/>
                    <a:pt x="225" y="6981"/>
                  </a:cubicBezTo>
                  <a:lnTo>
                    <a:pt x="891" y="7628"/>
                  </a:lnTo>
                  <a:cubicBezTo>
                    <a:pt x="937" y="7673"/>
                    <a:pt x="990" y="7703"/>
                    <a:pt x="1046" y="7727"/>
                  </a:cubicBezTo>
                  <a:lnTo>
                    <a:pt x="535" y="7231"/>
                  </a:lnTo>
                  <a:cubicBezTo>
                    <a:pt x="311" y="7013"/>
                    <a:pt x="372" y="6640"/>
                    <a:pt x="651" y="6502"/>
                  </a:cubicBezTo>
                  <a:lnTo>
                    <a:pt x="2888" y="5407"/>
                  </a:lnTo>
                  <a:lnTo>
                    <a:pt x="4525" y="7060"/>
                  </a:lnTo>
                  <a:lnTo>
                    <a:pt x="4981" y="6961"/>
                  </a:lnTo>
                  <a:lnTo>
                    <a:pt x="3208" y="5248"/>
                  </a:lnTo>
                  <a:lnTo>
                    <a:pt x="3244" y="5229"/>
                  </a:lnTo>
                  <a:cubicBezTo>
                    <a:pt x="3244" y="5229"/>
                    <a:pt x="3141" y="4794"/>
                    <a:pt x="3162" y="4355"/>
                  </a:cubicBezTo>
                  <a:cubicBezTo>
                    <a:pt x="3182" y="3961"/>
                    <a:pt x="3449" y="3628"/>
                    <a:pt x="3828" y="3521"/>
                  </a:cubicBezTo>
                  <a:cubicBezTo>
                    <a:pt x="4230" y="3409"/>
                    <a:pt x="4653" y="3406"/>
                    <a:pt x="4695" y="3406"/>
                  </a:cubicBezTo>
                  <a:cubicBezTo>
                    <a:pt x="4697" y="3406"/>
                    <a:pt x="4698" y="3406"/>
                    <a:pt x="4698" y="3406"/>
                  </a:cubicBezTo>
                  <a:lnTo>
                    <a:pt x="4708" y="3368"/>
                  </a:lnTo>
                  <a:lnTo>
                    <a:pt x="6769" y="4720"/>
                  </a:lnTo>
                  <a:lnTo>
                    <a:pt x="6765" y="4252"/>
                  </a:lnTo>
                  <a:lnTo>
                    <a:pt x="4791" y="3021"/>
                  </a:lnTo>
                  <a:lnTo>
                    <a:pt x="5365" y="599"/>
                  </a:lnTo>
                  <a:cubicBezTo>
                    <a:pt x="5416" y="384"/>
                    <a:pt x="5606" y="251"/>
                    <a:pt x="5806" y="251"/>
                  </a:cubicBezTo>
                  <a:cubicBezTo>
                    <a:pt x="5889" y="251"/>
                    <a:pt x="5973" y="274"/>
                    <a:pt x="6050" y="324"/>
                  </a:cubicBezTo>
                  <a:lnTo>
                    <a:pt x="6648" y="712"/>
                  </a:lnTo>
                  <a:cubicBezTo>
                    <a:pt x="6613" y="661"/>
                    <a:pt x="6572" y="616"/>
                    <a:pt x="6519" y="581"/>
                  </a:cubicBezTo>
                  <a:lnTo>
                    <a:pt x="5738" y="74"/>
                  </a:lnTo>
                  <a:cubicBezTo>
                    <a:pt x="5662" y="24"/>
                    <a:pt x="5577" y="1"/>
                    <a:pt x="549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4" name="Shape 1364"/>
        <p:cNvGrpSpPr/>
        <p:nvPr/>
      </p:nvGrpSpPr>
      <p:grpSpPr>
        <a:xfrm>
          <a:off x="0" y="0"/>
          <a:ext cx="0" cy="0"/>
          <a:chOff x="0" y="0"/>
          <a:chExt cx="0" cy="0"/>
        </a:xfrm>
      </p:grpSpPr>
      <p:sp>
        <p:nvSpPr>
          <p:cNvPr id="1365" name="Google Shape;1365;g2635ffb9471_0_2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Modelling</a:t>
            </a:r>
            <a:endParaRPr/>
          </a:p>
        </p:txBody>
      </p:sp>
      <p:sp>
        <p:nvSpPr>
          <p:cNvPr id="1366" name="Google Shape;1366;g2635ffb9471_0_22"/>
          <p:cNvSpPr txBox="1"/>
          <p:nvPr>
            <p:ph idx="1" type="body"/>
          </p:nvPr>
        </p:nvSpPr>
        <p:spPr>
          <a:xfrm>
            <a:off x="720000" y="1116775"/>
            <a:ext cx="7704000" cy="3251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800"/>
              <a:buNone/>
            </a:pPr>
            <a:r>
              <a:rPr b="1" lang="en-US">
                <a:latin typeface="Work Sans"/>
                <a:ea typeface="Work Sans"/>
                <a:cs typeface="Work Sans"/>
                <a:sym typeface="Work Sans"/>
              </a:rPr>
              <a:t>Split Data</a:t>
            </a:r>
            <a:endParaRPr b="1">
              <a:latin typeface="Work Sans"/>
              <a:ea typeface="Work Sans"/>
              <a:cs typeface="Work Sans"/>
              <a:sym typeface="Work Sans"/>
            </a:endParaRPr>
          </a:p>
          <a:p>
            <a:pPr indent="0" lvl="0" marL="0" rtl="0" algn="just">
              <a:lnSpc>
                <a:spcPct val="115000"/>
              </a:lnSpc>
              <a:spcBef>
                <a:spcPts val="0"/>
              </a:spcBef>
              <a:spcAft>
                <a:spcPts val="0"/>
              </a:spcAft>
              <a:buSzPts val="800"/>
              <a:buNone/>
            </a:pPr>
            <a:r>
              <a:rPr lang="en-US">
                <a:latin typeface="Work Sans"/>
                <a:ea typeface="Work Sans"/>
                <a:cs typeface="Work Sans"/>
                <a:sym typeface="Work Sans"/>
              </a:rPr>
              <a:t>1st Split: Pretrain 80% — Test 20%</a:t>
            </a:r>
            <a:endParaRPr>
              <a:latin typeface="Work Sans"/>
              <a:ea typeface="Work Sans"/>
              <a:cs typeface="Work Sans"/>
              <a:sym typeface="Work Sans"/>
            </a:endParaRPr>
          </a:p>
          <a:p>
            <a:pPr indent="0" lvl="0" marL="0" rtl="0" algn="just">
              <a:lnSpc>
                <a:spcPct val="115000"/>
              </a:lnSpc>
              <a:spcBef>
                <a:spcPts val="0"/>
              </a:spcBef>
              <a:spcAft>
                <a:spcPts val="0"/>
              </a:spcAft>
              <a:buSzPts val="800"/>
              <a:buNone/>
            </a:pPr>
            <a:r>
              <a:rPr lang="en-US">
                <a:latin typeface="Work Sans"/>
                <a:ea typeface="Work Sans"/>
                <a:cs typeface="Work Sans"/>
                <a:sym typeface="Work Sans"/>
              </a:rPr>
              <a:t>2nd Split: Train 80% — Validation 20%</a:t>
            </a:r>
            <a:endParaRPr>
              <a:latin typeface="Work Sans"/>
              <a:ea typeface="Work Sans"/>
              <a:cs typeface="Work Sans"/>
              <a:sym typeface="Work Sans"/>
            </a:endParaRPr>
          </a:p>
          <a:p>
            <a:pPr indent="0" lvl="0" marL="0" rtl="0" algn="just">
              <a:lnSpc>
                <a:spcPct val="115000"/>
              </a:lnSpc>
              <a:spcBef>
                <a:spcPts val="0"/>
              </a:spcBef>
              <a:spcAft>
                <a:spcPts val="0"/>
              </a:spcAft>
              <a:buSzPts val="800"/>
              <a:buNone/>
            </a:pPr>
            <a:r>
              <a:t/>
            </a:r>
            <a:endParaRPr>
              <a:latin typeface="Work Sans"/>
              <a:ea typeface="Work Sans"/>
              <a:cs typeface="Work Sans"/>
              <a:sym typeface="Work Sans"/>
            </a:endParaRPr>
          </a:p>
          <a:p>
            <a:pPr indent="0" lvl="0" marL="0" rtl="0" algn="just">
              <a:lnSpc>
                <a:spcPct val="115000"/>
              </a:lnSpc>
              <a:spcBef>
                <a:spcPts val="0"/>
              </a:spcBef>
              <a:spcAft>
                <a:spcPts val="0"/>
              </a:spcAft>
              <a:buSzPts val="800"/>
              <a:buNone/>
            </a:pPr>
            <a:r>
              <a:rPr b="1" lang="en-US">
                <a:latin typeface="Work Sans"/>
                <a:ea typeface="Work Sans"/>
                <a:cs typeface="Work Sans"/>
                <a:sym typeface="Work Sans"/>
              </a:rPr>
              <a:t>Metric</a:t>
            </a:r>
            <a:endParaRPr b="1">
              <a:latin typeface="Work Sans"/>
              <a:ea typeface="Work Sans"/>
              <a:cs typeface="Work Sans"/>
              <a:sym typeface="Work Sans"/>
            </a:endParaRPr>
          </a:p>
          <a:p>
            <a:pPr indent="0" lvl="0" marL="0" rtl="0" algn="just">
              <a:lnSpc>
                <a:spcPct val="115000"/>
              </a:lnSpc>
              <a:spcBef>
                <a:spcPts val="0"/>
              </a:spcBef>
              <a:spcAft>
                <a:spcPts val="0"/>
              </a:spcAft>
              <a:buSzPts val="800"/>
              <a:buNone/>
            </a:pPr>
            <a:r>
              <a:rPr lang="en-US">
                <a:latin typeface="Work Sans"/>
                <a:ea typeface="Work Sans"/>
                <a:cs typeface="Work Sans"/>
                <a:sym typeface="Work Sans"/>
              </a:rPr>
              <a:t>Baseline:</a:t>
            </a:r>
            <a:endParaRPr>
              <a:latin typeface="Work Sans"/>
              <a:ea typeface="Work Sans"/>
              <a:cs typeface="Work Sans"/>
              <a:sym typeface="Work Sans"/>
            </a:endParaRPr>
          </a:p>
          <a:p>
            <a:pPr indent="0" lvl="0" marL="0" rtl="0" algn="just">
              <a:lnSpc>
                <a:spcPct val="115000"/>
              </a:lnSpc>
              <a:spcBef>
                <a:spcPts val="0"/>
              </a:spcBef>
              <a:spcAft>
                <a:spcPts val="0"/>
              </a:spcAft>
              <a:buSzPts val="800"/>
              <a:buNone/>
            </a:pPr>
            <a:r>
              <a:rPr lang="en-US">
                <a:latin typeface="Work Sans"/>
                <a:ea typeface="Work Sans"/>
                <a:cs typeface="Work Sans"/>
                <a:sym typeface="Work Sans"/>
              </a:rPr>
              <a:t>We use recall as a metric, because the data is imbalanced and we want to avoid false prediction of individuals who are predicted not to cancel but, in reality, they will cancel.</a:t>
            </a:r>
            <a:endParaRPr>
              <a:latin typeface="Work Sans"/>
              <a:ea typeface="Work Sans"/>
              <a:cs typeface="Work Sans"/>
              <a:sym typeface="Work Sans"/>
            </a:endParaRPr>
          </a:p>
          <a:p>
            <a:pPr indent="0" lvl="0" marL="0" rtl="0" algn="just">
              <a:lnSpc>
                <a:spcPct val="115000"/>
              </a:lnSpc>
              <a:spcBef>
                <a:spcPts val="0"/>
              </a:spcBef>
              <a:spcAft>
                <a:spcPts val="0"/>
              </a:spcAft>
              <a:buSzPts val="800"/>
              <a:buNone/>
            </a:pPr>
            <a:r>
              <a:t/>
            </a:r>
            <a:endParaRPr>
              <a:latin typeface="Work Sans"/>
              <a:ea typeface="Work Sans"/>
              <a:cs typeface="Work Sans"/>
              <a:sym typeface="Work Sans"/>
            </a:endParaRPr>
          </a:p>
          <a:p>
            <a:pPr indent="0" lvl="0" marL="0" rtl="0" algn="just">
              <a:lnSpc>
                <a:spcPct val="115000"/>
              </a:lnSpc>
              <a:spcBef>
                <a:spcPts val="0"/>
              </a:spcBef>
              <a:spcAft>
                <a:spcPts val="0"/>
              </a:spcAft>
              <a:buSzPts val="800"/>
              <a:buNone/>
            </a:pPr>
            <a:r>
              <a:rPr lang="en-US">
                <a:latin typeface="Work Sans"/>
                <a:ea typeface="Work Sans"/>
                <a:cs typeface="Work Sans"/>
                <a:sym typeface="Work Sans"/>
              </a:rPr>
              <a:t>After preprocessing data:</a:t>
            </a:r>
            <a:endParaRPr>
              <a:latin typeface="Work Sans"/>
              <a:ea typeface="Work Sans"/>
              <a:cs typeface="Work Sans"/>
              <a:sym typeface="Work Sans"/>
            </a:endParaRPr>
          </a:p>
          <a:p>
            <a:pPr indent="0" lvl="0" marL="0" rtl="0" algn="just">
              <a:lnSpc>
                <a:spcPct val="115000"/>
              </a:lnSpc>
              <a:spcBef>
                <a:spcPts val="0"/>
              </a:spcBef>
              <a:spcAft>
                <a:spcPts val="0"/>
              </a:spcAft>
              <a:buSzPts val="800"/>
              <a:buNone/>
            </a:pPr>
            <a:r>
              <a:rPr lang="en-US">
                <a:latin typeface="Work Sans"/>
                <a:ea typeface="Work Sans"/>
                <a:cs typeface="Work Sans"/>
                <a:sym typeface="Work Sans"/>
              </a:rPr>
              <a:t>We use accuracy as a metric, because we have handle the imbalanced data.</a:t>
            </a:r>
            <a:endParaRPr>
              <a:latin typeface="Work Sans"/>
              <a:ea typeface="Work Sans"/>
              <a:cs typeface="Work Sans"/>
              <a:sym typeface="Work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p2"/>
          <p:cNvSpPr txBox="1"/>
          <p:nvPr>
            <p:ph type="title"/>
          </p:nvPr>
        </p:nvSpPr>
        <p:spPr>
          <a:xfrm>
            <a:off x="720000" y="2330047"/>
            <a:ext cx="4727700" cy="976800"/>
          </a:xfrm>
          <a:prstGeom prst="rect">
            <a:avLst/>
          </a:prstGeom>
          <a:noFill/>
          <a:ln>
            <a:noFill/>
          </a:ln>
        </p:spPr>
        <p:txBody>
          <a:bodyPr anchorCtr="0" anchor="ctr" bIns="91425" lIns="0" spcFirstLastPara="1" rIns="91425" wrap="square" tIns="91425">
            <a:noAutofit/>
          </a:bodyPr>
          <a:lstStyle/>
          <a:p>
            <a:pPr indent="0" lvl="0" marL="0" rtl="0" algn="l">
              <a:lnSpc>
                <a:spcPct val="100000"/>
              </a:lnSpc>
              <a:spcBef>
                <a:spcPts val="0"/>
              </a:spcBef>
              <a:spcAft>
                <a:spcPts val="0"/>
              </a:spcAft>
              <a:buSzPts val="3600"/>
              <a:buNone/>
            </a:pPr>
            <a:r>
              <a:rPr lang="en-US"/>
              <a:t>Objective</a:t>
            </a:r>
            <a:endParaRPr/>
          </a:p>
        </p:txBody>
      </p:sp>
      <p:sp>
        <p:nvSpPr>
          <p:cNvPr id="1073" name="Google Shape;1073;p2"/>
          <p:cNvSpPr txBox="1"/>
          <p:nvPr>
            <p:ph idx="1" type="subTitle"/>
          </p:nvPr>
        </p:nvSpPr>
        <p:spPr>
          <a:xfrm>
            <a:off x="720000" y="3323402"/>
            <a:ext cx="4727700" cy="417000"/>
          </a:xfrm>
          <a:prstGeom prst="rect">
            <a:avLst/>
          </a:prstGeom>
          <a:noFill/>
          <a:ln>
            <a:noFill/>
          </a:ln>
        </p:spPr>
        <p:txBody>
          <a:bodyPr anchorCtr="0" anchor="t" bIns="91425" lIns="0" spcFirstLastPara="1" rIns="91425" wrap="square" tIns="91425">
            <a:noAutofit/>
          </a:bodyPr>
          <a:lstStyle/>
          <a:p>
            <a:pPr indent="0" lvl="0" marL="0" rtl="0" algn="l">
              <a:lnSpc>
                <a:spcPct val="100000"/>
              </a:lnSpc>
              <a:spcBef>
                <a:spcPts val="0"/>
              </a:spcBef>
              <a:spcAft>
                <a:spcPts val="1600"/>
              </a:spcAft>
              <a:buSzPts val="1400"/>
              <a:buNone/>
            </a:pPr>
            <a:r>
              <a:rPr lang="en-US">
                <a:latin typeface="Work Sans"/>
                <a:ea typeface="Work Sans"/>
                <a:cs typeface="Work Sans"/>
                <a:sym typeface="Work Sans"/>
              </a:rPr>
              <a:t>To avoid travel ticket cancellation</a:t>
            </a:r>
            <a:endParaRPr>
              <a:latin typeface="Work Sans"/>
              <a:ea typeface="Work Sans"/>
              <a:cs typeface="Work Sans"/>
              <a:sym typeface="Work Sans"/>
            </a:endParaRPr>
          </a:p>
        </p:txBody>
      </p:sp>
      <p:sp>
        <p:nvSpPr>
          <p:cNvPr id="1074" name="Google Shape;1074;p2"/>
          <p:cNvSpPr/>
          <p:nvPr/>
        </p:nvSpPr>
        <p:spPr>
          <a:xfrm>
            <a:off x="6196099" y="3077951"/>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2"/>
          <p:cNvSpPr/>
          <p:nvPr/>
        </p:nvSpPr>
        <p:spPr>
          <a:xfrm rot="-8317620">
            <a:off x="5989249" y="4299204"/>
            <a:ext cx="1579063" cy="861001"/>
          </a:xfrm>
          <a:custGeom>
            <a:rect b="b" l="l" r="r" t="t"/>
            <a:pathLst>
              <a:path extrusionOk="0" fill="none" h="12439" w="22813">
                <a:moveTo>
                  <a:pt x="22812" y="0"/>
                </a:moveTo>
                <a:cubicBezTo>
                  <a:pt x="22812" y="0"/>
                  <a:pt x="20999" y="9660"/>
                  <a:pt x="12792" y="11049"/>
                </a:cubicBezTo>
                <a:cubicBezTo>
                  <a:pt x="4584" y="12439"/>
                  <a:pt x="0" y="710"/>
                  <a:pt x="0" y="71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2"/>
          <p:cNvSpPr/>
          <p:nvPr/>
        </p:nvSpPr>
        <p:spPr>
          <a:xfrm flipH="1" rot="-926629">
            <a:off x="1872659" y="4212124"/>
            <a:ext cx="3266596" cy="1184365"/>
          </a:xfrm>
          <a:custGeom>
            <a:rect b="b" l="l" r="r" t="t"/>
            <a:pathLst>
              <a:path extrusionOk="0" fill="none" h="19231" w="53041">
                <a:moveTo>
                  <a:pt x="53040" y="14789"/>
                </a:moveTo>
                <a:cubicBezTo>
                  <a:pt x="53040" y="14789"/>
                  <a:pt x="49618" y="17159"/>
                  <a:pt x="41611" y="7597"/>
                </a:cubicBezTo>
                <a:cubicBezTo>
                  <a:pt x="39545" y="5131"/>
                  <a:pt x="36120" y="1533"/>
                  <a:pt x="32481" y="2245"/>
                </a:cubicBezTo>
                <a:cubicBezTo>
                  <a:pt x="31418" y="2453"/>
                  <a:pt x="29859" y="3206"/>
                  <a:pt x="29615" y="4305"/>
                </a:cubicBezTo>
                <a:cubicBezTo>
                  <a:pt x="29228" y="6051"/>
                  <a:pt x="31316" y="6683"/>
                  <a:pt x="32165" y="5721"/>
                </a:cubicBezTo>
                <a:cubicBezTo>
                  <a:pt x="33756" y="3916"/>
                  <a:pt x="30902" y="2404"/>
                  <a:pt x="29468" y="1989"/>
                </a:cubicBezTo>
                <a:cubicBezTo>
                  <a:pt x="22600" y="1"/>
                  <a:pt x="23994" y="8233"/>
                  <a:pt x="15235" y="13731"/>
                </a:cubicBezTo>
                <a:cubicBezTo>
                  <a:pt x="6476" y="19230"/>
                  <a:pt x="1" y="17179"/>
                  <a:pt x="1" y="1717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2"/>
          <p:cNvSpPr/>
          <p:nvPr/>
        </p:nvSpPr>
        <p:spPr>
          <a:xfrm flipH="1" rot="1175547">
            <a:off x="6812254" y="2172884"/>
            <a:ext cx="2929697" cy="1759778"/>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2"/>
          <p:cNvSpPr/>
          <p:nvPr/>
        </p:nvSpPr>
        <p:spPr>
          <a:xfrm rot="-6605851">
            <a:off x="7482312" y="-597765"/>
            <a:ext cx="1439676" cy="784978"/>
          </a:xfrm>
          <a:custGeom>
            <a:rect b="b" l="l" r="r" t="t"/>
            <a:pathLst>
              <a:path extrusionOk="0" fill="none" h="12439" w="22813">
                <a:moveTo>
                  <a:pt x="22812" y="0"/>
                </a:moveTo>
                <a:cubicBezTo>
                  <a:pt x="22812" y="0"/>
                  <a:pt x="20999" y="9660"/>
                  <a:pt x="12792" y="11049"/>
                </a:cubicBezTo>
                <a:cubicBezTo>
                  <a:pt x="4584" y="12439"/>
                  <a:pt x="0" y="710"/>
                  <a:pt x="0" y="71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79" name="Google Shape;1079;p2"/>
          <p:cNvGrpSpPr/>
          <p:nvPr/>
        </p:nvGrpSpPr>
        <p:grpSpPr>
          <a:xfrm rot="-899705">
            <a:off x="5028206" y="4153776"/>
            <a:ext cx="965234" cy="920795"/>
            <a:chOff x="936800" y="644000"/>
            <a:chExt cx="3397834" cy="3241401"/>
          </a:xfrm>
        </p:grpSpPr>
        <p:sp>
          <p:nvSpPr>
            <p:cNvPr id="1080" name="Google Shape;1080;p2"/>
            <p:cNvSpPr/>
            <p:nvPr/>
          </p:nvSpPr>
          <p:spPr>
            <a:xfrm>
              <a:off x="936800" y="644000"/>
              <a:ext cx="3397834" cy="3241401"/>
            </a:xfrm>
            <a:custGeom>
              <a:rect b="b" l="l" r="r" t="t"/>
              <a:pathLst>
                <a:path extrusionOk="0" h="27144" w="28454">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2"/>
            <p:cNvSpPr/>
            <p:nvPr/>
          </p:nvSpPr>
          <p:spPr>
            <a:xfrm>
              <a:off x="1060634" y="813332"/>
              <a:ext cx="3149690" cy="2895933"/>
            </a:xfrm>
            <a:custGeom>
              <a:rect b="b" l="l" r="r" t="t"/>
              <a:pathLst>
                <a:path extrusionOk="0" h="24251" w="26376">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2"/>
            <p:cNvSpPr/>
            <p:nvPr/>
          </p:nvSpPr>
          <p:spPr>
            <a:xfrm>
              <a:off x="1948130" y="1077241"/>
              <a:ext cx="1363361" cy="2344952"/>
            </a:xfrm>
            <a:custGeom>
              <a:rect b="b" l="l" r="r" t="t"/>
              <a:pathLst>
                <a:path extrusionOk="0" h="19637" w="11417">
                  <a:moveTo>
                    <a:pt x="0" y="1"/>
                  </a:moveTo>
                  <a:lnTo>
                    <a:pt x="2992" y="17882"/>
                  </a:lnTo>
                  <a:lnTo>
                    <a:pt x="11417" y="19637"/>
                  </a:lnTo>
                  <a:lnTo>
                    <a:pt x="8399" y="1599"/>
                  </a:lnTo>
                  <a:lnTo>
                    <a:pt x="0"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2"/>
            <p:cNvSpPr/>
            <p:nvPr/>
          </p:nvSpPr>
          <p:spPr>
            <a:xfrm>
              <a:off x="1060634" y="1139815"/>
              <a:ext cx="3097506" cy="2569572"/>
            </a:xfrm>
            <a:custGeom>
              <a:rect b="b" l="l" r="r" t="t"/>
              <a:pathLst>
                <a:path extrusionOk="0" h="21518" w="25939">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2"/>
            <p:cNvSpPr/>
            <p:nvPr/>
          </p:nvSpPr>
          <p:spPr>
            <a:xfrm>
              <a:off x="1816773" y="1592998"/>
              <a:ext cx="145567" cy="249697"/>
            </a:xfrm>
            <a:custGeom>
              <a:rect b="b" l="l" r="r" t="t"/>
              <a:pathLst>
                <a:path extrusionOk="0" h="2091" w="1219">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2"/>
            <p:cNvSpPr/>
            <p:nvPr/>
          </p:nvSpPr>
          <p:spPr>
            <a:xfrm>
              <a:off x="1888423" y="1866938"/>
              <a:ext cx="67111" cy="23047"/>
            </a:xfrm>
            <a:custGeom>
              <a:rect b="b" l="l" r="r" t="t"/>
              <a:pathLst>
                <a:path extrusionOk="0" h="193" w="562">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2"/>
            <p:cNvSpPr/>
            <p:nvPr/>
          </p:nvSpPr>
          <p:spPr>
            <a:xfrm>
              <a:off x="3401537" y="2314987"/>
              <a:ext cx="145686" cy="249816"/>
            </a:xfrm>
            <a:custGeom>
              <a:rect b="b" l="l" r="r" t="t"/>
              <a:pathLst>
                <a:path extrusionOk="0" h="2092" w="122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2"/>
            <p:cNvSpPr/>
            <p:nvPr/>
          </p:nvSpPr>
          <p:spPr>
            <a:xfrm>
              <a:off x="3473067" y="2589046"/>
              <a:ext cx="67111" cy="23047"/>
            </a:xfrm>
            <a:custGeom>
              <a:rect b="b" l="l" r="r" t="t"/>
              <a:pathLst>
                <a:path extrusionOk="0" h="193" w="562">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2"/>
            <p:cNvSpPr/>
            <p:nvPr/>
          </p:nvSpPr>
          <p:spPr>
            <a:xfrm>
              <a:off x="1583077" y="3103012"/>
              <a:ext cx="145686" cy="249816"/>
            </a:xfrm>
            <a:custGeom>
              <a:rect b="b" l="l" r="r" t="t"/>
              <a:pathLst>
                <a:path extrusionOk="0" h="2092" w="122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2"/>
            <p:cNvSpPr/>
            <p:nvPr/>
          </p:nvSpPr>
          <p:spPr>
            <a:xfrm>
              <a:off x="1654607" y="3376833"/>
              <a:ext cx="67111" cy="23047"/>
            </a:xfrm>
            <a:custGeom>
              <a:rect b="b" l="l" r="r" t="t"/>
              <a:pathLst>
                <a:path extrusionOk="0" h="193" w="562">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0" name="Google Shape;1090;p2"/>
          <p:cNvGrpSpPr/>
          <p:nvPr/>
        </p:nvGrpSpPr>
        <p:grpSpPr>
          <a:xfrm rot="-5610401">
            <a:off x="6663508" y="661725"/>
            <a:ext cx="1575094" cy="1466273"/>
            <a:chOff x="1438025" y="366400"/>
            <a:chExt cx="4722574" cy="4396297"/>
          </a:xfrm>
        </p:grpSpPr>
        <p:sp>
          <p:nvSpPr>
            <p:cNvPr id="1091" name="Google Shape;1091;p2"/>
            <p:cNvSpPr/>
            <p:nvPr/>
          </p:nvSpPr>
          <p:spPr>
            <a:xfrm>
              <a:off x="1438025" y="366589"/>
              <a:ext cx="4722574" cy="4396108"/>
            </a:xfrm>
            <a:custGeom>
              <a:rect b="b" l="l" r="r" t="t"/>
              <a:pathLst>
                <a:path extrusionOk="0" h="23215" w="24939">
                  <a:moveTo>
                    <a:pt x="1718" y="22620"/>
                  </a:moveTo>
                  <a:lnTo>
                    <a:pt x="1718" y="22620"/>
                  </a:lnTo>
                  <a:cubicBezTo>
                    <a:pt x="1735" y="22639"/>
                    <a:pt x="1756" y="22658"/>
                    <a:pt x="1776" y="22676"/>
                  </a:cubicBezTo>
                  <a:cubicBezTo>
                    <a:pt x="1755" y="22659"/>
                    <a:pt x="1735" y="22639"/>
                    <a:pt x="1718" y="22620"/>
                  </a:cubicBezTo>
                  <a:close/>
                  <a:moveTo>
                    <a:pt x="18955" y="0"/>
                  </a:moveTo>
                  <a:cubicBezTo>
                    <a:pt x="18718" y="0"/>
                    <a:pt x="18489" y="152"/>
                    <a:pt x="18418" y="406"/>
                  </a:cubicBezTo>
                  <a:lnTo>
                    <a:pt x="15061" y="12210"/>
                  </a:lnTo>
                  <a:lnTo>
                    <a:pt x="15053" y="12239"/>
                  </a:lnTo>
                  <a:lnTo>
                    <a:pt x="6768" y="6556"/>
                  </a:lnTo>
                  <a:lnTo>
                    <a:pt x="6732" y="2813"/>
                  </a:lnTo>
                  <a:cubicBezTo>
                    <a:pt x="6731" y="2717"/>
                    <a:pt x="6699" y="2627"/>
                    <a:pt x="6645" y="2550"/>
                  </a:cubicBezTo>
                  <a:cubicBezTo>
                    <a:pt x="6611" y="2499"/>
                    <a:pt x="6570" y="2454"/>
                    <a:pt x="6516" y="2419"/>
                  </a:cubicBezTo>
                  <a:lnTo>
                    <a:pt x="5737" y="1912"/>
                  </a:lnTo>
                  <a:cubicBezTo>
                    <a:pt x="5660" y="1862"/>
                    <a:pt x="5576" y="1839"/>
                    <a:pt x="5493" y="1839"/>
                  </a:cubicBezTo>
                  <a:cubicBezTo>
                    <a:pt x="5293" y="1839"/>
                    <a:pt x="5102" y="1973"/>
                    <a:pt x="5051" y="2187"/>
                  </a:cubicBezTo>
                  <a:lnTo>
                    <a:pt x="4386" y="4996"/>
                  </a:lnTo>
                  <a:cubicBezTo>
                    <a:pt x="4386" y="4996"/>
                    <a:pt x="4384" y="4996"/>
                    <a:pt x="4380" y="4996"/>
                  </a:cubicBezTo>
                  <a:cubicBezTo>
                    <a:pt x="4326" y="4996"/>
                    <a:pt x="3910" y="4999"/>
                    <a:pt x="3516" y="5110"/>
                  </a:cubicBezTo>
                  <a:cubicBezTo>
                    <a:pt x="3135" y="5216"/>
                    <a:pt x="2870" y="5550"/>
                    <a:pt x="2850" y="5945"/>
                  </a:cubicBezTo>
                  <a:cubicBezTo>
                    <a:pt x="2827" y="6382"/>
                    <a:pt x="2931" y="6819"/>
                    <a:pt x="2931" y="6819"/>
                  </a:cubicBezTo>
                  <a:lnTo>
                    <a:pt x="340" y="8089"/>
                  </a:lnTo>
                  <a:cubicBezTo>
                    <a:pt x="60" y="8226"/>
                    <a:pt x="1" y="8600"/>
                    <a:pt x="224" y="8816"/>
                  </a:cubicBezTo>
                  <a:lnTo>
                    <a:pt x="891" y="9464"/>
                  </a:lnTo>
                  <a:cubicBezTo>
                    <a:pt x="936" y="9508"/>
                    <a:pt x="989" y="9539"/>
                    <a:pt x="1045" y="9561"/>
                  </a:cubicBezTo>
                  <a:cubicBezTo>
                    <a:pt x="1103" y="9585"/>
                    <a:pt x="1165" y="9598"/>
                    <a:pt x="1228" y="9598"/>
                  </a:cubicBezTo>
                  <a:cubicBezTo>
                    <a:pt x="1259" y="9598"/>
                    <a:pt x="1290" y="9595"/>
                    <a:pt x="1321" y="9588"/>
                  </a:cubicBezTo>
                  <a:lnTo>
                    <a:pt x="4978" y="8795"/>
                  </a:lnTo>
                  <a:lnTo>
                    <a:pt x="12326" y="15628"/>
                  </a:lnTo>
                  <a:lnTo>
                    <a:pt x="1557" y="21514"/>
                  </a:lnTo>
                  <a:cubicBezTo>
                    <a:pt x="1215" y="21703"/>
                    <a:pt x="1165" y="22175"/>
                    <a:pt x="1463" y="22428"/>
                  </a:cubicBezTo>
                  <a:lnTo>
                    <a:pt x="2176" y="23031"/>
                  </a:lnTo>
                  <a:cubicBezTo>
                    <a:pt x="2198" y="23051"/>
                    <a:pt x="2226" y="23063"/>
                    <a:pt x="2251" y="23080"/>
                  </a:cubicBezTo>
                  <a:cubicBezTo>
                    <a:pt x="2383" y="23167"/>
                    <a:pt x="2535" y="23215"/>
                    <a:pt x="2689" y="23215"/>
                  </a:cubicBezTo>
                  <a:cubicBezTo>
                    <a:pt x="2772" y="23215"/>
                    <a:pt x="2856" y="23201"/>
                    <a:pt x="2938" y="23172"/>
                  </a:cubicBezTo>
                  <a:lnTo>
                    <a:pt x="8602" y="21172"/>
                  </a:lnTo>
                  <a:cubicBezTo>
                    <a:pt x="8606" y="21194"/>
                    <a:pt x="8957" y="22055"/>
                    <a:pt x="8957" y="22055"/>
                  </a:cubicBezTo>
                  <a:lnTo>
                    <a:pt x="10076" y="21594"/>
                  </a:lnTo>
                  <a:cubicBezTo>
                    <a:pt x="10076" y="21594"/>
                    <a:pt x="9737" y="20775"/>
                    <a:pt x="9736" y="20772"/>
                  </a:cubicBezTo>
                  <a:lnTo>
                    <a:pt x="12435" y="19819"/>
                  </a:lnTo>
                  <a:cubicBezTo>
                    <a:pt x="12439" y="19843"/>
                    <a:pt x="12790" y="20704"/>
                    <a:pt x="12790" y="20704"/>
                  </a:cubicBezTo>
                  <a:lnTo>
                    <a:pt x="13910" y="20243"/>
                  </a:lnTo>
                  <a:cubicBezTo>
                    <a:pt x="13910" y="20243"/>
                    <a:pt x="13569" y="19422"/>
                    <a:pt x="13568" y="19419"/>
                  </a:cubicBezTo>
                  <a:lnTo>
                    <a:pt x="16118" y="18518"/>
                  </a:lnTo>
                  <a:lnTo>
                    <a:pt x="21310" y="22503"/>
                  </a:lnTo>
                  <a:cubicBezTo>
                    <a:pt x="21785" y="22867"/>
                    <a:pt x="22365" y="23066"/>
                    <a:pt x="22963" y="23074"/>
                  </a:cubicBezTo>
                  <a:lnTo>
                    <a:pt x="23030" y="23074"/>
                  </a:lnTo>
                  <a:cubicBezTo>
                    <a:pt x="23036" y="23074"/>
                    <a:pt x="23041" y="23074"/>
                    <a:pt x="23047" y="23074"/>
                  </a:cubicBezTo>
                  <a:cubicBezTo>
                    <a:pt x="24133" y="23074"/>
                    <a:pt x="24938" y="22057"/>
                    <a:pt x="24685" y="20998"/>
                  </a:cubicBezTo>
                  <a:cubicBezTo>
                    <a:pt x="24537" y="20374"/>
                    <a:pt x="24189" y="19816"/>
                    <a:pt x="23698" y="19407"/>
                  </a:cubicBezTo>
                  <a:lnTo>
                    <a:pt x="18714" y="15267"/>
                  </a:lnTo>
                  <a:lnTo>
                    <a:pt x="19198" y="11132"/>
                  </a:lnTo>
                  <a:lnTo>
                    <a:pt x="20067" y="11278"/>
                  </a:lnTo>
                  <a:lnTo>
                    <a:pt x="20270" y="10084"/>
                  </a:lnTo>
                  <a:cubicBezTo>
                    <a:pt x="20270" y="10084"/>
                    <a:pt x="19359" y="9935"/>
                    <a:pt x="19339" y="9935"/>
                  </a:cubicBezTo>
                  <a:lnTo>
                    <a:pt x="19670" y="7094"/>
                  </a:lnTo>
                  <a:lnTo>
                    <a:pt x="20538" y="7241"/>
                  </a:lnTo>
                  <a:lnTo>
                    <a:pt x="20741" y="6047"/>
                  </a:lnTo>
                  <a:cubicBezTo>
                    <a:pt x="20741" y="6047"/>
                    <a:pt x="19832" y="5898"/>
                    <a:pt x="19812" y="5898"/>
                  </a:cubicBezTo>
                  <a:lnTo>
                    <a:pt x="20340" y="1384"/>
                  </a:lnTo>
                  <a:cubicBezTo>
                    <a:pt x="20368" y="1139"/>
                    <a:pt x="20275" y="902"/>
                    <a:pt x="20099" y="736"/>
                  </a:cubicBezTo>
                  <a:cubicBezTo>
                    <a:pt x="20078" y="715"/>
                    <a:pt x="20058" y="690"/>
                    <a:pt x="20035" y="673"/>
                  </a:cubicBezTo>
                  <a:lnTo>
                    <a:pt x="19289" y="112"/>
                  </a:lnTo>
                  <a:cubicBezTo>
                    <a:pt x="19187" y="36"/>
                    <a:pt x="19070" y="0"/>
                    <a:pt x="1895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2"/>
            <p:cNvSpPr/>
            <p:nvPr/>
          </p:nvSpPr>
          <p:spPr>
            <a:xfrm>
              <a:off x="1658447" y="3326383"/>
              <a:ext cx="2831764" cy="1411148"/>
            </a:xfrm>
            <a:custGeom>
              <a:rect b="b" l="l" r="r" t="t"/>
              <a:pathLst>
                <a:path extrusionOk="0" h="7452" w="14954">
                  <a:moveTo>
                    <a:pt x="11162" y="0"/>
                  </a:moveTo>
                  <a:lnTo>
                    <a:pt x="10726" y="238"/>
                  </a:lnTo>
                  <a:lnTo>
                    <a:pt x="393" y="5886"/>
                  </a:lnTo>
                  <a:cubicBezTo>
                    <a:pt x="51" y="6074"/>
                    <a:pt x="1" y="6547"/>
                    <a:pt x="299" y="6799"/>
                  </a:cubicBezTo>
                  <a:lnTo>
                    <a:pt x="1012" y="7402"/>
                  </a:lnTo>
                  <a:cubicBezTo>
                    <a:pt x="1034" y="7422"/>
                    <a:pt x="1062" y="7434"/>
                    <a:pt x="1087" y="7451"/>
                  </a:cubicBezTo>
                  <a:lnTo>
                    <a:pt x="612" y="7048"/>
                  </a:lnTo>
                  <a:cubicBezTo>
                    <a:pt x="313" y="6793"/>
                    <a:pt x="361" y="6320"/>
                    <a:pt x="705" y="6133"/>
                  </a:cubicBezTo>
                  <a:lnTo>
                    <a:pt x="11041" y="486"/>
                  </a:lnTo>
                  <a:lnTo>
                    <a:pt x="14365" y="3096"/>
                  </a:lnTo>
                  <a:lnTo>
                    <a:pt x="14954" y="2888"/>
                  </a:lnTo>
                  <a:lnTo>
                    <a:pt x="1116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2"/>
            <p:cNvSpPr/>
            <p:nvPr/>
          </p:nvSpPr>
          <p:spPr>
            <a:xfrm>
              <a:off x="4287984" y="366400"/>
              <a:ext cx="955536" cy="2891414"/>
            </a:xfrm>
            <a:custGeom>
              <a:rect b="b" l="l" r="r" t="t"/>
              <a:pathLst>
                <a:path extrusionOk="0" h="15269" w="5046">
                  <a:moveTo>
                    <a:pt x="3903" y="0"/>
                  </a:moveTo>
                  <a:cubicBezTo>
                    <a:pt x="3666" y="0"/>
                    <a:pt x="3437" y="152"/>
                    <a:pt x="3365" y="406"/>
                  </a:cubicBezTo>
                  <a:lnTo>
                    <a:pt x="8" y="12210"/>
                  </a:lnTo>
                  <a:lnTo>
                    <a:pt x="0" y="12239"/>
                  </a:lnTo>
                  <a:lnTo>
                    <a:pt x="3663" y="15269"/>
                  </a:lnTo>
                  <a:lnTo>
                    <a:pt x="3740" y="14604"/>
                  </a:lnTo>
                  <a:lnTo>
                    <a:pt x="455" y="11981"/>
                  </a:lnTo>
                  <a:lnTo>
                    <a:pt x="3676" y="654"/>
                  </a:lnTo>
                  <a:cubicBezTo>
                    <a:pt x="3748" y="401"/>
                    <a:pt x="3976" y="249"/>
                    <a:pt x="4214" y="249"/>
                  </a:cubicBezTo>
                  <a:cubicBezTo>
                    <a:pt x="4328" y="249"/>
                    <a:pt x="4445" y="284"/>
                    <a:pt x="4547" y="361"/>
                  </a:cubicBezTo>
                  <a:lnTo>
                    <a:pt x="5046" y="737"/>
                  </a:lnTo>
                  <a:cubicBezTo>
                    <a:pt x="5024" y="716"/>
                    <a:pt x="5006" y="691"/>
                    <a:pt x="4982" y="673"/>
                  </a:cubicBezTo>
                  <a:lnTo>
                    <a:pt x="4235" y="112"/>
                  </a:lnTo>
                  <a:cubicBezTo>
                    <a:pt x="4134" y="36"/>
                    <a:pt x="4017" y="0"/>
                    <a:pt x="390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2"/>
            <p:cNvSpPr/>
            <p:nvPr/>
          </p:nvSpPr>
          <p:spPr>
            <a:xfrm>
              <a:off x="5749890" y="4331728"/>
              <a:ext cx="289160" cy="323435"/>
            </a:xfrm>
            <a:custGeom>
              <a:rect b="b" l="l" r="r" t="t"/>
              <a:pathLst>
                <a:path extrusionOk="0" h="1708" w="1527">
                  <a:moveTo>
                    <a:pt x="1010" y="0"/>
                  </a:moveTo>
                  <a:cubicBezTo>
                    <a:pt x="979" y="257"/>
                    <a:pt x="892" y="533"/>
                    <a:pt x="694" y="783"/>
                  </a:cubicBezTo>
                  <a:cubicBezTo>
                    <a:pt x="496" y="1031"/>
                    <a:pt x="245" y="1177"/>
                    <a:pt x="1" y="1265"/>
                  </a:cubicBezTo>
                  <a:lnTo>
                    <a:pt x="254" y="1707"/>
                  </a:lnTo>
                  <a:cubicBezTo>
                    <a:pt x="414" y="1691"/>
                    <a:pt x="571" y="1655"/>
                    <a:pt x="720" y="1592"/>
                  </a:cubicBezTo>
                  <a:cubicBezTo>
                    <a:pt x="908" y="1511"/>
                    <a:pt x="1083" y="1372"/>
                    <a:pt x="1221" y="1203"/>
                  </a:cubicBezTo>
                  <a:cubicBezTo>
                    <a:pt x="1382" y="1005"/>
                    <a:pt x="1493" y="764"/>
                    <a:pt x="1515" y="520"/>
                  </a:cubicBezTo>
                  <a:cubicBezTo>
                    <a:pt x="1527" y="398"/>
                    <a:pt x="1517" y="274"/>
                    <a:pt x="1501" y="152"/>
                  </a:cubicBezTo>
                  <a:lnTo>
                    <a:pt x="101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2"/>
            <p:cNvSpPr/>
            <p:nvPr/>
          </p:nvSpPr>
          <p:spPr>
            <a:xfrm>
              <a:off x="5583248" y="4575252"/>
              <a:ext cx="202431" cy="81995"/>
            </a:xfrm>
            <a:custGeom>
              <a:rect b="b" l="l" r="r" t="t"/>
              <a:pathLst>
                <a:path extrusionOk="0" h="433" w="1069">
                  <a:moveTo>
                    <a:pt x="821" y="0"/>
                  </a:moveTo>
                  <a:cubicBezTo>
                    <a:pt x="561" y="82"/>
                    <a:pt x="316" y="99"/>
                    <a:pt x="162" y="99"/>
                  </a:cubicBezTo>
                  <a:cubicBezTo>
                    <a:pt x="62" y="99"/>
                    <a:pt x="0" y="92"/>
                    <a:pt x="0" y="92"/>
                  </a:cubicBezTo>
                  <a:lnTo>
                    <a:pt x="0" y="92"/>
                  </a:lnTo>
                  <a:lnTo>
                    <a:pt x="351" y="371"/>
                  </a:lnTo>
                  <a:cubicBezTo>
                    <a:pt x="401" y="412"/>
                    <a:pt x="567" y="408"/>
                    <a:pt x="635" y="416"/>
                  </a:cubicBezTo>
                  <a:cubicBezTo>
                    <a:pt x="731" y="426"/>
                    <a:pt x="829" y="432"/>
                    <a:pt x="925" y="432"/>
                  </a:cubicBezTo>
                  <a:cubicBezTo>
                    <a:pt x="939" y="432"/>
                    <a:pt x="953" y="432"/>
                    <a:pt x="967" y="432"/>
                  </a:cubicBezTo>
                  <a:cubicBezTo>
                    <a:pt x="1001" y="430"/>
                    <a:pt x="1034" y="428"/>
                    <a:pt x="1069" y="424"/>
                  </a:cubicBezTo>
                  <a:lnTo>
                    <a:pt x="82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2"/>
            <p:cNvSpPr/>
            <p:nvPr/>
          </p:nvSpPr>
          <p:spPr>
            <a:xfrm>
              <a:off x="5924864" y="4164517"/>
              <a:ext cx="107559" cy="183684"/>
            </a:xfrm>
            <a:custGeom>
              <a:rect b="b" l="l" r="r" t="t"/>
              <a:pathLst>
                <a:path extrusionOk="0" h="970" w="568">
                  <a:moveTo>
                    <a:pt x="0" y="0"/>
                  </a:moveTo>
                  <a:cubicBezTo>
                    <a:pt x="0" y="0"/>
                    <a:pt x="131" y="370"/>
                    <a:pt x="94" y="821"/>
                  </a:cubicBezTo>
                  <a:lnTo>
                    <a:pt x="568" y="970"/>
                  </a:lnTo>
                  <a:cubicBezTo>
                    <a:pt x="527" y="732"/>
                    <a:pt x="449" y="497"/>
                    <a:pt x="351" y="280"/>
                  </a:cubicBez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2"/>
            <p:cNvSpPr/>
            <p:nvPr/>
          </p:nvSpPr>
          <p:spPr>
            <a:xfrm>
              <a:off x="1438404" y="714455"/>
              <a:ext cx="1282001" cy="1463223"/>
            </a:xfrm>
            <a:custGeom>
              <a:rect b="b" l="l" r="r" t="t"/>
              <a:pathLst>
                <a:path extrusionOk="0" h="7727" w="6770">
                  <a:moveTo>
                    <a:pt x="5494" y="1"/>
                  </a:moveTo>
                  <a:cubicBezTo>
                    <a:pt x="5295" y="1"/>
                    <a:pt x="5104" y="135"/>
                    <a:pt x="5054" y="349"/>
                  </a:cubicBezTo>
                  <a:lnTo>
                    <a:pt x="4468" y="2820"/>
                  </a:lnTo>
                  <a:lnTo>
                    <a:pt x="4388" y="3159"/>
                  </a:lnTo>
                  <a:cubicBezTo>
                    <a:pt x="4388" y="3159"/>
                    <a:pt x="4386" y="3159"/>
                    <a:pt x="4382" y="3159"/>
                  </a:cubicBezTo>
                  <a:cubicBezTo>
                    <a:pt x="4328" y="3159"/>
                    <a:pt x="3912" y="3162"/>
                    <a:pt x="3518" y="3273"/>
                  </a:cubicBezTo>
                  <a:cubicBezTo>
                    <a:pt x="3136" y="3379"/>
                    <a:pt x="2872" y="3713"/>
                    <a:pt x="2852" y="4108"/>
                  </a:cubicBezTo>
                  <a:cubicBezTo>
                    <a:pt x="2829" y="4546"/>
                    <a:pt x="2933" y="4982"/>
                    <a:pt x="2933" y="4982"/>
                  </a:cubicBezTo>
                  <a:lnTo>
                    <a:pt x="2621" y="5136"/>
                  </a:lnTo>
                  <a:lnTo>
                    <a:pt x="341" y="6253"/>
                  </a:lnTo>
                  <a:cubicBezTo>
                    <a:pt x="60" y="6391"/>
                    <a:pt x="1" y="6764"/>
                    <a:pt x="225" y="6981"/>
                  </a:cubicBezTo>
                  <a:lnTo>
                    <a:pt x="891" y="7628"/>
                  </a:lnTo>
                  <a:cubicBezTo>
                    <a:pt x="937" y="7673"/>
                    <a:pt x="990" y="7703"/>
                    <a:pt x="1046" y="7727"/>
                  </a:cubicBezTo>
                  <a:lnTo>
                    <a:pt x="535" y="7231"/>
                  </a:lnTo>
                  <a:cubicBezTo>
                    <a:pt x="311" y="7013"/>
                    <a:pt x="372" y="6640"/>
                    <a:pt x="651" y="6502"/>
                  </a:cubicBezTo>
                  <a:lnTo>
                    <a:pt x="2888" y="5407"/>
                  </a:lnTo>
                  <a:lnTo>
                    <a:pt x="4525" y="7060"/>
                  </a:lnTo>
                  <a:lnTo>
                    <a:pt x="4981" y="6961"/>
                  </a:lnTo>
                  <a:lnTo>
                    <a:pt x="3208" y="5248"/>
                  </a:lnTo>
                  <a:lnTo>
                    <a:pt x="3244" y="5229"/>
                  </a:lnTo>
                  <a:cubicBezTo>
                    <a:pt x="3244" y="5229"/>
                    <a:pt x="3141" y="4794"/>
                    <a:pt x="3162" y="4355"/>
                  </a:cubicBezTo>
                  <a:cubicBezTo>
                    <a:pt x="3182" y="3961"/>
                    <a:pt x="3449" y="3628"/>
                    <a:pt x="3828" y="3521"/>
                  </a:cubicBezTo>
                  <a:cubicBezTo>
                    <a:pt x="4230" y="3409"/>
                    <a:pt x="4653" y="3406"/>
                    <a:pt x="4695" y="3406"/>
                  </a:cubicBezTo>
                  <a:cubicBezTo>
                    <a:pt x="4697" y="3406"/>
                    <a:pt x="4698" y="3406"/>
                    <a:pt x="4698" y="3406"/>
                  </a:cubicBezTo>
                  <a:lnTo>
                    <a:pt x="4708" y="3368"/>
                  </a:lnTo>
                  <a:lnTo>
                    <a:pt x="6769" y="4720"/>
                  </a:lnTo>
                  <a:lnTo>
                    <a:pt x="6765" y="4252"/>
                  </a:lnTo>
                  <a:lnTo>
                    <a:pt x="4791" y="3021"/>
                  </a:lnTo>
                  <a:lnTo>
                    <a:pt x="5365" y="599"/>
                  </a:lnTo>
                  <a:cubicBezTo>
                    <a:pt x="5416" y="384"/>
                    <a:pt x="5606" y="251"/>
                    <a:pt x="5806" y="251"/>
                  </a:cubicBezTo>
                  <a:cubicBezTo>
                    <a:pt x="5889" y="251"/>
                    <a:pt x="5973" y="274"/>
                    <a:pt x="6050" y="324"/>
                  </a:cubicBezTo>
                  <a:lnTo>
                    <a:pt x="6648" y="712"/>
                  </a:lnTo>
                  <a:cubicBezTo>
                    <a:pt x="6613" y="661"/>
                    <a:pt x="6572" y="616"/>
                    <a:pt x="6519" y="581"/>
                  </a:cubicBezTo>
                  <a:lnTo>
                    <a:pt x="5738" y="74"/>
                  </a:lnTo>
                  <a:cubicBezTo>
                    <a:pt x="5662" y="24"/>
                    <a:pt x="5577" y="1"/>
                    <a:pt x="549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8" name="Google Shape;1098;p2"/>
          <p:cNvGrpSpPr/>
          <p:nvPr/>
        </p:nvGrpSpPr>
        <p:grpSpPr>
          <a:xfrm>
            <a:off x="4975821" y="2081899"/>
            <a:ext cx="262163" cy="531538"/>
            <a:chOff x="2322875" y="1049950"/>
            <a:chExt cx="1301705" cy="2640525"/>
          </a:xfrm>
        </p:grpSpPr>
        <p:sp>
          <p:nvSpPr>
            <p:cNvPr id="1099" name="Google Shape;1099;p2"/>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2"/>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2"/>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2" name="Google Shape;1102;p2"/>
          <p:cNvGrpSpPr/>
          <p:nvPr/>
        </p:nvGrpSpPr>
        <p:grpSpPr>
          <a:xfrm>
            <a:off x="5833958" y="397849"/>
            <a:ext cx="262163" cy="531538"/>
            <a:chOff x="2322875" y="1049950"/>
            <a:chExt cx="1301705" cy="2640525"/>
          </a:xfrm>
        </p:grpSpPr>
        <p:sp>
          <p:nvSpPr>
            <p:cNvPr id="1103" name="Google Shape;1103;p2"/>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2"/>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2"/>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06" name="Google Shape;1106;p2"/>
          <p:cNvSpPr/>
          <p:nvPr/>
        </p:nvSpPr>
        <p:spPr>
          <a:xfrm rot="-693687">
            <a:off x="1897425" y="-600783"/>
            <a:ext cx="3025015" cy="1817032"/>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07" name="Google Shape;1107;p2"/>
          <p:cNvGrpSpPr/>
          <p:nvPr/>
        </p:nvGrpSpPr>
        <p:grpSpPr>
          <a:xfrm>
            <a:off x="3273980" y="642048"/>
            <a:ext cx="812117" cy="751366"/>
            <a:chOff x="940201" y="467822"/>
            <a:chExt cx="4254149" cy="3935914"/>
          </a:xfrm>
        </p:grpSpPr>
        <p:sp>
          <p:nvSpPr>
            <p:cNvPr id="1108" name="Google Shape;1108;p2"/>
            <p:cNvSpPr/>
            <p:nvPr/>
          </p:nvSpPr>
          <p:spPr>
            <a:xfrm>
              <a:off x="940201" y="467822"/>
              <a:ext cx="4254149" cy="3935914"/>
            </a:xfrm>
            <a:custGeom>
              <a:rect b="b" l="l" r="r" t="t"/>
              <a:pathLst>
                <a:path extrusionOk="0" h="20522" w="22181">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2"/>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2"/>
            <p:cNvSpPr/>
            <p:nvPr/>
          </p:nvSpPr>
          <p:spPr>
            <a:xfrm>
              <a:off x="1485656" y="958233"/>
              <a:ext cx="2913136" cy="2428445"/>
            </a:xfrm>
            <a:custGeom>
              <a:rect b="b" l="l" r="r" t="t"/>
              <a:pathLst>
                <a:path extrusionOk="0" h="12662" w="15189">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2"/>
            <p:cNvSpPr/>
            <p:nvPr/>
          </p:nvSpPr>
          <p:spPr>
            <a:xfrm>
              <a:off x="2888995" y="1738823"/>
              <a:ext cx="612202" cy="925003"/>
            </a:xfrm>
            <a:custGeom>
              <a:rect b="b" l="l" r="r" t="t"/>
              <a:pathLst>
                <a:path extrusionOk="0" h="4823" w="3192">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2"/>
            <p:cNvSpPr/>
            <p:nvPr/>
          </p:nvSpPr>
          <p:spPr>
            <a:xfrm>
              <a:off x="2892447" y="2499660"/>
              <a:ext cx="312046" cy="1046598"/>
            </a:xfrm>
            <a:custGeom>
              <a:rect b="b" l="l" r="r" t="t"/>
              <a:pathLst>
                <a:path extrusionOk="0" h="5457" w="1627">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2"/>
            <p:cNvSpPr/>
            <p:nvPr/>
          </p:nvSpPr>
          <p:spPr>
            <a:xfrm>
              <a:off x="2948642" y="2551827"/>
              <a:ext cx="68086" cy="59838"/>
            </a:xfrm>
            <a:custGeom>
              <a:rect b="b" l="l" r="r" t="t"/>
              <a:pathLst>
                <a:path extrusionOk="0" h="312" w="355">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2"/>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2"/>
            <p:cNvSpPr/>
            <p:nvPr/>
          </p:nvSpPr>
          <p:spPr>
            <a:xfrm>
              <a:off x="1621828" y="1098049"/>
              <a:ext cx="2989661" cy="2851917"/>
            </a:xfrm>
            <a:custGeom>
              <a:rect b="b" l="l" r="r" t="t"/>
              <a:pathLst>
                <a:path extrusionOk="0" h="14870" w="15588">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0" name="Shape 1370"/>
        <p:cNvGrpSpPr/>
        <p:nvPr/>
      </p:nvGrpSpPr>
      <p:grpSpPr>
        <a:xfrm>
          <a:off x="0" y="0"/>
          <a:ext cx="0" cy="0"/>
          <a:chOff x="0" y="0"/>
          <a:chExt cx="0" cy="0"/>
        </a:xfrm>
      </p:grpSpPr>
      <p:sp>
        <p:nvSpPr>
          <p:cNvPr id="1371" name="Google Shape;1371;p19"/>
          <p:cNvSpPr txBox="1"/>
          <p:nvPr>
            <p:ph type="title"/>
          </p:nvPr>
        </p:nvSpPr>
        <p:spPr>
          <a:xfrm>
            <a:off x="720000" y="211109"/>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Modelling (Baseline)</a:t>
            </a:r>
            <a:endParaRPr/>
          </a:p>
        </p:txBody>
      </p:sp>
      <p:graphicFrame>
        <p:nvGraphicFramePr>
          <p:cNvPr id="1372" name="Google Shape;1372;p19"/>
          <p:cNvGraphicFramePr/>
          <p:nvPr/>
        </p:nvGraphicFramePr>
        <p:xfrm>
          <a:off x="1207008" y="1132987"/>
          <a:ext cx="3000000" cy="3000000"/>
        </p:xfrm>
        <a:graphic>
          <a:graphicData uri="http://schemas.openxmlformats.org/drawingml/2006/table">
            <a:tbl>
              <a:tblPr bandRow="1" firstRow="1">
                <a:noFill/>
                <a:tableStyleId>{66F73157-A440-48AE-ABDD-55B319B0781A}</a:tableStyleId>
              </a:tblPr>
              <a:tblGrid>
                <a:gridCol w="579100"/>
                <a:gridCol w="1664225"/>
                <a:gridCol w="1121675"/>
                <a:gridCol w="1121675"/>
                <a:gridCol w="1121675"/>
                <a:gridCol w="1121675"/>
              </a:tblGrid>
              <a:tr h="346225">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No.</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Model</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Accuracy</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Precision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Recall</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F1 Score</a:t>
                      </a:r>
                      <a:endParaRPr sz="1400" u="none" cap="none" strike="noStrike"/>
                    </a:p>
                  </a:txBody>
                  <a:tcPr marT="45725" marB="45725" marR="91450" marL="91450"/>
                </a:tc>
              </a:tr>
              <a:tr h="331025">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XGBoost</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0.981439</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0.988804</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0.889247</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0.936387</a:t>
                      </a:r>
                      <a:endParaRPr b="0" sz="1400" u="none" cap="none" strike="noStrike">
                        <a:solidFill>
                          <a:schemeClr val="dk1"/>
                        </a:solidFill>
                        <a:latin typeface="Work Sans"/>
                        <a:ea typeface="Work Sans"/>
                        <a:cs typeface="Work Sans"/>
                        <a:sym typeface="Work Sans"/>
                      </a:endParaRPr>
                    </a:p>
                  </a:txBody>
                  <a:tcPr marT="45725" marB="45725" marR="91450" marL="91450"/>
                </a:tc>
              </a:tr>
              <a:tr h="331025">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KNN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0.889377</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0.758749</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0.410391</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0.532671</a:t>
                      </a:r>
                      <a:endParaRPr b="0" sz="1400" u="none" cap="none" strike="noStrike">
                        <a:solidFill>
                          <a:schemeClr val="dk1"/>
                        </a:solidFill>
                        <a:latin typeface="Work Sans"/>
                        <a:ea typeface="Work Sans"/>
                        <a:cs typeface="Work Sans"/>
                        <a:sym typeface="Work Sans"/>
                      </a:endParaRPr>
                    </a:p>
                  </a:txBody>
                  <a:tcPr marT="45725" marB="45725" marR="91450" marL="91450"/>
                </a:tc>
              </a:tr>
              <a:tr h="331025">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Decision Tree</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0.973953</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0.914722</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0.915828</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0.915275</a:t>
                      </a:r>
                      <a:endParaRPr b="0" sz="1400" u="none" cap="none" strike="noStrike">
                        <a:solidFill>
                          <a:schemeClr val="dk1"/>
                        </a:solidFill>
                        <a:latin typeface="Work Sans"/>
                        <a:ea typeface="Work Sans"/>
                        <a:cs typeface="Work Sans"/>
                        <a:sym typeface="Work Sans"/>
                      </a:endParaRPr>
                    </a:p>
                  </a:txBody>
                  <a:tcPr marT="45725" marB="45725" marR="91450" marL="91450"/>
                </a:tc>
              </a:tr>
              <a:tr h="331025">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Random Forest</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0.980944</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0.968145</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0.905759</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0.935913</a:t>
                      </a:r>
                      <a:endParaRPr b="0" sz="1400" u="none" cap="none" strike="noStrike">
                        <a:solidFill>
                          <a:schemeClr val="dk1"/>
                        </a:solidFill>
                        <a:latin typeface="Work Sans"/>
                        <a:ea typeface="Work Sans"/>
                        <a:cs typeface="Work Sans"/>
                        <a:sym typeface="Work Sans"/>
                      </a:endParaRPr>
                    </a:p>
                  </a:txBody>
                  <a:tcPr marT="45725" marB="45725" marR="91450" marL="91450"/>
                </a:tc>
              </a:tr>
            </a:tbl>
          </a:graphicData>
        </a:graphic>
      </p:graphicFrame>
      <p:graphicFrame>
        <p:nvGraphicFramePr>
          <p:cNvPr id="1373" name="Google Shape;1373;p19"/>
          <p:cNvGraphicFramePr/>
          <p:nvPr/>
        </p:nvGraphicFramePr>
        <p:xfrm>
          <a:off x="1207008" y="3103897"/>
          <a:ext cx="3000000" cy="3000000"/>
        </p:xfrm>
        <a:graphic>
          <a:graphicData uri="http://schemas.openxmlformats.org/drawingml/2006/table">
            <a:tbl>
              <a:tblPr bandRow="1" firstRow="1">
                <a:noFill/>
                <a:tableStyleId>{66F73157-A440-48AE-ABDD-55B319B0781A}</a:tableStyleId>
              </a:tblPr>
              <a:tblGrid>
                <a:gridCol w="579100"/>
                <a:gridCol w="1664225"/>
                <a:gridCol w="1121675"/>
                <a:gridCol w="1121675"/>
                <a:gridCol w="1121675"/>
                <a:gridCol w="1121675"/>
              </a:tblGrid>
              <a:tr h="331025">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No.</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Model</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Accuracy</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Precision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Recall</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F1 Score</a:t>
                      </a:r>
                      <a:endParaRPr sz="1400" u="none" cap="none" strike="noStrike"/>
                    </a:p>
                  </a:txBody>
                  <a:tcPr marT="45725" marB="45725" marR="91450" marL="91450"/>
                </a:tc>
              </a:tr>
              <a:tr h="331025">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XGBoost</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0.981933</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0.985961</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0.893638</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0.937532</a:t>
                      </a:r>
                      <a:endParaRPr b="0" sz="1400" u="none" cap="none" strike="noStrike">
                        <a:solidFill>
                          <a:schemeClr val="dk1"/>
                        </a:solidFill>
                        <a:latin typeface="Work Sans"/>
                        <a:ea typeface="Work Sans"/>
                        <a:cs typeface="Work Sans"/>
                        <a:sym typeface="Work Sans"/>
                      </a:endParaRPr>
                    </a:p>
                  </a:txBody>
                  <a:tcPr marT="45725" marB="45725" marR="91450" marL="91450"/>
                </a:tc>
              </a:tr>
              <a:tr h="331025">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KNN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0.892244</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0.783163</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0.400653</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0.530110</a:t>
                      </a:r>
                      <a:endParaRPr b="0" sz="1400" u="none" cap="none" strike="noStrike">
                        <a:solidFill>
                          <a:schemeClr val="dk1"/>
                        </a:solidFill>
                        <a:latin typeface="Work Sans"/>
                        <a:ea typeface="Work Sans"/>
                        <a:cs typeface="Work Sans"/>
                        <a:sym typeface="Work Sans"/>
                      </a:endParaRPr>
                    </a:p>
                  </a:txBody>
                  <a:tcPr marT="45725" marB="45725" marR="91450" marL="91450"/>
                </a:tc>
              </a:tr>
              <a:tr h="331025">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Decision Tree</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0.974855</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0.919318</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0.914519</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0.916912</a:t>
                      </a:r>
                      <a:endParaRPr b="0" sz="1400" u="none" cap="none" strike="noStrike">
                        <a:solidFill>
                          <a:schemeClr val="dk1"/>
                        </a:solidFill>
                        <a:latin typeface="Work Sans"/>
                        <a:ea typeface="Work Sans"/>
                        <a:cs typeface="Work Sans"/>
                        <a:sym typeface="Work Sans"/>
                      </a:endParaRPr>
                    </a:p>
                  </a:txBody>
                  <a:tcPr marT="45725" marB="45725" marR="91450" marL="91450"/>
                </a:tc>
              </a:tr>
              <a:tr h="331025">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Random Forest</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0.982379</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0.973436</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0.908646</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0.939926</a:t>
                      </a:r>
                      <a:endParaRPr b="0" sz="1400" u="none" cap="none" strike="noStrike">
                        <a:solidFill>
                          <a:schemeClr val="dk1"/>
                        </a:solidFill>
                        <a:latin typeface="Work Sans"/>
                        <a:ea typeface="Work Sans"/>
                        <a:cs typeface="Work Sans"/>
                        <a:sym typeface="Work Sans"/>
                      </a:endParaRPr>
                    </a:p>
                  </a:txBody>
                  <a:tcPr marT="45725" marB="45725" marR="91450" marL="91450"/>
                </a:tc>
              </a:tr>
            </a:tbl>
          </a:graphicData>
        </a:graphic>
      </p:graphicFrame>
      <p:sp>
        <p:nvSpPr>
          <p:cNvPr id="1374" name="Google Shape;1374;p19"/>
          <p:cNvSpPr txBox="1"/>
          <p:nvPr/>
        </p:nvSpPr>
        <p:spPr>
          <a:xfrm>
            <a:off x="720000" y="836386"/>
            <a:ext cx="206338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Work Sans"/>
                <a:ea typeface="Work Sans"/>
                <a:cs typeface="Work Sans"/>
                <a:sym typeface="Work Sans"/>
              </a:rPr>
              <a:t>Training Data Results</a:t>
            </a:r>
            <a:endParaRPr b="0" i="0" sz="1400" u="none" cap="none" strike="noStrike">
              <a:solidFill>
                <a:srgbClr val="000000"/>
              </a:solidFill>
              <a:latin typeface="Arial"/>
              <a:ea typeface="Arial"/>
              <a:cs typeface="Arial"/>
              <a:sym typeface="Arial"/>
            </a:endParaRPr>
          </a:p>
        </p:txBody>
      </p:sp>
      <p:sp>
        <p:nvSpPr>
          <p:cNvPr id="1375" name="Google Shape;1375;p19"/>
          <p:cNvSpPr txBox="1"/>
          <p:nvPr/>
        </p:nvSpPr>
        <p:spPr>
          <a:xfrm>
            <a:off x="720000" y="2792086"/>
            <a:ext cx="224131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Work Sans"/>
                <a:ea typeface="Work Sans"/>
                <a:cs typeface="Work Sans"/>
                <a:sym typeface="Work Sans"/>
              </a:rPr>
              <a:t>Validation Data Results</a:t>
            </a:r>
            <a:endParaRPr b="0" i="0" sz="1400" u="none" cap="none" strike="noStrike">
              <a:solidFill>
                <a:srgbClr val="000000"/>
              </a:solidFill>
              <a:latin typeface="Arial"/>
              <a:ea typeface="Arial"/>
              <a:cs typeface="Arial"/>
              <a:sym typeface="Arial"/>
            </a:endParaRPr>
          </a:p>
        </p:txBody>
      </p:sp>
      <p:sp>
        <p:nvSpPr>
          <p:cNvPr id="1376" name="Google Shape;1376;p19"/>
          <p:cNvSpPr/>
          <p:nvPr/>
        </p:nvSpPr>
        <p:spPr>
          <a:xfrm>
            <a:off x="5693675" y="969875"/>
            <a:ext cx="1093200" cy="39522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0" name="Shape 1380"/>
        <p:cNvGrpSpPr/>
        <p:nvPr/>
      </p:nvGrpSpPr>
      <p:grpSpPr>
        <a:xfrm>
          <a:off x="0" y="0"/>
          <a:ext cx="0" cy="0"/>
          <a:chOff x="0" y="0"/>
          <a:chExt cx="0" cy="0"/>
        </a:xfrm>
      </p:grpSpPr>
      <p:sp>
        <p:nvSpPr>
          <p:cNvPr id="1381" name="Google Shape;1381;p20"/>
          <p:cNvSpPr txBox="1"/>
          <p:nvPr>
            <p:ph type="title"/>
          </p:nvPr>
        </p:nvSpPr>
        <p:spPr>
          <a:xfrm>
            <a:off x="720000" y="161649"/>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sz="3200"/>
              <a:t>Modelling (After Preprocessing Data)</a:t>
            </a:r>
            <a:endParaRPr sz="3200"/>
          </a:p>
        </p:txBody>
      </p:sp>
      <p:graphicFrame>
        <p:nvGraphicFramePr>
          <p:cNvPr id="1382" name="Google Shape;1382;p20"/>
          <p:cNvGraphicFramePr/>
          <p:nvPr/>
        </p:nvGraphicFramePr>
        <p:xfrm>
          <a:off x="1205023" y="1100315"/>
          <a:ext cx="3000000" cy="3000000"/>
        </p:xfrm>
        <a:graphic>
          <a:graphicData uri="http://schemas.openxmlformats.org/drawingml/2006/table">
            <a:tbl>
              <a:tblPr bandRow="1" firstRow="1">
                <a:noFill/>
                <a:tableStyleId>{66F73157-A440-48AE-ABDD-55B319B0781A}</a:tableStyleId>
              </a:tblPr>
              <a:tblGrid>
                <a:gridCol w="579425"/>
                <a:gridCol w="1665225"/>
                <a:gridCol w="1122325"/>
                <a:gridCol w="1122325"/>
                <a:gridCol w="1122325"/>
                <a:gridCol w="1122325"/>
              </a:tblGrid>
              <a:tr h="331525">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No.</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Model</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Accuracy</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Precision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Recall</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F1 Score</a:t>
                      </a:r>
                      <a:endParaRPr sz="1400" u="none" cap="none" strike="noStrike"/>
                    </a:p>
                  </a:txBody>
                  <a:tcPr marT="45725" marB="45725" marR="91450" marL="91450"/>
                </a:tc>
              </a:tr>
              <a:tr h="331525">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XGBoost</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0.958700</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0.962366</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0.955030</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0.958684</a:t>
                      </a:r>
                      <a:endParaRPr b="0" sz="1400" u="none" cap="none" strike="noStrike">
                        <a:solidFill>
                          <a:schemeClr val="dk1"/>
                        </a:solidFill>
                        <a:latin typeface="Work Sans"/>
                        <a:ea typeface="Work Sans"/>
                        <a:cs typeface="Work Sans"/>
                        <a:sym typeface="Work Sans"/>
                      </a:endParaRPr>
                    </a:p>
                  </a:txBody>
                  <a:tcPr marT="45725" marB="45725" marR="91450" marL="91450"/>
                </a:tc>
              </a:tr>
              <a:tr h="331525">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KNN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0.629637</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0.623873</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0.659299</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0.641097</a:t>
                      </a:r>
                      <a:endParaRPr b="0" sz="1400" u="none" cap="none" strike="noStrike">
                        <a:solidFill>
                          <a:schemeClr val="dk1"/>
                        </a:solidFill>
                        <a:latin typeface="Work Sans"/>
                        <a:ea typeface="Work Sans"/>
                        <a:cs typeface="Work Sans"/>
                        <a:sym typeface="Work Sans"/>
                      </a:endParaRPr>
                    </a:p>
                  </a:txBody>
                  <a:tcPr marT="45725" marB="45725" marR="91450" marL="91450"/>
                </a:tc>
              </a:tr>
              <a:tr h="331525">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Decision Tree</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0.956979</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0.957999</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0.956555</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0.957086</a:t>
                      </a:r>
                      <a:endParaRPr b="0" sz="1400" u="none" cap="none" strike="noStrike">
                        <a:solidFill>
                          <a:schemeClr val="dk1"/>
                        </a:solidFill>
                        <a:latin typeface="Work Sans"/>
                        <a:ea typeface="Work Sans"/>
                        <a:cs typeface="Work Sans"/>
                        <a:sym typeface="Work Sans"/>
                      </a:endParaRPr>
                    </a:p>
                  </a:txBody>
                  <a:tcPr marT="45725" marB="45725" marR="91450" marL="91450"/>
                </a:tc>
              </a:tr>
              <a:tr h="331525">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Random Forest</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0.961377</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0.966128</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0.905759</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0.961318</a:t>
                      </a:r>
                      <a:endParaRPr b="0" sz="1400" u="none" cap="none" strike="noStrike">
                        <a:solidFill>
                          <a:schemeClr val="dk1"/>
                        </a:solidFill>
                        <a:latin typeface="Work Sans"/>
                        <a:ea typeface="Work Sans"/>
                        <a:cs typeface="Work Sans"/>
                        <a:sym typeface="Work Sans"/>
                      </a:endParaRPr>
                    </a:p>
                  </a:txBody>
                  <a:tcPr marT="45725" marB="45725" marR="91450" marL="91450"/>
                </a:tc>
              </a:tr>
            </a:tbl>
          </a:graphicData>
        </a:graphic>
      </p:graphicFrame>
      <p:graphicFrame>
        <p:nvGraphicFramePr>
          <p:cNvPr id="1383" name="Google Shape;1383;p20"/>
          <p:cNvGraphicFramePr/>
          <p:nvPr/>
        </p:nvGraphicFramePr>
        <p:xfrm>
          <a:off x="1205023" y="3037856"/>
          <a:ext cx="3000000" cy="3000000"/>
        </p:xfrm>
        <a:graphic>
          <a:graphicData uri="http://schemas.openxmlformats.org/drawingml/2006/table">
            <a:tbl>
              <a:tblPr bandRow="1" firstRow="1">
                <a:noFill/>
                <a:tableStyleId>{66F73157-A440-48AE-ABDD-55B319B0781A}</a:tableStyleId>
              </a:tblPr>
              <a:tblGrid>
                <a:gridCol w="579425"/>
                <a:gridCol w="1665225"/>
                <a:gridCol w="1122325"/>
                <a:gridCol w="1122325"/>
                <a:gridCol w="1122325"/>
                <a:gridCol w="1122325"/>
              </a:tblGrid>
              <a:tr h="331525">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No.</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Model</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Accuracy</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Precision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Recall</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F1 Score</a:t>
                      </a:r>
                      <a:endParaRPr sz="1400" u="none" cap="none" strike="noStrike"/>
                    </a:p>
                  </a:txBody>
                  <a:tcPr marT="45725" marB="45725" marR="91450" marL="91450"/>
                </a:tc>
              </a:tr>
              <a:tr h="331525">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XGBoost</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0.959009</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0.962940</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0.954027</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0.958462</a:t>
                      </a:r>
                      <a:endParaRPr b="0" sz="1400" u="none" cap="none" strike="noStrike">
                        <a:solidFill>
                          <a:schemeClr val="dk1"/>
                        </a:solidFill>
                        <a:latin typeface="Work Sans"/>
                        <a:ea typeface="Work Sans"/>
                        <a:cs typeface="Work Sans"/>
                        <a:sym typeface="Work Sans"/>
                      </a:endParaRPr>
                    </a:p>
                  </a:txBody>
                  <a:tcPr marT="45725" marB="45725" marR="91450" marL="91450"/>
                </a:tc>
              </a:tr>
              <a:tr h="331525">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KNN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0.624809</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0.616706</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0.642394</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0.629288</a:t>
                      </a:r>
                      <a:endParaRPr b="0" sz="1400" u="none" cap="none" strike="noStrike">
                        <a:solidFill>
                          <a:schemeClr val="dk1"/>
                        </a:solidFill>
                        <a:latin typeface="Work Sans"/>
                        <a:ea typeface="Work Sans"/>
                        <a:cs typeface="Work Sans"/>
                        <a:sym typeface="Work Sans"/>
                      </a:endParaRPr>
                    </a:p>
                  </a:txBody>
                  <a:tcPr marT="45725" marB="45725" marR="91450" marL="91450"/>
                </a:tc>
              </a:tr>
              <a:tr h="331525">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Decision Tree</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0.953503</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0.952542</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0.953718</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0.953130</a:t>
                      </a:r>
                      <a:endParaRPr b="0" sz="1400" u="none" cap="none" strike="noStrike">
                        <a:solidFill>
                          <a:schemeClr val="dk1"/>
                        </a:solidFill>
                        <a:latin typeface="Work Sans"/>
                        <a:ea typeface="Work Sans"/>
                        <a:cs typeface="Work Sans"/>
                        <a:sym typeface="Work Sans"/>
                      </a:endParaRPr>
                    </a:p>
                  </a:txBody>
                  <a:tcPr marT="45725" marB="45725" marR="91450" marL="91450"/>
                </a:tc>
              </a:tr>
              <a:tr h="331525">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Random Forest</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0.963292</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0.969346</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0.956186</a:t>
                      </a:r>
                      <a:endParaRPr b="0" sz="1400" u="none" cap="none" strike="noStrike">
                        <a:solidFill>
                          <a:schemeClr val="dk1"/>
                        </a:solidFill>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Work Sans"/>
                          <a:ea typeface="Work Sans"/>
                          <a:cs typeface="Work Sans"/>
                          <a:sym typeface="Work Sans"/>
                        </a:rPr>
                        <a:t>0.962721</a:t>
                      </a:r>
                      <a:endParaRPr b="0" sz="1400" u="none" cap="none" strike="noStrike">
                        <a:solidFill>
                          <a:schemeClr val="dk1"/>
                        </a:solidFill>
                        <a:latin typeface="Work Sans"/>
                        <a:ea typeface="Work Sans"/>
                        <a:cs typeface="Work Sans"/>
                        <a:sym typeface="Work Sans"/>
                      </a:endParaRPr>
                    </a:p>
                  </a:txBody>
                  <a:tcPr marT="45725" marB="45725" marR="91450" marL="91450"/>
                </a:tc>
              </a:tr>
            </a:tbl>
          </a:graphicData>
        </a:graphic>
      </p:graphicFrame>
      <p:sp>
        <p:nvSpPr>
          <p:cNvPr id="1384" name="Google Shape;1384;p20"/>
          <p:cNvSpPr txBox="1"/>
          <p:nvPr/>
        </p:nvSpPr>
        <p:spPr>
          <a:xfrm>
            <a:off x="720000" y="798594"/>
            <a:ext cx="206338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Work Sans"/>
                <a:ea typeface="Work Sans"/>
                <a:cs typeface="Work Sans"/>
                <a:sym typeface="Work Sans"/>
              </a:rPr>
              <a:t>Training Data Results</a:t>
            </a:r>
            <a:endParaRPr b="0" i="0" sz="1400" u="none" cap="none" strike="noStrike">
              <a:solidFill>
                <a:srgbClr val="000000"/>
              </a:solidFill>
              <a:latin typeface="Arial"/>
              <a:ea typeface="Arial"/>
              <a:cs typeface="Arial"/>
              <a:sym typeface="Arial"/>
            </a:endParaRPr>
          </a:p>
        </p:txBody>
      </p:sp>
      <p:sp>
        <p:nvSpPr>
          <p:cNvPr id="1385" name="Google Shape;1385;p20"/>
          <p:cNvSpPr txBox="1"/>
          <p:nvPr/>
        </p:nvSpPr>
        <p:spPr>
          <a:xfrm>
            <a:off x="719999" y="2739806"/>
            <a:ext cx="224131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Work Sans"/>
                <a:ea typeface="Work Sans"/>
                <a:cs typeface="Work Sans"/>
                <a:sym typeface="Work Sans"/>
              </a:rPr>
              <a:t>Validation Data Results</a:t>
            </a:r>
            <a:endParaRPr b="0" i="0" sz="1400" u="none" cap="none" strike="noStrike">
              <a:solidFill>
                <a:srgbClr val="000000"/>
              </a:solidFill>
              <a:latin typeface="Arial"/>
              <a:ea typeface="Arial"/>
              <a:cs typeface="Arial"/>
              <a:sym typeface="Arial"/>
            </a:endParaRPr>
          </a:p>
        </p:txBody>
      </p:sp>
      <p:sp>
        <p:nvSpPr>
          <p:cNvPr id="1386" name="Google Shape;1386;p20"/>
          <p:cNvSpPr/>
          <p:nvPr/>
        </p:nvSpPr>
        <p:spPr>
          <a:xfrm>
            <a:off x="3481600" y="917588"/>
            <a:ext cx="1093200" cy="39522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0" name="Shape 1390"/>
        <p:cNvGrpSpPr/>
        <p:nvPr/>
      </p:nvGrpSpPr>
      <p:grpSpPr>
        <a:xfrm>
          <a:off x="0" y="0"/>
          <a:ext cx="0" cy="0"/>
          <a:chOff x="0" y="0"/>
          <a:chExt cx="0" cy="0"/>
        </a:xfrm>
      </p:grpSpPr>
      <p:sp>
        <p:nvSpPr>
          <p:cNvPr id="1391" name="Google Shape;1391;p21"/>
          <p:cNvSpPr txBox="1"/>
          <p:nvPr>
            <p:ph idx="1" type="subTitle"/>
          </p:nvPr>
        </p:nvSpPr>
        <p:spPr>
          <a:xfrm>
            <a:off x="726000" y="785250"/>
            <a:ext cx="7836900" cy="38070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lang="en-US">
                <a:solidFill>
                  <a:srgbClr val="374151"/>
                </a:solidFill>
              </a:rPr>
              <a:t>The dataset consists of 101,017 rows and 21 columns. It is imbalanced and contains missing values, duplicated rows, and outliers. I performed label encoding, one-hot encoding, and changed the data type for the features. After preprocessing, the data has 25 columns and 32,686 rows. I split the dataset into 80% pretraining data and 20% test data, further dividing the pretraining data into training and validation sets.</a:t>
            </a:r>
            <a:endParaRPr>
              <a:solidFill>
                <a:srgbClr val="374151"/>
              </a:solidFill>
            </a:endParaRPr>
          </a:p>
          <a:p>
            <a:pPr indent="0" lvl="0" marL="0" rtl="0" algn="just">
              <a:lnSpc>
                <a:spcPct val="100000"/>
              </a:lnSpc>
              <a:spcBef>
                <a:spcPts val="1500"/>
              </a:spcBef>
              <a:spcAft>
                <a:spcPts val="0"/>
              </a:spcAft>
              <a:buSzPts val="1400"/>
              <a:buNone/>
            </a:pPr>
            <a:r>
              <a:rPr lang="en-US">
                <a:solidFill>
                  <a:srgbClr val="374151"/>
                </a:solidFill>
              </a:rPr>
              <a:t>I chose XGBoost, KNN, Decision Tree, and Random Forest as models to predict travel ticket cancellations. From the baseline model, I obtained results for training and validation that were not significantly different, indicating that the model is suitable for the data, except for the KNN model. The best result from the baseline model was the </a:t>
            </a:r>
            <a:r>
              <a:rPr b="1" lang="en-US">
                <a:solidFill>
                  <a:srgbClr val="374151"/>
                </a:solidFill>
              </a:rPr>
              <a:t>Decision Tree</a:t>
            </a:r>
            <a:r>
              <a:rPr lang="en-US">
                <a:solidFill>
                  <a:srgbClr val="374151"/>
                </a:solidFill>
              </a:rPr>
              <a:t>. After preprocessing the data, the results for training and validation were also not significantly different, indicating that the model is suitable for the data. The best result after preprocessing the data was </a:t>
            </a:r>
            <a:r>
              <a:rPr b="1" lang="en-US">
                <a:solidFill>
                  <a:srgbClr val="374151"/>
                </a:solidFill>
              </a:rPr>
              <a:t>Random Forest</a:t>
            </a:r>
            <a:r>
              <a:rPr lang="en-US">
                <a:solidFill>
                  <a:srgbClr val="374151"/>
                </a:solidFill>
              </a:rPr>
              <a:t> with higher accuracy than Decision Tree baseline model.</a:t>
            </a:r>
            <a:endParaRPr>
              <a:solidFill>
                <a:srgbClr val="374151"/>
              </a:solidFill>
            </a:endParaRPr>
          </a:p>
          <a:p>
            <a:pPr indent="0" lvl="0" marL="0" rtl="0" algn="just">
              <a:lnSpc>
                <a:spcPct val="100000"/>
              </a:lnSpc>
              <a:spcBef>
                <a:spcPts val="1500"/>
              </a:spcBef>
              <a:spcAft>
                <a:spcPts val="0"/>
              </a:spcAft>
              <a:buSzPts val="1400"/>
              <a:buNone/>
            </a:pPr>
            <a:r>
              <a:rPr lang="en-US">
                <a:solidFill>
                  <a:srgbClr val="374151"/>
                </a:solidFill>
              </a:rPr>
              <a:t>From this research, we can conclude that the performance of tree-based models is better than that of non-tree-based models. Tree-based models perform well even without preprocessing the data, suggesting that tree-based models are more robust with the data.</a:t>
            </a:r>
            <a:endParaRPr>
              <a:solidFill>
                <a:srgbClr val="374151"/>
              </a:solidFill>
            </a:endParaRPr>
          </a:p>
          <a:p>
            <a:pPr indent="0" lvl="0" marL="0" rtl="0" algn="just">
              <a:lnSpc>
                <a:spcPct val="100000"/>
              </a:lnSpc>
              <a:spcBef>
                <a:spcPts val="0"/>
              </a:spcBef>
              <a:spcAft>
                <a:spcPts val="1000"/>
              </a:spcAft>
              <a:buSzPts val="1400"/>
              <a:buNone/>
            </a:pPr>
            <a:r>
              <a:t/>
            </a:r>
            <a:endParaRPr/>
          </a:p>
        </p:txBody>
      </p:sp>
      <p:sp>
        <p:nvSpPr>
          <p:cNvPr id="1392" name="Google Shape;1392;p21"/>
          <p:cNvSpPr txBox="1"/>
          <p:nvPr>
            <p:ph type="title"/>
          </p:nvPr>
        </p:nvSpPr>
        <p:spPr>
          <a:xfrm>
            <a:off x="726000" y="154425"/>
            <a:ext cx="7692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Conclusion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6" name="Shape 1396"/>
        <p:cNvGrpSpPr/>
        <p:nvPr/>
      </p:nvGrpSpPr>
      <p:grpSpPr>
        <a:xfrm>
          <a:off x="0" y="0"/>
          <a:ext cx="0" cy="0"/>
          <a:chOff x="0" y="0"/>
          <a:chExt cx="0" cy="0"/>
        </a:xfrm>
      </p:grpSpPr>
      <p:sp>
        <p:nvSpPr>
          <p:cNvPr id="1397" name="Google Shape;1397;p22"/>
          <p:cNvSpPr txBox="1"/>
          <p:nvPr>
            <p:ph idx="1" type="subTitle"/>
          </p:nvPr>
        </p:nvSpPr>
        <p:spPr>
          <a:xfrm>
            <a:off x="735775" y="1402150"/>
            <a:ext cx="7692000" cy="3212100"/>
          </a:xfrm>
          <a:prstGeom prst="rect">
            <a:avLst/>
          </a:prstGeom>
          <a:noFill/>
          <a:ln>
            <a:noFill/>
          </a:ln>
        </p:spPr>
        <p:txBody>
          <a:bodyPr anchorCtr="0" anchor="t" bIns="91425" lIns="91425" spcFirstLastPara="1" rIns="91425" wrap="square" tIns="91425">
            <a:noAutofit/>
          </a:bodyPr>
          <a:lstStyle/>
          <a:p>
            <a:pPr indent="-342900" lvl="0" marL="342900" rtl="0" algn="just">
              <a:lnSpc>
                <a:spcPct val="115000"/>
              </a:lnSpc>
              <a:spcBef>
                <a:spcPts val="0"/>
              </a:spcBef>
              <a:spcAft>
                <a:spcPts val="0"/>
              </a:spcAft>
              <a:buSzPts val="1400"/>
              <a:buFont typeface="Arial"/>
              <a:buAutoNum type="arabicPeriod"/>
            </a:pPr>
            <a:r>
              <a:rPr lang="en-US"/>
              <a:t>Tightening regulations on booking and cancellation processes aims to reduce cancellations. </a:t>
            </a:r>
            <a:endParaRPr/>
          </a:p>
          <a:p>
            <a:pPr indent="-342900" lvl="0" marL="342900" rtl="0" algn="just">
              <a:lnSpc>
                <a:spcPct val="115000"/>
              </a:lnSpc>
              <a:spcBef>
                <a:spcPts val="0"/>
              </a:spcBef>
              <a:spcAft>
                <a:spcPts val="0"/>
              </a:spcAft>
              <a:buSzPts val="1400"/>
              <a:buFont typeface="Arial"/>
              <a:buAutoNum type="arabicPeriod"/>
            </a:pPr>
            <a:r>
              <a:rPr lang="en-US"/>
              <a:t>Providing the option to reschedule for customers intending to cancel their travel tickets is essential. </a:t>
            </a:r>
            <a:endParaRPr/>
          </a:p>
          <a:p>
            <a:pPr indent="-342900" lvl="0" marL="342900" rtl="0" algn="just">
              <a:lnSpc>
                <a:spcPct val="115000"/>
              </a:lnSpc>
              <a:spcBef>
                <a:spcPts val="0"/>
              </a:spcBef>
              <a:spcAft>
                <a:spcPts val="0"/>
              </a:spcAft>
              <a:buSzPts val="1400"/>
              <a:buFont typeface="Arial"/>
              <a:buAutoNum type="arabicPeriod"/>
            </a:pPr>
            <a:r>
              <a:rPr lang="en-US"/>
              <a:t>We need to establish fixed departure schedules for each route to enhance company resource efficiency. </a:t>
            </a:r>
            <a:endParaRPr/>
          </a:p>
          <a:p>
            <a:pPr indent="-342900" lvl="0" marL="342900" rtl="0" algn="just">
              <a:lnSpc>
                <a:spcPct val="115000"/>
              </a:lnSpc>
              <a:spcBef>
                <a:spcPts val="0"/>
              </a:spcBef>
              <a:spcAft>
                <a:spcPts val="0"/>
              </a:spcAft>
              <a:buSzPts val="1400"/>
              <a:buFont typeface="Arial"/>
              <a:buAutoNum type="arabicPeriod"/>
            </a:pPr>
            <a:r>
              <a:rPr lang="en-US"/>
              <a:t>Offering travel options that allows customers to choose more cost-effective alternatives.</a:t>
            </a:r>
            <a:endParaRPr/>
          </a:p>
          <a:p>
            <a:pPr indent="-342900" lvl="0" marL="342900" rtl="0" algn="just">
              <a:lnSpc>
                <a:spcPct val="115000"/>
              </a:lnSpc>
              <a:spcBef>
                <a:spcPts val="0"/>
              </a:spcBef>
              <a:spcAft>
                <a:spcPts val="0"/>
              </a:spcAft>
              <a:buSzPts val="1400"/>
              <a:buFont typeface="Arial"/>
              <a:buAutoNum type="arabicPeriod"/>
            </a:pPr>
            <a:r>
              <a:rPr lang="en-US"/>
              <a:t>Promoting destinations with the highest demand helps decrease the likelihood of ticket cancellations.</a:t>
            </a:r>
            <a:endParaRPr/>
          </a:p>
        </p:txBody>
      </p:sp>
      <p:sp>
        <p:nvSpPr>
          <p:cNvPr id="1398" name="Google Shape;1398;p22"/>
          <p:cNvSpPr txBox="1"/>
          <p:nvPr>
            <p:ph type="title"/>
          </p:nvPr>
        </p:nvSpPr>
        <p:spPr>
          <a:xfrm>
            <a:off x="725975" y="445025"/>
            <a:ext cx="7692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Business Recommendation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2" name="Shape 1402"/>
        <p:cNvGrpSpPr/>
        <p:nvPr/>
      </p:nvGrpSpPr>
      <p:grpSpPr>
        <a:xfrm>
          <a:off x="0" y="0"/>
          <a:ext cx="0" cy="0"/>
          <a:chOff x="0" y="0"/>
          <a:chExt cx="0" cy="0"/>
        </a:xfrm>
      </p:grpSpPr>
      <p:sp>
        <p:nvSpPr>
          <p:cNvPr id="1403" name="Google Shape;1403;p23"/>
          <p:cNvSpPr txBox="1"/>
          <p:nvPr>
            <p:ph type="title"/>
          </p:nvPr>
        </p:nvSpPr>
        <p:spPr>
          <a:xfrm>
            <a:off x="798625" y="2043275"/>
            <a:ext cx="7692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US"/>
              <a:t>Thank You</a:t>
            </a:r>
            <a:endParaRPr/>
          </a:p>
        </p:txBody>
      </p:sp>
      <p:sp>
        <p:nvSpPr>
          <p:cNvPr id="1404" name="Google Shape;1404;p23"/>
          <p:cNvSpPr txBox="1"/>
          <p:nvPr/>
        </p:nvSpPr>
        <p:spPr>
          <a:xfrm>
            <a:off x="4531225" y="3642100"/>
            <a:ext cx="3959400" cy="6156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Work Sans"/>
                <a:ea typeface="Work Sans"/>
                <a:cs typeface="Work Sans"/>
                <a:sym typeface="Work Sans"/>
              </a:rPr>
              <a:t>Contact.</a:t>
            </a:r>
            <a:endParaRPr b="0" i="0" sz="1400" u="none" cap="none" strike="noStrike">
              <a:solidFill>
                <a:schemeClr val="dk1"/>
              </a:solidFill>
              <a:latin typeface="Work Sans"/>
              <a:ea typeface="Work Sans"/>
              <a:cs typeface="Work Sans"/>
              <a:sym typeface="Work Sans"/>
            </a:endParaRPr>
          </a:p>
          <a:p>
            <a:pPr indent="0" lvl="0" marL="0" marR="0" rtl="0" algn="r">
              <a:lnSpc>
                <a:spcPct val="100000"/>
              </a:lnSpc>
              <a:spcBef>
                <a:spcPts val="0"/>
              </a:spcBef>
              <a:spcAft>
                <a:spcPts val="0"/>
              </a:spcAft>
              <a:buClr>
                <a:srgbClr val="000000"/>
              </a:buClr>
              <a:buSzPts val="1400"/>
              <a:buFont typeface="Arial"/>
              <a:buNone/>
            </a:pPr>
            <a:r>
              <a:rPr b="0" i="0" lang="en-US" sz="1400" u="sng" cap="none" strike="noStrike">
                <a:solidFill>
                  <a:schemeClr val="hlink"/>
                </a:solidFill>
                <a:latin typeface="Work Sans"/>
                <a:ea typeface="Work Sans"/>
                <a:cs typeface="Work Sans"/>
                <a:sym typeface="Work Sans"/>
                <a:hlinkClick r:id="rId3"/>
              </a:rPr>
              <a:t>rghausr@gmail.com</a:t>
            </a:r>
            <a:endParaRPr b="0" i="0" sz="1400" u="none" cap="none" strike="noStrike">
              <a:solidFill>
                <a:schemeClr val="dk1"/>
              </a:solidFill>
              <a:latin typeface="Work Sans"/>
              <a:ea typeface="Work Sans"/>
              <a:cs typeface="Work Sans"/>
              <a:sym typeface="Work Sans"/>
            </a:endParaRPr>
          </a:p>
        </p:txBody>
      </p:sp>
      <p:pic>
        <p:nvPicPr>
          <p:cNvPr id="1405" name="Google Shape;1405;p23">
            <a:hlinkClick r:id="rId4"/>
          </p:cNvPr>
          <p:cNvPicPr preferRelativeResize="0"/>
          <p:nvPr/>
        </p:nvPicPr>
        <p:blipFill rotWithShape="1">
          <a:blip r:embed="rId5">
            <a:alphaModFix/>
          </a:blip>
          <a:srcRect b="0" l="0" r="0" t="0"/>
          <a:stretch/>
        </p:blipFill>
        <p:spPr>
          <a:xfrm>
            <a:off x="8077975" y="4257713"/>
            <a:ext cx="337249" cy="337249"/>
          </a:xfrm>
          <a:prstGeom prst="rect">
            <a:avLst/>
          </a:prstGeom>
          <a:noFill/>
          <a:ln>
            <a:noFill/>
          </a:ln>
        </p:spPr>
      </p:pic>
      <p:pic>
        <p:nvPicPr>
          <p:cNvPr id="1406" name="Google Shape;1406;p23">
            <a:hlinkClick r:id="rId6"/>
          </p:cNvPr>
          <p:cNvPicPr preferRelativeResize="0"/>
          <p:nvPr/>
        </p:nvPicPr>
        <p:blipFill rotWithShape="1">
          <a:blip r:embed="rId7">
            <a:alphaModFix/>
          </a:blip>
          <a:srcRect b="0" l="0" r="0" t="0"/>
          <a:stretch/>
        </p:blipFill>
        <p:spPr>
          <a:xfrm>
            <a:off x="7431750" y="4200138"/>
            <a:ext cx="646226" cy="452376"/>
          </a:xfrm>
          <a:prstGeom prst="rect">
            <a:avLst/>
          </a:prstGeom>
          <a:noFill/>
          <a:ln>
            <a:noFill/>
          </a:ln>
        </p:spPr>
      </p:pic>
      <p:pic>
        <p:nvPicPr>
          <p:cNvPr id="1407" name="Google Shape;1407;p23">
            <a:hlinkClick r:id="rId8"/>
          </p:cNvPr>
          <p:cNvPicPr preferRelativeResize="0"/>
          <p:nvPr/>
        </p:nvPicPr>
        <p:blipFill>
          <a:blip r:embed="rId9">
            <a:alphaModFix/>
          </a:blip>
          <a:stretch>
            <a:fillRect/>
          </a:stretch>
        </p:blipFill>
        <p:spPr>
          <a:xfrm>
            <a:off x="6678550" y="4200150"/>
            <a:ext cx="842450" cy="452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9" name="Shape 1119"/>
        <p:cNvGrpSpPr/>
        <p:nvPr/>
      </p:nvGrpSpPr>
      <p:grpSpPr>
        <a:xfrm>
          <a:off x="0" y="0"/>
          <a:ext cx="0" cy="0"/>
          <a:chOff x="0" y="0"/>
          <a:chExt cx="0" cy="0"/>
        </a:xfrm>
      </p:grpSpPr>
      <p:sp>
        <p:nvSpPr>
          <p:cNvPr id="1120" name="Google Shape;1120;p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Outline</a:t>
            </a:r>
            <a:endParaRPr/>
          </a:p>
        </p:txBody>
      </p:sp>
      <p:sp>
        <p:nvSpPr>
          <p:cNvPr id="1121" name="Google Shape;1121;p3"/>
          <p:cNvSpPr txBox="1"/>
          <p:nvPr>
            <p:ph idx="7" type="title"/>
          </p:nvPr>
        </p:nvSpPr>
        <p:spPr>
          <a:xfrm>
            <a:off x="725975" y="1447052"/>
            <a:ext cx="914400" cy="448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US"/>
              <a:t>01</a:t>
            </a:r>
            <a:endParaRPr/>
          </a:p>
        </p:txBody>
      </p:sp>
      <p:sp>
        <p:nvSpPr>
          <p:cNvPr id="1122" name="Google Shape;1122;p3"/>
          <p:cNvSpPr txBox="1"/>
          <p:nvPr>
            <p:ph idx="8" type="title"/>
          </p:nvPr>
        </p:nvSpPr>
        <p:spPr>
          <a:xfrm>
            <a:off x="725975" y="3039574"/>
            <a:ext cx="914400" cy="447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US"/>
              <a:t>04</a:t>
            </a:r>
            <a:endParaRPr/>
          </a:p>
        </p:txBody>
      </p:sp>
      <p:sp>
        <p:nvSpPr>
          <p:cNvPr id="1123" name="Google Shape;1123;p3"/>
          <p:cNvSpPr txBox="1"/>
          <p:nvPr>
            <p:ph idx="9" type="title"/>
          </p:nvPr>
        </p:nvSpPr>
        <p:spPr>
          <a:xfrm>
            <a:off x="3400644" y="1447052"/>
            <a:ext cx="914400" cy="448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US"/>
              <a:t>02</a:t>
            </a:r>
            <a:endParaRPr/>
          </a:p>
        </p:txBody>
      </p:sp>
      <p:sp>
        <p:nvSpPr>
          <p:cNvPr id="1124" name="Google Shape;1124;p3"/>
          <p:cNvSpPr txBox="1"/>
          <p:nvPr>
            <p:ph idx="13" type="title"/>
          </p:nvPr>
        </p:nvSpPr>
        <p:spPr>
          <a:xfrm>
            <a:off x="3400644" y="3039566"/>
            <a:ext cx="914400" cy="448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US"/>
              <a:t>05</a:t>
            </a:r>
            <a:endParaRPr/>
          </a:p>
        </p:txBody>
      </p:sp>
      <p:sp>
        <p:nvSpPr>
          <p:cNvPr id="1125" name="Google Shape;1125;p3"/>
          <p:cNvSpPr txBox="1"/>
          <p:nvPr>
            <p:ph idx="14" type="title"/>
          </p:nvPr>
        </p:nvSpPr>
        <p:spPr>
          <a:xfrm>
            <a:off x="6075320" y="1447052"/>
            <a:ext cx="914400" cy="447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US"/>
              <a:t>03</a:t>
            </a:r>
            <a:endParaRPr/>
          </a:p>
        </p:txBody>
      </p:sp>
      <p:sp>
        <p:nvSpPr>
          <p:cNvPr id="1126" name="Google Shape;1126;p3"/>
          <p:cNvSpPr txBox="1"/>
          <p:nvPr>
            <p:ph idx="15" type="title"/>
          </p:nvPr>
        </p:nvSpPr>
        <p:spPr>
          <a:xfrm>
            <a:off x="6075326" y="3039574"/>
            <a:ext cx="916200" cy="448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US"/>
              <a:t>06</a:t>
            </a:r>
            <a:endParaRPr/>
          </a:p>
        </p:txBody>
      </p:sp>
      <p:sp>
        <p:nvSpPr>
          <p:cNvPr id="1127" name="Google Shape;1127;p3"/>
          <p:cNvSpPr txBox="1"/>
          <p:nvPr>
            <p:ph idx="16" type="subTitle"/>
          </p:nvPr>
        </p:nvSpPr>
        <p:spPr>
          <a:xfrm>
            <a:off x="719975" y="2165960"/>
            <a:ext cx="2342700" cy="4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Business &amp; Data Understanding</a:t>
            </a:r>
            <a:endParaRPr/>
          </a:p>
        </p:txBody>
      </p:sp>
      <p:sp>
        <p:nvSpPr>
          <p:cNvPr id="1128" name="Google Shape;1128;p3"/>
          <p:cNvSpPr txBox="1"/>
          <p:nvPr>
            <p:ph idx="17" type="subTitle"/>
          </p:nvPr>
        </p:nvSpPr>
        <p:spPr>
          <a:xfrm>
            <a:off x="3397645" y="2168258"/>
            <a:ext cx="2342700" cy="4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Data Preprocessing</a:t>
            </a:r>
            <a:endParaRPr/>
          </a:p>
        </p:txBody>
      </p:sp>
      <p:sp>
        <p:nvSpPr>
          <p:cNvPr id="1129" name="Google Shape;1129;p3"/>
          <p:cNvSpPr txBox="1"/>
          <p:nvPr>
            <p:ph idx="18" type="subTitle"/>
          </p:nvPr>
        </p:nvSpPr>
        <p:spPr>
          <a:xfrm>
            <a:off x="725975" y="3463243"/>
            <a:ext cx="2342700" cy="4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Modelling</a:t>
            </a:r>
            <a:endParaRPr/>
          </a:p>
        </p:txBody>
      </p:sp>
      <p:sp>
        <p:nvSpPr>
          <p:cNvPr id="1130" name="Google Shape;1130;p3"/>
          <p:cNvSpPr txBox="1"/>
          <p:nvPr>
            <p:ph idx="19" type="subTitle"/>
          </p:nvPr>
        </p:nvSpPr>
        <p:spPr>
          <a:xfrm>
            <a:off x="3400644" y="3463243"/>
            <a:ext cx="2342700" cy="4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Conclusion</a:t>
            </a:r>
            <a:endParaRPr/>
          </a:p>
        </p:txBody>
      </p:sp>
      <p:sp>
        <p:nvSpPr>
          <p:cNvPr id="1131" name="Google Shape;1131;p3"/>
          <p:cNvSpPr txBox="1"/>
          <p:nvPr>
            <p:ph idx="20" type="subTitle"/>
          </p:nvPr>
        </p:nvSpPr>
        <p:spPr>
          <a:xfrm>
            <a:off x="6075315" y="2127469"/>
            <a:ext cx="2342700" cy="4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Data</a:t>
            </a:r>
            <a:endParaRPr/>
          </a:p>
          <a:p>
            <a:pPr indent="0" lvl="0" marL="0" rtl="0" algn="l">
              <a:lnSpc>
                <a:spcPct val="100000"/>
              </a:lnSpc>
              <a:spcBef>
                <a:spcPts val="0"/>
              </a:spcBef>
              <a:spcAft>
                <a:spcPts val="0"/>
              </a:spcAft>
              <a:buSzPts val="2400"/>
              <a:buNone/>
            </a:pPr>
            <a:r>
              <a:rPr lang="en-US"/>
              <a:t>Analysis</a:t>
            </a:r>
            <a:endParaRPr/>
          </a:p>
        </p:txBody>
      </p:sp>
      <p:sp>
        <p:nvSpPr>
          <p:cNvPr id="1132" name="Google Shape;1132;p3"/>
          <p:cNvSpPr txBox="1"/>
          <p:nvPr>
            <p:ph idx="21" type="subTitle"/>
          </p:nvPr>
        </p:nvSpPr>
        <p:spPr>
          <a:xfrm>
            <a:off x="6075325" y="3782225"/>
            <a:ext cx="2502000" cy="4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Business Recommendation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6" name="Shape 1136"/>
        <p:cNvGrpSpPr/>
        <p:nvPr/>
      </p:nvGrpSpPr>
      <p:grpSpPr>
        <a:xfrm>
          <a:off x="0" y="0"/>
          <a:ext cx="0" cy="0"/>
          <a:chOff x="0" y="0"/>
          <a:chExt cx="0" cy="0"/>
        </a:xfrm>
      </p:grpSpPr>
      <p:sp>
        <p:nvSpPr>
          <p:cNvPr id="1137" name="Google Shape;1137;p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Business Understanding</a:t>
            </a:r>
            <a:endParaRPr/>
          </a:p>
        </p:txBody>
      </p:sp>
      <p:sp>
        <p:nvSpPr>
          <p:cNvPr id="1138" name="Google Shape;1138;p4"/>
          <p:cNvSpPr txBox="1"/>
          <p:nvPr>
            <p:ph idx="2" type="subTitle"/>
          </p:nvPr>
        </p:nvSpPr>
        <p:spPr>
          <a:xfrm>
            <a:off x="720000" y="1210559"/>
            <a:ext cx="6813936" cy="3389794"/>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2800"/>
              <a:buNone/>
            </a:pPr>
            <a:r>
              <a:rPr i="0" lang="en-US">
                <a:solidFill>
                  <a:schemeClr val="dk1"/>
                </a:solidFill>
                <a:latin typeface="Work Sans"/>
                <a:ea typeface="Work Sans"/>
                <a:cs typeface="Work Sans"/>
                <a:sym typeface="Work Sans"/>
              </a:rPr>
              <a:t>Predicting travel ticket cancellations is crucial for various reasons:</a:t>
            </a:r>
            <a:endParaRPr/>
          </a:p>
          <a:p>
            <a:pPr indent="-317500" lvl="0" marL="457200" rtl="0" algn="l">
              <a:lnSpc>
                <a:spcPct val="100000"/>
              </a:lnSpc>
              <a:spcBef>
                <a:spcPts val="0"/>
              </a:spcBef>
              <a:spcAft>
                <a:spcPts val="0"/>
              </a:spcAft>
              <a:buSzPts val="2800"/>
              <a:buFont typeface="Arial"/>
              <a:buChar char="•"/>
            </a:pPr>
            <a:r>
              <a:rPr b="1" i="0" lang="en-US">
                <a:solidFill>
                  <a:schemeClr val="dk1"/>
                </a:solidFill>
                <a:latin typeface="Work Sans"/>
                <a:ea typeface="Work Sans"/>
                <a:cs typeface="Work Sans"/>
                <a:sym typeface="Work Sans"/>
              </a:rPr>
              <a:t>Company Profitability</a:t>
            </a:r>
            <a:r>
              <a:rPr i="0" lang="en-US">
                <a:solidFill>
                  <a:schemeClr val="dk1"/>
                </a:solidFill>
                <a:latin typeface="Work Sans"/>
                <a:ea typeface="Work Sans"/>
                <a:cs typeface="Work Sans"/>
                <a:sym typeface="Work Sans"/>
              </a:rPr>
              <a:t>: Anticipating cancellations can significantly impact company profit by optimizing income and enhancing the reputation of the travel agency. This involves strategies to increase income, expand services, and build a larger and better travel brand.</a:t>
            </a:r>
            <a:endParaRPr/>
          </a:p>
          <a:p>
            <a:pPr indent="-317500" lvl="0" marL="457200" rtl="0" algn="l">
              <a:lnSpc>
                <a:spcPct val="100000"/>
              </a:lnSpc>
              <a:spcBef>
                <a:spcPts val="0"/>
              </a:spcBef>
              <a:spcAft>
                <a:spcPts val="0"/>
              </a:spcAft>
              <a:buSzPts val="2800"/>
              <a:buFont typeface="Arial"/>
              <a:buChar char="•"/>
            </a:pPr>
            <a:r>
              <a:rPr b="1" i="0" lang="en-US">
                <a:solidFill>
                  <a:schemeClr val="dk1"/>
                </a:solidFill>
                <a:latin typeface="Work Sans"/>
                <a:ea typeface="Work Sans"/>
                <a:cs typeface="Work Sans"/>
                <a:sym typeface="Work Sans"/>
              </a:rPr>
              <a:t>Operational Efficiency</a:t>
            </a:r>
            <a:r>
              <a:rPr i="0" lang="en-US">
                <a:solidFill>
                  <a:schemeClr val="dk1"/>
                </a:solidFill>
                <a:latin typeface="Work Sans"/>
                <a:ea typeface="Work Sans"/>
                <a:cs typeface="Work Sans"/>
                <a:sym typeface="Work Sans"/>
              </a:rPr>
              <a:t>: By predicting cancellations, the travel agency can prioritize routes and transportation options that exhibit lower tendencies of ticket cancellations. This leads to improved operational efficiency as resources can be allocated more effectively.</a:t>
            </a:r>
            <a:endParaRPr/>
          </a:p>
          <a:p>
            <a:pPr indent="-317500" lvl="0" marL="457200" rtl="0" algn="l">
              <a:lnSpc>
                <a:spcPct val="100000"/>
              </a:lnSpc>
              <a:spcBef>
                <a:spcPts val="0"/>
              </a:spcBef>
              <a:spcAft>
                <a:spcPts val="0"/>
              </a:spcAft>
              <a:buSzPts val="2800"/>
              <a:buFont typeface="Arial"/>
              <a:buChar char="•"/>
            </a:pPr>
            <a:r>
              <a:rPr b="1" i="0" lang="en-US">
                <a:solidFill>
                  <a:schemeClr val="dk1"/>
                </a:solidFill>
                <a:latin typeface="Work Sans"/>
                <a:ea typeface="Work Sans"/>
                <a:cs typeface="Work Sans"/>
                <a:sym typeface="Work Sans"/>
              </a:rPr>
              <a:t>Service Regulation</a:t>
            </a:r>
            <a:r>
              <a:rPr i="0" lang="en-US">
                <a:solidFill>
                  <a:schemeClr val="dk1"/>
                </a:solidFill>
                <a:latin typeface="Work Sans"/>
                <a:ea typeface="Work Sans"/>
                <a:cs typeface="Work Sans"/>
                <a:sym typeface="Work Sans"/>
              </a:rPr>
              <a:t>: Understanding the timing of cancellations enables the implementation of effective service regulations. This knowledge can be leveraged to prevent ticket cancellations by creating and enforcing regulations that address common cancellation patterns.</a:t>
            </a:r>
            <a:endParaRPr/>
          </a:p>
          <a:p>
            <a:pPr indent="-139700" lvl="0" marL="457200" rtl="0" algn="l">
              <a:lnSpc>
                <a:spcPct val="100000"/>
              </a:lnSpc>
              <a:spcBef>
                <a:spcPts val="0"/>
              </a:spcBef>
              <a:spcAft>
                <a:spcPts val="0"/>
              </a:spcAft>
              <a:buSzPts val="2800"/>
              <a:buFont typeface="Arial"/>
              <a:buNone/>
            </a:pPr>
            <a:r>
              <a:t/>
            </a:r>
            <a:endParaRPr i="0">
              <a:solidFill>
                <a:schemeClr val="dk1"/>
              </a:solidFill>
              <a:latin typeface="Work Sans"/>
              <a:ea typeface="Work Sans"/>
              <a:cs typeface="Work Sans"/>
              <a:sym typeface="Work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2" name="Shape 1142"/>
        <p:cNvGrpSpPr/>
        <p:nvPr/>
      </p:nvGrpSpPr>
      <p:grpSpPr>
        <a:xfrm>
          <a:off x="0" y="0"/>
          <a:ext cx="0" cy="0"/>
          <a:chOff x="0" y="0"/>
          <a:chExt cx="0" cy="0"/>
        </a:xfrm>
      </p:grpSpPr>
      <p:sp>
        <p:nvSpPr>
          <p:cNvPr id="1143" name="Google Shape;1143;p5"/>
          <p:cNvSpPr txBox="1"/>
          <p:nvPr>
            <p:ph type="title"/>
          </p:nvPr>
        </p:nvSpPr>
        <p:spPr>
          <a:xfrm>
            <a:off x="718900" y="1194131"/>
            <a:ext cx="3852000" cy="697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3500"/>
              <a:buNone/>
            </a:pPr>
            <a:r>
              <a:rPr lang="en-US"/>
              <a:t>About Dataset</a:t>
            </a:r>
            <a:endParaRPr/>
          </a:p>
          <a:p>
            <a:pPr indent="0" lvl="0" marL="0" rtl="0" algn="l">
              <a:lnSpc>
                <a:spcPct val="100000"/>
              </a:lnSpc>
              <a:spcBef>
                <a:spcPts val="0"/>
              </a:spcBef>
              <a:spcAft>
                <a:spcPts val="0"/>
              </a:spcAft>
              <a:buSzPts val="3500"/>
              <a:buNone/>
            </a:pPr>
            <a:r>
              <a:t/>
            </a:r>
            <a:endParaRPr/>
          </a:p>
        </p:txBody>
      </p:sp>
      <p:sp>
        <p:nvSpPr>
          <p:cNvPr id="1144" name="Google Shape;1144;p5"/>
          <p:cNvSpPr txBox="1"/>
          <p:nvPr>
            <p:ph idx="1" type="subTitle"/>
          </p:nvPr>
        </p:nvSpPr>
        <p:spPr>
          <a:xfrm>
            <a:off x="707510" y="1951284"/>
            <a:ext cx="3852000" cy="19716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600"/>
              <a:buNone/>
            </a:pPr>
            <a:r>
              <a:rPr b="0" i="0" lang="en-US">
                <a:latin typeface="Inter"/>
                <a:ea typeface="Inter"/>
                <a:cs typeface="Inter"/>
                <a:sym typeface="Inter"/>
              </a:rPr>
              <a:t>The dataset contains various information about passengers who have registered for a trip through a travel booking website.</a:t>
            </a:r>
            <a:endParaRPr/>
          </a:p>
          <a:p>
            <a:pPr indent="0" lvl="0" marL="0" rtl="0" algn="just">
              <a:lnSpc>
                <a:spcPct val="100000"/>
              </a:lnSpc>
              <a:spcBef>
                <a:spcPts val="0"/>
              </a:spcBef>
              <a:spcAft>
                <a:spcPts val="0"/>
              </a:spcAft>
              <a:buSzPts val="1600"/>
              <a:buNone/>
            </a:pPr>
            <a:r>
              <a:rPr b="0" i="0" lang="en-US">
                <a:latin typeface="Inter"/>
                <a:ea typeface="Inter"/>
                <a:cs typeface="Inter"/>
                <a:sym typeface="Inter"/>
              </a:rPr>
              <a:t>This dataset provides valuable insights into passenger travel patterns, booking behavior, and trip cancellations, which can be used for various analyses and predictions in the travel industry.</a:t>
            </a:r>
            <a:endParaRPr/>
          </a:p>
        </p:txBody>
      </p:sp>
      <p:grpSp>
        <p:nvGrpSpPr>
          <p:cNvPr id="1145" name="Google Shape;1145;p5"/>
          <p:cNvGrpSpPr/>
          <p:nvPr/>
        </p:nvGrpSpPr>
        <p:grpSpPr>
          <a:xfrm rot="1120373">
            <a:off x="7693214" y="4921592"/>
            <a:ext cx="330834" cy="297650"/>
            <a:chOff x="1141181" y="262025"/>
            <a:chExt cx="4067197" cy="4352098"/>
          </a:xfrm>
        </p:grpSpPr>
        <p:sp>
          <p:nvSpPr>
            <p:cNvPr id="1146" name="Google Shape;1146;p5"/>
            <p:cNvSpPr/>
            <p:nvPr/>
          </p:nvSpPr>
          <p:spPr>
            <a:xfrm>
              <a:off x="1618170" y="262025"/>
              <a:ext cx="3590208" cy="3617788"/>
            </a:xfrm>
            <a:custGeom>
              <a:rect b="b" l="l" r="r" t="t"/>
              <a:pathLst>
                <a:path extrusionOk="0" h="20949" w="20789">
                  <a:moveTo>
                    <a:pt x="8227" y="1"/>
                  </a:moveTo>
                  <a:cubicBezTo>
                    <a:pt x="7922" y="1"/>
                    <a:pt x="7615" y="111"/>
                    <a:pt x="7373" y="333"/>
                  </a:cubicBezTo>
                  <a:lnTo>
                    <a:pt x="547" y="6599"/>
                  </a:lnTo>
                  <a:cubicBezTo>
                    <a:pt x="33" y="7071"/>
                    <a:pt x="0" y="7871"/>
                    <a:pt x="471" y="8383"/>
                  </a:cubicBezTo>
                  <a:lnTo>
                    <a:pt x="11630" y="20540"/>
                  </a:lnTo>
                  <a:cubicBezTo>
                    <a:pt x="11880" y="20811"/>
                    <a:pt x="12220" y="20949"/>
                    <a:pt x="12562" y="20949"/>
                  </a:cubicBezTo>
                  <a:cubicBezTo>
                    <a:pt x="12867" y="20949"/>
                    <a:pt x="13173" y="20839"/>
                    <a:pt x="13415" y="20616"/>
                  </a:cubicBezTo>
                  <a:lnTo>
                    <a:pt x="20240" y="14350"/>
                  </a:lnTo>
                  <a:cubicBezTo>
                    <a:pt x="20754" y="13879"/>
                    <a:pt x="20788" y="13079"/>
                    <a:pt x="20317" y="12564"/>
                  </a:cubicBezTo>
                  <a:lnTo>
                    <a:pt x="9157" y="409"/>
                  </a:lnTo>
                  <a:cubicBezTo>
                    <a:pt x="8908" y="138"/>
                    <a:pt x="8568" y="1"/>
                    <a:pt x="822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5"/>
            <p:cNvSpPr/>
            <p:nvPr/>
          </p:nvSpPr>
          <p:spPr>
            <a:xfrm>
              <a:off x="1618170" y="262025"/>
              <a:ext cx="3590208" cy="2527391"/>
            </a:xfrm>
            <a:custGeom>
              <a:rect b="b" l="l" r="r" t="t"/>
              <a:pathLst>
                <a:path extrusionOk="0" h="14635" w="20789">
                  <a:moveTo>
                    <a:pt x="8227" y="1"/>
                  </a:moveTo>
                  <a:cubicBezTo>
                    <a:pt x="7922" y="1"/>
                    <a:pt x="7615" y="111"/>
                    <a:pt x="7373" y="333"/>
                  </a:cubicBezTo>
                  <a:lnTo>
                    <a:pt x="547" y="6599"/>
                  </a:lnTo>
                  <a:cubicBezTo>
                    <a:pt x="33" y="7071"/>
                    <a:pt x="0" y="7871"/>
                    <a:pt x="471" y="8383"/>
                  </a:cubicBezTo>
                  <a:lnTo>
                    <a:pt x="576" y="8496"/>
                  </a:lnTo>
                  <a:cubicBezTo>
                    <a:pt x="2044" y="7553"/>
                    <a:pt x="3983" y="6756"/>
                    <a:pt x="6344" y="6756"/>
                  </a:cubicBezTo>
                  <a:cubicBezTo>
                    <a:pt x="9949" y="6756"/>
                    <a:pt x="14537" y="8613"/>
                    <a:pt x="19930" y="14635"/>
                  </a:cubicBezTo>
                  <a:lnTo>
                    <a:pt x="20239" y="14350"/>
                  </a:lnTo>
                  <a:cubicBezTo>
                    <a:pt x="20754" y="13879"/>
                    <a:pt x="20788" y="13079"/>
                    <a:pt x="20317" y="12566"/>
                  </a:cubicBezTo>
                  <a:lnTo>
                    <a:pt x="9157" y="409"/>
                  </a:lnTo>
                  <a:cubicBezTo>
                    <a:pt x="8908" y="138"/>
                    <a:pt x="8568" y="1"/>
                    <a:pt x="8227" y="1"/>
                  </a:cubicBezTo>
                  <a:close/>
                </a:path>
              </a:pathLst>
            </a:cu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5"/>
            <p:cNvSpPr/>
            <p:nvPr/>
          </p:nvSpPr>
          <p:spPr>
            <a:xfrm>
              <a:off x="2902519" y="687548"/>
              <a:ext cx="385806" cy="347980"/>
            </a:xfrm>
            <a:custGeom>
              <a:rect b="b" l="l" r="r" t="t"/>
              <a:pathLst>
                <a:path extrusionOk="0" h="2015" w="2234">
                  <a:moveTo>
                    <a:pt x="1116" y="1"/>
                  </a:moveTo>
                  <a:cubicBezTo>
                    <a:pt x="873" y="1"/>
                    <a:pt x="628" y="89"/>
                    <a:pt x="435" y="266"/>
                  </a:cubicBezTo>
                  <a:cubicBezTo>
                    <a:pt x="27" y="642"/>
                    <a:pt x="0" y="1279"/>
                    <a:pt x="374" y="1688"/>
                  </a:cubicBezTo>
                  <a:cubicBezTo>
                    <a:pt x="572" y="1904"/>
                    <a:pt x="844" y="2014"/>
                    <a:pt x="1116" y="2014"/>
                  </a:cubicBezTo>
                  <a:cubicBezTo>
                    <a:pt x="1359" y="2014"/>
                    <a:pt x="1603" y="1926"/>
                    <a:pt x="1797" y="1749"/>
                  </a:cubicBezTo>
                  <a:cubicBezTo>
                    <a:pt x="2207" y="1373"/>
                    <a:pt x="2234" y="736"/>
                    <a:pt x="1857" y="327"/>
                  </a:cubicBezTo>
                  <a:cubicBezTo>
                    <a:pt x="1659" y="110"/>
                    <a:pt x="1388" y="1"/>
                    <a:pt x="111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5"/>
            <p:cNvSpPr/>
            <p:nvPr/>
          </p:nvSpPr>
          <p:spPr>
            <a:xfrm>
              <a:off x="2952255" y="1474007"/>
              <a:ext cx="1477945" cy="1592075"/>
            </a:xfrm>
            <a:custGeom>
              <a:rect b="b" l="l" r="r" t="t"/>
              <a:pathLst>
                <a:path extrusionOk="0" h="9219" w="8558">
                  <a:moveTo>
                    <a:pt x="608" y="1"/>
                  </a:moveTo>
                  <a:lnTo>
                    <a:pt x="1" y="558"/>
                  </a:lnTo>
                  <a:lnTo>
                    <a:pt x="7951" y="9218"/>
                  </a:lnTo>
                  <a:lnTo>
                    <a:pt x="8557" y="8661"/>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5"/>
            <p:cNvSpPr/>
            <p:nvPr/>
          </p:nvSpPr>
          <p:spPr>
            <a:xfrm>
              <a:off x="3451523" y="1609228"/>
              <a:ext cx="1182287" cy="1269826"/>
            </a:xfrm>
            <a:custGeom>
              <a:rect b="b" l="l" r="r" t="t"/>
              <a:pathLst>
                <a:path extrusionOk="0" h="7353" w="6846">
                  <a:moveTo>
                    <a:pt x="607" y="0"/>
                  </a:moveTo>
                  <a:lnTo>
                    <a:pt x="1" y="558"/>
                  </a:lnTo>
                  <a:lnTo>
                    <a:pt x="6239" y="7353"/>
                  </a:lnTo>
                  <a:lnTo>
                    <a:pt x="6846" y="6796"/>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5"/>
            <p:cNvSpPr/>
            <p:nvPr/>
          </p:nvSpPr>
          <p:spPr>
            <a:xfrm>
              <a:off x="4442286" y="2283262"/>
              <a:ext cx="393405" cy="410669"/>
            </a:xfrm>
            <a:custGeom>
              <a:rect b="b" l="l" r="r" t="t"/>
              <a:pathLst>
                <a:path extrusionOk="0" h="2378" w="2278">
                  <a:moveTo>
                    <a:pt x="608" y="1"/>
                  </a:moveTo>
                  <a:lnTo>
                    <a:pt x="1" y="557"/>
                  </a:lnTo>
                  <a:lnTo>
                    <a:pt x="1671" y="2377"/>
                  </a:lnTo>
                  <a:lnTo>
                    <a:pt x="2277" y="1820"/>
                  </a:lnTo>
                  <a:lnTo>
                    <a:pt x="60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5"/>
            <p:cNvSpPr/>
            <p:nvPr/>
          </p:nvSpPr>
          <p:spPr>
            <a:xfrm>
              <a:off x="4068051" y="1876044"/>
              <a:ext cx="393405" cy="410496"/>
            </a:xfrm>
            <a:custGeom>
              <a:rect b="b" l="l" r="r" t="t"/>
              <a:pathLst>
                <a:path extrusionOk="0" h="2377" w="2278">
                  <a:moveTo>
                    <a:pt x="607" y="0"/>
                  </a:moveTo>
                  <a:lnTo>
                    <a:pt x="0" y="557"/>
                  </a:lnTo>
                  <a:lnTo>
                    <a:pt x="1671" y="2377"/>
                  </a:lnTo>
                  <a:lnTo>
                    <a:pt x="2278" y="1819"/>
                  </a:lnTo>
                  <a:lnTo>
                    <a:pt x="60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5"/>
            <p:cNvSpPr/>
            <p:nvPr/>
          </p:nvSpPr>
          <p:spPr>
            <a:xfrm>
              <a:off x="1141181" y="1962219"/>
              <a:ext cx="3622675" cy="2651904"/>
            </a:xfrm>
            <a:custGeom>
              <a:rect b="b" l="l" r="r" t="t"/>
              <a:pathLst>
                <a:path extrusionOk="0" h="15356" w="20977">
                  <a:moveTo>
                    <a:pt x="3531" y="1"/>
                  </a:moveTo>
                  <a:cubicBezTo>
                    <a:pt x="2960" y="1"/>
                    <a:pt x="2441" y="392"/>
                    <a:pt x="2304" y="973"/>
                  </a:cubicBezTo>
                  <a:lnTo>
                    <a:pt x="162" y="9986"/>
                  </a:lnTo>
                  <a:cubicBezTo>
                    <a:pt x="1" y="10664"/>
                    <a:pt x="420" y="11345"/>
                    <a:pt x="1099" y="11507"/>
                  </a:cubicBezTo>
                  <a:lnTo>
                    <a:pt x="17153" y="15321"/>
                  </a:lnTo>
                  <a:cubicBezTo>
                    <a:pt x="17251" y="15344"/>
                    <a:pt x="17349" y="15355"/>
                    <a:pt x="17446" y="15355"/>
                  </a:cubicBezTo>
                  <a:cubicBezTo>
                    <a:pt x="18017" y="15355"/>
                    <a:pt x="18536" y="14965"/>
                    <a:pt x="18673" y="14384"/>
                  </a:cubicBezTo>
                  <a:lnTo>
                    <a:pt x="20815" y="5371"/>
                  </a:lnTo>
                  <a:cubicBezTo>
                    <a:pt x="20976" y="4692"/>
                    <a:pt x="20558" y="4011"/>
                    <a:pt x="19878" y="3849"/>
                  </a:cubicBezTo>
                  <a:lnTo>
                    <a:pt x="3824" y="35"/>
                  </a:lnTo>
                  <a:cubicBezTo>
                    <a:pt x="3726" y="12"/>
                    <a:pt x="3628" y="1"/>
                    <a:pt x="35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5"/>
            <p:cNvSpPr/>
            <p:nvPr/>
          </p:nvSpPr>
          <p:spPr>
            <a:xfrm>
              <a:off x="1141181" y="1962219"/>
              <a:ext cx="3622675" cy="1993418"/>
            </a:xfrm>
            <a:custGeom>
              <a:rect b="b" l="l" r="r" t="t"/>
              <a:pathLst>
                <a:path extrusionOk="0" h="11543" w="20977">
                  <a:moveTo>
                    <a:pt x="3531" y="1"/>
                  </a:moveTo>
                  <a:cubicBezTo>
                    <a:pt x="2960" y="1"/>
                    <a:pt x="2441" y="392"/>
                    <a:pt x="2304" y="973"/>
                  </a:cubicBezTo>
                  <a:lnTo>
                    <a:pt x="162" y="9986"/>
                  </a:lnTo>
                  <a:cubicBezTo>
                    <a:pt x="1" y="10664"/>
                    <a:pt x="420" y="11345"/>
                    <a:pt x="1099" y="11507"/>
                  </a:cubicBezTo>
                  <a:lnTo>
                    <a:pt x="1249" y="11542"/>
                  </a:lnTo>
                  <a:cubicBezTo>
                    <a:pt x="2593" y="8406"/>
                    <a:pt x="5742" y="4728"/>
                    <a:pt x="13107" y="4728"/>
                  </a:cubicBezTo>
                  <a:cubicBezTo>
                    <a:pt x="15263" y="4728"/>
                    <a:pt x="17780" y="5043"/>
                    <a:pt x="20718" y="5779"/>
                  </a:cubicBezTo>
                  <a:lnTo>
                    <a:pt x="20815" y="5371"/>
                  </a:lnTo>
                  <a:cubicBezTo>
                    <a:pt x="20976" y="4692"/>
                    <a:pt x="20558" y="4011"/>
                    <a:pt x="19878" y="3849"/>
                  </a:cubicBezTo>
                  <a:lnTo>
                    <a:pt x="3824" y="35"/>
                  </a:lnTo>
                  <a:cubicBezTo>
                    <a:pt x="3726" y="12"/>
                    <a:pt x="3628" y="1"/>
                    <a:pt x="3531" y="1"/>
                  </a:cubicBez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5"/>
            <p:cNvSpPr/>
            <p:nvPr/>
          </p:nvSpPr>
          <p:spPr>
            <a:xfrm>
              <a:off x="1249980" y="3025337"/>
              <a:ext cx="3273999" cy="1078308"/>
            </a:xfrm>
            <a:custGeom>
              <a:rect b="b" l="l" r="r" t="t"/>
              <a:pathLst>
                <a:path extrusionOk="0" h="6244" w="18958">
                  <a:moveTo>
                    <a:pt x="442" y="1"/>
                  </a:moveTo>
                  <a:lnTo>
                    <a:pt x="1" y="1856"/>
                  </a:lnTo>
                  <a:lnTo>
                    <a:pt x="18518" y="6243"/>
                  </a:lnTo>
                  <a:lnTo>
                    <a:pt x="18957" y="4388"/>
                  </a:lnTo>
                  <a:lnTo>
                    <a:pt x="44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5"/>
            <p:cNvSpPr/>
            <p:nvPr/>
          </p:nvSpPr>
          <p:spPr>
            <a:xfrm>
              <a:off x="2428120" y="2960922"/>
              <a:ext cx="2008299" cy="606678"/>
            </a:xfrm>
            <a:custGeom>
              <a:rect b="b" l="l" r="r" t="t"/>
              <a:pathLst>
                <a:path extrusionOk="0" h="3513" w="11629">
                  <a:moveTo>
                    <a:pt x="190" y="0"/>
                  </a:moveTo>
                  <a:lnTo>
                    <a:pt x="0" y="802"/>
                  </a:lnTo>
                  <a:lnTo>
                    <a:pt x="11439" y="3513"/>
                  </a:lnTo>
                  <a:lnTo>
                    <a:pt x="11629" y="2711"/>
                  </a:lnTo>
                  <a:lnTo>
                    <a:pt x="19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5"/>
            <p:cNvSpPr/>
            <p:nvPr/>
          </p:nvSpPr>
          <p:spPr>
            <a:xfrm>
              <a:off x="2917025" y="2792543"/>
              <a:ext cx="1583118" cy="505996"/>
            </a:xfrm>
            <a:custGeom>
              <a:rect b="b" l="l" r="r" t="t"/>
              <a:pathLst>
                <a:path extrusionOk="0" h="2930" w="9167">
                  <a:moveTo>
                    <a:pt x="190" y="1"/>
                  </a:moveTo>
                  <a:lnTo>
                    <a:pt x="0" y="803"/>
                  </a:lnTo>
                  <a:lnTo>
                    <a:pt x="8977" y="2930"/>
                  </a:lnTo>
                  <a:lnTo>
                    <a:pt x="9167" y="2128"/>
                  </a:lnTo>
                  <a:lnTo>
                    <a:pt x="19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5"/>
            <p:cNvSpPr/>
            <p:nvPr/>
          </p:nvSpPr>
          <p:spPr>
            <a:xfrm>
              <a:off x="1752874" y="2207621"/>
              <a:ext cx="383043" cy="348153"/>
            </a:xfrm>
            <a:custGeom>
              <a:rect b="b" l="l" r="r" t="t"/>
              <a:pathLst>
                <a:path extrusionOk="0" h="2016" w="2218">
                  <a:moveTo>
                    <a:pt x="1109" y="1"/>
                  </a:moveTo>
                  <a:cubicBezTo>
                    <a:pt x="652" y="1"/>
                    <a:pt x="239" y="313"/>
                    <a:pt x="130" y="776"/>
                  </a:cubicBezTo>
                  <a:cubicBezTo>
                    <a:pt x="1" y="1317"/>
                    <a:pt x="335" y="1860"/>
                    <a:pt x="878" y="1988"/>
                  </a:cubicBezTo>
                  <a:cubicBezTo>
                    <a:pt x="956" y="2006"/>
                    <a:pt x="1034" y="2015"/>
                    <a:pt x="1110" y="2015"/>
                  </a:cubicBezTo>
                  <a:cubicBezTo>
                    <a:pt x="1566" y="2015"/>
                    <a:pt x="1980" y="1703"/>
                    <a:pt x="2089" y="1239"/>
                  </a:cubicBezTo>
                  <a:cubicBezTo>
                    <a:pt x="2217" y="699"/>
                    <a:pt x="1882" y="156"/>
                    <a:pt x="1342" y="28"/>
                  </a:cubicBezTo>
                  <a:cubicBezTo>
                    <a:pt x="1264" y="10"/>
                    <a:pt x="1186" y="1"/>
                    <a:pt x="110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59" name="Google Shape;1159;p5"/>
          <p:cNvSpPr/>
          <p:nvPr/>
        </p:nvSpPr>
        <p:spPr>
          <a:xfrm>
            <a:off x="7104149" y="4157651"/>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60" name="Google Shape;1160;p5"/>
          <p:cNvGrpSpPr/>
          <p:nvPr/>
        </p:nvGrpSpPr>
        <p:grpSpPr>
          <a:xfrm rot="-1308350">
            <a:off x="7722279" y="1641391"/>
            <a:ext cx="415487" cy="333258"/>
            <a:chOff x="936800" y="644000"/>
            <a:chExt cx="3397834" cy="3241401"/>
          </a:xfrm>
        </p:grpSpPr>
        <p:sp>
          <p:nvSpPr>
            <p:cNvPr id="1161" name="Google Shape;1161;p5"/>
            <p:cNvSpPr/>
            <p:nvPr/>
          </p:nvSpPr>
          <p:spPr>
            <a:xfrm>
              <a:off x="936800" y="644000"/>
              <a:ext cx="3397834" cy="3241401"/>
            </a:xfrm>
            <a:custGeom>
              <a:rect b="b" l="l" r="r" t="t"/>
              <a:pathLst>
                <a:path extrusionOk="0" h="27144" w="28454">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5"/>
            <p:cNvSpPr/>
            <p:nvPr/>
          </p:nvSpPr>
          <p:spPr>
            <a:xfrm>
              <a:off x="1060634" y="813332"/>
              <a:ext cx="3149690" cy="2895933"/>
            </a:xfrm>
            <a:custGeom>
              <a:rect b="b" l="l" r="r" t="t"/>
              <a:pathLst>
                <a:path extrusionOk="0" h="24251" w="26376">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5"/>
            <p:cNvSpPr/>
            <p:nvPr/>
          </p:nvSpPr>
          <p:spPr>
            <a:xfrm>
              <a:off x="1948130" y="1077241"/>
              <a:ext cx="1363361" cy="2344952"/>
            </a:xfrm>
            <a:custGeom>
              <a:rect b="b" l="l" r="r" t="t"/>
              <a:pathLst>
                <a:path extrusionOk="0" h="19637" w="11417">
                  <a:moveTo>
                    <a:pt x="0" y="1"/>
                  </a:moveTo>
                  <a:lnTo>
                    <a:pt x="2992" y="17882"/>
                  </a:lnTo>
                  <a:lnTo>
                    <a:pt x="11417" y="19637"/>
                  </a:lnTo>
                  <a:lnTo>
                    <a:pt x="8399" y="1599"/>
                  </a:lnTo>
                  <a:lnTo>
                    <a:pt x="0"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5"/>
            <p:cNvSpPr/>
            <p:nvPr/>
          </p:nvSpPr>
          <p:spPr>
            <a:xfrm>
              <a:off x="1060634" y="1139815"/>
              <a:ext cx="3097506" cy="2569572"/>
            </a:xfrm>
            <a:custGeom>
              <a:rect b="b" l="l" r="r" t="t"/>
              <a:pathLst>
                <a:path extrusionOk="0" h="21518" w="25939">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5"/>
            <p:cNvSpPr/>
            <p:nvPr/>
          </p:nvSpPr>
          <p:spPr>
            <a:xfrm>
              <a:off x="1816773" y="1592998"/>
              <a:ext cx="145567" cy="249697"/>
            </a:xfrm>
            <a:custGeom>
              <a:rect b="b" l="l" r="r" t="t"/>
              <a:pathLst>
                <a:path extrusionOk="0" h="2091" w="1219">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5"/>
            <p:cNvSpPr/>
            <p:nvPr/>
          </p:nvSpPr>
          <p:spPr>
            <a:xfrm>
              <a:off x="1888423" y="1866938"/>
              <a:ext cx="67111" cy="23047"/>
            </a:xfrm>
            <a:custGeom>
              <a:rect b="b" l="l" r="r" t="t"/>
              <a:pathLst>
                <a:path extrusionOk="0" h="193" w="562">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5"/>
            <p:cNvSpPr/>
            <p:nvPr/>
          </p:nvSpPr>
          <p:spPr>
            <a:xfrm>
              <a:off x="3401537" y="2314987"/>
              <a:ext cx="145686" cy="249816"/>
            </a:xfrm>
            <a:custGeom>
              <a:rect b="b" l="l" r="r" t="t"/>
              <a:pathLst>
                <a:path extrusionOk="0" h="2092" w="122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5"/>
            <p:cNvSpPr/>
            <p:nvPr/>
          </p:nvSpPr>
          <p:spPr>
            <a:xfrm>
              <a:off x="3473067" y="2589046"/>
              <a:ext cx="67111" cy="23047"/>
            </a:xfrm>
            <a:custGeom>
              <a:rect b="b" l="l" r="r" t="t"/>
              <a:pathLst>
                <a:path extrusionOk="0" h="193" w="562">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5"/>
            <p:cNvSpPr/>
            <p:nvPr/>
          </p:nvSpPr>
          <p:spPr>
            <a:xfrm>
              <a:off x="1583077" y="3103012"/>
              <a:ext cx="145686" cy="249816"/>
            </a:xfrm>
            <a:custGeom>
              <a:rect b="b" l="l" r="r" t="t"/>
              <a:pathLst>
                <a:path extrusionOk="0" h="2092" w="122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5"/>
            <p:cNvSpPr/>
            <p:nvPr/>
          </p:nvSpPr>
          <p:spPr>
            <a:xfrm>
              <a:off x="1654607" y="3376833"/>
              <a:ext cx="67111" cy="23047"/>
            </a:xfrm>
            <a:custGeom>
              <a:rect b="b" l="l" r="r" t="t"/>
              <a:pathLst>
                <a:path extrusionOk="0" h="193" w="562">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1" name="Google Shape;1171;p5"/>
          <p:cNvGrpSpPr/>
          <p:nvPr/>
        </p:nvGrpSpPr>
        <p:grpSpPr>
          <a:xfrm>
            <a:off x="4074033" y="340049"/>
            <a:ext cx="262163" cy="531538"/>
            <a:chOff x="2322875" y="1049950"/>
            <a:chExt cx="1301705" cy="2640525"/>
          </a:xfrm>
        </p:grpSpPr>
        <p:sp>
          <p:nvSpPr>
            <p:cNvPr id="1172" name="Google Shape;1172;p5"/>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5"/>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5"/>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5" name="Google Shape;1175;p5"/>
          <p:cNvGrpSpPr/>
          <p:nvPr/>
        </p:nvGrpSpPr>
        <p:grpSpPr>
          <a:xfrm>
            <a:off x="2884972" y="4503183"/>
            <a:ext cx="262163" cy="531538"/>
            <a:chOff x="2322875" y="1049950"/>
            <a:chExt cx="1301705" cy="2640525"/>
          </a:xfrm>
        </p:grpSpPr>
        <p:sp>
          <p:nvSpPr>
            <p:cNvPr id="1176" name="Google Shape;1176;p5"/>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5"/>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5"/>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79" name="Google Shape;1179;p5"/>
          <p:cNvSpPr/>
          <p:nvPr/>
        </p:nvSpPr>
        <p:spPr>
          <a:xfrm rot="-673596">
            <a:off x="-1018569" y="-750354"/>
            <a:ext cx="3237578" cy="1765350"/>
          </a:xfrm>
          <a:custGeom>
            <a:rect b="b" l="l" r="r" t="t"/>
            <a:pathLst>
              <a:path extrusionOk="0" fill="none" h="12439" w="22813">
                <a:moveTo>
                  <a:pt x="22812" y="0"/>
                </a:moveTo>
                <a:cubicBezTo>
                  <a:pt x="22812" y="0"/>
                  <a:pt x="20999" y="9660"/>
                  <a:pt x="12792" y="11049"/>
                </a:cubicBezTo>
                <a:cubicBezTo>
                  <a:pt x="4584" y="12439"/>
                  <a:pt x="0" y="710"/>
                  <a:pt x="0" y="71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80" name="Google Shape;1180;p5"/>
          <p:cNvGrpSpPr/>
          <p:nvPr/>
        </p:nvGrpSpPr>
        <p:grpSpPr>
          <a:xfrm rot="-3736953">
            <a:off x="503129" y="355390"/>
            <a:ext cx="766600" cy="713636"/>
            <a:chOff x="1438025" y="366400"/>
            <a:chExt cx="4722574" cy="4396297"/>
          </a:xfrm>
        </p:grpSpPr>
        <p:sp>
          <p:nvSpPr>
            <p:cNvPr id="1181" name="Google Shape;1181;p5"/>
            <p:cNvSpPr/>
            <p:nvPr/>
          </p:nvSpPr>
          <p:spPr>
            <a:xfrm>
              <a:off x="1438025" y="366589"/>
              <a:ext cx="4722574" cy="4396108"/>
            </a:xfrm>
            <a:custGeom>
              <a:rect b="b" l="l" r="r" t="t"/>
              <a:pathLst>
                <a:path extrusionOk="0" h="23215" w="24939">
                  <a:moveTo>
                    <a:pt x="1718" y="22620"/>
                  </a:moveTo>
                  <a:lnTo>
                    <a:pt x="1718" y="22620"/>
                  </a:lnTo>
                  <a:cubicBezTo>
                    <a:pt x="1735" y="22639"/>
                    <a:pt x="1756" y="22658"/>
                    <a:pt x="1776" y="22676"/>
                  </a:cubicBezTo>
                  <a:cubicBezTo>
                    <a:pt x="1755" y="22659"/>
                    <a:pt x="1735" y="22639"/>
                    <a:pt x="1718" y="22620"/>
                  </a:cubicBezTo>
                  <a:close/>
                  <a:moveTo>
                    <a:pt x="18955" y="0"/>
                  </a:moveTo>
                  <a:cubicBezTo>
                    <a:pt x="18718" y="0"/>
                    <a:pt x="18489" y="152"/>
                    <a:pt x="18418" y="406"/>
                  </a:cubicBezTo>
                  <a:lnTo>
                    <a:pt x="15061" y="12210"/>
                  </a:lnTo>
                  <a:lnTo>
                    <a:pt x="15053" y="12239"/>
                  </a:lnTo>
                  <a:lnTo>
                    <a:pt x="6768" y="6556"/>
                  </a:lnTo>
                  <a:lnTo>
                    <a:pt x="6732" y="2813"/>
                  </a:lnTo>
                  <a:cubicBezTo>
                    <a:pt x="6731" y="2717"/>
                    <a:pt x="6699" y="2627"/>
                    <a:pt x="6645" y="2550"/>
                  </a:cubicBezTo>
                  <a:cubicBezTo>
                    <a:pt x="6611" y="2499"/>
                    <a:pt x="6570" y="2454"/>
                    <a:pt x="6516" y="2419"/>
                  </a:cubicBezTo>
                  <a:lnTo>
                    <a:pt x="5737" y="1912"/>
                  </a:lnTo>
                  <a:cubicBezTo>
                    <a:pt x="5660" y="1862"/>
                    <a:pt x="5576" y="1839"/>
                    <a:pt x="5493" y="1839"/>
                  </a:cubicBezTo>
                  <a:cubicBezTo>
                    <a:pt x="5293" y="1839"/>
                    <a:pt x="5102" y="1973"/>
                    <a:pt x="5051" y="2187"/>
                  </a:cubicBezTo>
                  <a:lnTo>
                    <a:pt x="4386" y="4996"/>
                  </a:lnTo>
                  <a:cubicBezTo>
                    <a:pt x="4386" y="4996"/>
                    <a:pt x="4384" y="4996"/>
                    <a:pt x="4380" y="4996"/>
                  </a:cubicBezTo>
                  <a:cubicBezTo>
                    <a:pt x="4326" y="4996"/>
                    <a:pt x="3910" y="4999"/>
                    <a:pt x="3516" y="5110"/>
                  </a:cubicBezTo>
                  <a:cubicBezTo>
                    <a:pt x="3135" y="5216"/>
                    <a:pt x="2870" y="5550"/>
                    <a:pt x="2850" y="5945"/>
                  </a:cubicBezTo>
                  <a:cubicBezTo>
                    <a:pt x="2827" y="6382"/>
                    <a:pt x="2931" y="6819"/>
                    <a:pt x="2931" y="6819"/>
                  </a:cubicBezTo>
                  <a:lnTo>
                    <a:pt x="340" y="8089"/>
                  </a:lnTo>
                  <a:cubicBezTo>
                    <a:pt x="60" y="8226"/>
                    <a:pt x="1" y="8600"/>
                    <a:pt x="224" y="8816"/>
                  </a:cubicBezTo>
                  <a:lnTo>
                    <a:pt x="891" y="9464"/>
                  </a:lnTo>
                  <a:cubicBezTo>
                    <a:pt x="936" y="9508"/>
                    <a:pt x="989" y="9539"/>
                    <a:pt x="1045" y="9561"/>
                  </a:cubicBezTo>
                  <a:cubicBezTo>
                    <a:pt x="1103" y="9585"/>
                    <a:pt x="1165" y="9598"/>
                    <a:pt x="1228" y="9598"/>
                  </a:cubicBezTo>
                  <a:cubicBezTo>
                    <a:pt x="1259" y="9598"/>
                    <a:pt x="1290" y="9595"/>
                    <a:pt x="1321" y="9588"/>
                  </a:cubicBezTo>
                  <a:lnTo>
                    <a:pt x="4978" y="8795"/>
                  </a:lnTo>
                  <a:lnTo>
                    <a:pt x="12326" y="15628"/>
                  </a:lnTo>
                  <a:lnTo>
                    <a:pt x="1557" y="21514"/>
                  </a:lnTo>
                  <a:cubicBezTo>
                    <a:pt x="1215" y="21703"/>
                    <a:pt x="1165" y="22175"/>
                    <a:pt x="1463" y="22428"/>
                  </a:cubicBezTo>
                  <a:lnTo>
                    <a:pt x="2176" y="23031"/>
                  </a:lnTo>
                  <a:cubicBezTo>
                    <a:pt x="2198" y="23051"/>
                    <a:pt x="2226" y="23063"/>
                    <a:pt x="2251" y="23080"/>
                  </a:cubicBezTo>
                  <a:cubicBezTo>
                    <a:pt x="2383" y="23167"/>
                    <a:pt x="2535" y="23215"/>
                    <a:pt x="2689" y="23215"/>
                  </a:cubicBezTo>
                  <a:cubicBezTo>
                    <a:pt x="2772" y="23215"/>
                    <a:pt x="2856" y="23201"/>
                    <a:pt x="2938" y="23172"/>
                  </a:cubicBezTo>
                  <a:lnTo>
                    <a:pt x="8602" y="21172"/>
                  </a:lnTo>
                  <a:cubicBezTo>
                    <a:pt x="8606" y="21194"/>
                    <a:pt x="8957" y="22055"/>
                    <a:pt x="8957" y="22055"/>
                  </a:cubicBezTo>
                  <a:lnTo>
                    <a:pt x="10076" y="21594"/>
                  </a:lnTo>
                  <a:cubicBezTo>
                    <a:pt x="10076" y="21594"/>
                    <a:pt x="9737" y="20775"/>
                    <a:pt x="9736" y="20772"/>
                  </a:cubicBezTo>
                  <a:lnTo>
                    <a:pt x="12435" y="19819"/>
                  </a:lnTo>
                  <a:cubicBezTo>
                    <a:pt x="12439" y="19843"/>
                    <a:pt x="12790" y="20704"/>
                    <a:pt x="12790" y="20704"/>
                  </a:cubicBezTo>
                  <a:lnTo>
                    <a:pt x="13910" y="20243"/>
                  </a:lnTo>
                  <a:cubicBezTo>
                    <a:pt x="13910" y="20243"/>
                    <a:pt x="13569" y="19422"/>
                    <a:pt x="13568" y="19419"/>
                  </a:cubicBezTo>
                  <a:lnTo>
                    <a:pt x="16118" y="18518"/>
                  </a:lnTo>
                  <a:lnTo>
                    <a:pt x="21310" y="22503"/>
                  </a:lnTo>
                  <a:cubicBezTo>
                    <a:pt x="21785" y="22867"/>
                    <a:pt x="22365" y="23066"/>
                    <a:pt x="22963" y="23074"/>
                  </a:cubicBezTo>
                  <a:lnTo>
                    <a:pt x="23030" y="23074"/>
                  </a:lnTo>
                  <a:cubicBezTo>
                    <a:pt x="23036" y="23074"/>
                    <a:pt x="23041" y="23074"/>
                    <a:pt x="23047" y="23074"/>
                  </a:cubicBezTo>
                  <a:cubicBezTo>
                    <a:pt x="24133" y="23074"/>
                    <a:pt x="24938" y="22057"/>
                    <a:pt x="24685" y="20998"/>
                  </a:cubicBezTo>
                  <a:cubicBezTo>
                    <a:pt x="24537" y="20374"/>
                    <a:pt x="24189" y="19816"/>
                    <a:pt x="23698" y="19407"/>
                  </a:cubicBezTo>
                  <a:lnTo>
                    <a:pt x="18714" y="15267"/>
                  </a:lnTo>
                  <a:lnTo>
                    <a:pt x="19198" y="11132"/>
                  </a:lnTo>
                  <a:lnTo>
                    <a:pt x="20067" y="11278"/>
                  </a:lnTo>
                  <a:lnTo>
                    <a:pt x="20270" y="10084"/>
                  </a:lnTo>
                  <a:cubicBezTo>
                    <a:pt x="20270" y="10084"/>
                    <a:pt x="19359" y="9935"/>
                    <a:pt x="19339" y="9935"/>
                  </a:cubicBezTo>
                  <a:lnTo>
                    <a:pt x="19670" y="7094"/>
                  </a:lnTo>
                  <a:lnTo>
                    <a:pt x="20538" y="7241"/>
                  </a:lnTo>
                  <a:lnTo>
                    <a:pt x="20741" y="6047"/>
                  </a:lnTo>
                  <a:cubicBezTo>
                    <a:pt x="20741" y="6047"/>
                    <a:pt x="19832" y="5898"/>
                    <a:pt x="19812" y="5898"/>
                  </a:cubicBezTo>
                  <a:lnTo>
                    <a:pt x="20340" y="1384"/>
                  </a:lnTo>
                  <a:cubicBezTo>
                    <a:pt x="20368" y="1139"/>
                    <a:pt x="20275" y="902"/>
                    <a:pt x="20099" y="736"/>
                  </a:cubicBezTo>
                  <a:cubicBezTo>
                    <a:pt x="20078" y="715"/>
                    <a:pt x="20058" y="690"/>
                    <a:pt x="20035" y="673"/>
                  </a:cubicBezTo>
                  <a:lnTo>
                    <a:pt x="19289" y="112"/>
                  </a:lnTo>
                  <a:cubicBezTo>
                    <a:pt x="19187" y="36"/>
                    <a:pt x="19070" y="0"/>
                    <a:pt x="1895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5"/>
            <p:cNvSpPr/>
            <p:nvPr/>
          </p:nvSpPr>
          <p:spPr>
            <a:xfrm>
              <a:off x="1658447" y="3326383"/>
              <a:ext cx="2831764" cy="1411148"/>
            </a:xfrm>
            <a:custGeom>
              <a:rect b="b" l="l" r="r" t="t"/>
              <a:pathLst>
                <a:path extrusionOk="0" h="7452" w="14954">
                  <a:moveTo>
                    <a:pt x="11162" y="0"/>
                  </a:moveTo>
                  <a:lnTo>
                    <a:pt x="10726" y="238"/>
                  </a:lnTo>
                  <a:lnTo>
                    <a:pt x="393" y="5886"/>
                  </a:lnTo>
                  <a:cubicBezTo>
                    <a:pt x="51" y="6074"/>
                    <a:pt x="1" y="6547"/>
                    <a:pt x="299" y="6799"/>
                  </a:cubicBezTo>
                  <a:lnTo>
                    <a:pt x="1012" y="7402"/>
                  </a:lnTo>
                  <a:cubicBezTo>
                    <a:pt x="1034" y="7422"/>
                    <a:pt x="1062" y="7434"/>
                    <a:pt x="1087" y="7451"/>
                  </a:cubicBezTo>
                  <a:lnTo>
                    <a:pt x="612" y="7048"/>
                  </a:lnTo>
                  <a:cubicBezTo>
                    <a:pt x="313" y="6793"/>
                    <a:pt x="361" y="6320"/>
                    <a:pt x="705" y="6133"/>
                  </a:cubicBezTo>
                  <a:lnTo>
                    <a:pt x="11041" y="486"/>
                  </a:lnTo>
                  <a:lnTo>
                    <a:pt x="14365" y="3096"/>
                  </a:lnTo>
                  <a:lnTo>
                    <a:pt x="14954" y="2888"/>
                  </a:lnTo>
                  <a:lnTo>
                    <a:pt x="1116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5"/>
            <p:cNvSpPr/>
            <p:nvPr/>
          </p:nvSpPr>
          <p:spPr>
            <a:xfrm>
              <a:off x="4287984" y="366400"/>
              <a:ext cx="955536" cy="2891414"/>
            </a:xfrm>
            <a:custGeom>
              <a:rect b="b" l="l" r="r" t="t"/>
              <a:pathLst>
                <a:path extrusionOk="0" h="15269" w="5046">
                  <a:moveTo>
                    <a:pt x="3903" y="0"/>
                  </a:moveTo>
                  <a:cubicBezTo>
                    <a:pt x="3666" y="0"/>
                    <a:pt x="3437" y="152"/>
                    <a:pt x="3365" y="406"/>
                  </a:cubicBezTo>
                  <a:lnTo>
                    <a:pt x="8" y="12210"/>
                  </a:lnTo>
                  <a:lnTo>
                    <a:pt x="0" y="12239"/>
                  </a:lnTo>
                  <a:lnTo>
                    <a:pt x="3663" y="15269"/>
                  </a:lnTo>
                  <a:lnTo>
                    <a:pt x="3740" y="14604"/>
                  </a:lnTo>
                  <a:lnTo>
                    <a:pt x="455" y="11981"/>
                  </a:lnTo>
                  <a:lnTo>
                    <a:pt x="3676" y="654"/>
                  </a:lnTo>
                  <a:cubicBezTo>
                    <a:pt x="3748" y="401"/>
                    <a:pt x="3976" y="249"/>
                    <a:pt x="4214" y="249"/>
                  </a:cubicBezTo>
                  <a:cubicBezTo>
                    <a:pt x="4328" y="249"/>
                    <a:pt x="4445" y="284"/>
                    <a:pt x="4547" y="361"/>
                  </a:cubicBezTo>
                  <a:lnTo>
                    <a:pt x="5046" y="737"/>
                  </a:lnTo>
                  <a:cubicBezTo>
                    <a:pt x="5024" y="716"/>
                    <a:pt x="5006" y="691"/>
                    <a:pt x="4982" y="673"/>
                  </a:cubicBezTo>
                  <a:lnTo>
                    <a:pt x="4235" y="112"/>
                  </a:lnTo>
                  <a:cubicBezTo>
                    <a:pt x="4134" y="36"/>
                    <a:pt x="4017" y="0"/>
                    <a:pt x="390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5"/>
            <p:cNvSpPr/>
            <p:nvPr/>
          </p:nvSpPr>
          <p:spPr>
            <a:xfrm>
              <a:off x="5749890" y="4331728"/>
              <a:ext cx="289160" cy="323435"/>
            </a:xfrm>
            <a:custGeom>
              <a:rect b="b" l="l" r="r" t="t"/>
              <a:pathLst>
                <a:path extrusionOk="0" h="1708" w="1527">
                  <a:moveTo>
                    <a:pt x="1010" y="0"/>
                  </a:moveTo>
                  <a:cubicBezTo>
                    <a:pt x="979" y="257"/>
                    <a:pt x="892" y="533"/>
                    <a:pt x="694" y="783"/>
                  </a:cubicBezTo>
                  <a:cubicBezTo>
                    <a:pt x="496" y="1031"/>
                    <a:pt x="245" y="1177"/>
                    <a:pt x="1" y="1265"/>
                  </a:cubicBezTo>
                  <a:lnTo>
                    <a:pt x="254" y="1707"/>
                  </a:lnTo>
                  <a:cubicBezTo>
                    <a:pt x="414" y="1691"/>
                    <a:pt x="571" y="1655"/>
                    <a:pt x="720" y="1592"/>
                  </a:cubicBezTo>
                  <a:cubicBezTo>
                    <a:pt x="908" y="1511"/>
                    <a:pt x="1083" y="1372"/>
                    <a:pt x="1221" y="1203"/>
                  </a:cubicBezTo>
                  <a:cubicBezTo>
                    <a:pt x="1382" y="1005"/>
                    <a:pt x="1493" y="764"/>
                    <a:pt x="1515" y="520"/>
                  </a:cubicBezTo>
                  <a:cubicBezTo>
                    <a:pt x="1527" y="398"/>
                    <a:pt x="1517" y="274"/>
                    <a:pt x="1501" y="152"/>
                  </a:cubicBezTo>
                  <a:lnTo>
                    <a:pt x="101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5"/>
            <p:cNvSpPr/>
            <p:nvPr/>
          </p:nvSpPr>
          <p:spPr>
            <a:xfrm>
              <a:off x="5583248" y="4575252"/>
              <a:ext cx="202431" cy="81995"/>
            </a:xfrm>
            <a:custGeom>
              <a:rect b="b" l="l" r="r" t="t"/>
              <a:pathLst>
                <a:path extrusionOk="0" h="433" w="1069">
                  <a:moveTo>
                    <a:pt x="821" y="0"/>
                  </a:moveTo>
                  <a:cubicBezTo>
                    <a:pt x="561" y="82"/>
                    <a:pt x="316" y="99"/>
                    <a:pt x="162" y="99"/>
                  </a:cubicBezTo>
                  <a:cubicBezTo>
                    <a:pt x="62" y="99"/>
                    <a:pt x="0" y="92"/>
                    <a:pt x="0" y="92"/>
                  </a:cubicBezTo>
                  <a:lnTo>
                    <a:pt x="0" y="92"/>
                  </a:lnTo>
                  <a:lnTo>
                    <a:pt x="351" y="371"/>
                  </a:lnTo>
                  <a:cubicBezTo>
                    <a:pt x="401" y="412"/>
                    <a:pt x="567" y="408"/>
                    <a:pt x="635" y="416"/>
                  </a:cubicBezTo>
                  <a:cubicBezTo>
                    <a:pt x="731" y="426"/>
                    <a:pt x="829" y="432"/>
                    <a:pt x="925" y="432"/>
                  </a:cubicBezTo>
                  <a:cubicBezTo>
                    <a:pt x="939" y="432"/>
                    <a:pt x="953" y="432"/>
                    <a:pt x="967" y="432"/>
                  </a:cubicBezTo>
                  <a:cubicBezTo>
                    <a:pt x="1001" y="430"/>
                    <a:pt x="1034" y="428"/>
                    <a:pt x="1069" y="424"/>
                  </a:cubicBezTo>
                  <a:lnTo>
                    <a:pt x="82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5"/>
            <p:cNvSpPr/>
            <p:nvPr/>
          </p:nvSpPr>
          <p:spPr>
            <a:xfrm>
              <a:off x="5924864" y="4164517"/>
              <a:ext cx="107559" cy="183684"/>
            </a:xfrm>
            <a:custGeom>
              <a:rect b="b" l="l" r="r" t="t"/>
              <a:pathLst>
                <a:path extrusionOk="0" h="970" w="568">
                  <a:moveTo>
                    <a:pt x="0" y="0"/>
                  </a:moveTo>
                  <a:cubicBezTo>
                    <a:pt x="0" y="0"/>
                    <a:pt x="131" y="370"/>
                    <a:pt x="94" y="821"/>
                  </a:cubicBezTo>
                  <a:lnTo>
                    <a:pt x="568" y="970"/>
                  </a:lnTo>
                  <a:cubicBezTo>
                    <a:pt x="527" y="732"/>
                    <a:pt x="449" y="497"/>
                    <a:pt x="351" y="280"/>
                  </a:cubicBez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5"/>
            <p:cNvSpPr/>
            <p:nvPr/>
          </p:nvSpPr>
          <p:spPr>
            <a:xfrm>
              <a:off x="1438404" y="714455"/>
              <a:ext cx="1282001" cy="1463223"/>
            </a:xfrm>
            <a:custGeom>
              <a:rect b="b" l="l" r="r" t="t"/>
              <a:pathLst>
                <a:path extrusionOk="0" h="7727" w="6770">
                  <a:moveTo>
                    <a:pt x="5494" y="1"/>
                  </a:moveTo>
                  <a:cubicBezTo>
                    <a:pt x="5295" y="1"/>
                    <a:pt x="5104" y="135"/>
                    <a:pt x="5054" y="349"/>
                  </a:cubicBezTo>
                  <a:lnTo>
                    <a:pt x="4468" y="2820"/>
                  </a:lnTo>
                  <a:lnTo>
                    <a:pt x="4388" y="3159"/>
                  </a:lnTo>
                  <a:cubicBezTo>
                    <a:pt x="4388" y="3159"/>
                    <a:pt x="4386" y="3159"/>
                    <a:pt x="4382" y="3159"/>
                  </a:cubicBezTo>
                  <a:cubicBezTo>
                    <a:pt x="4328" y="3159"/>
                    <a:pt x="3912" y="3162"/>
                    <a:pt x="3518" y="3273"/>
                  </a:cubicBezTo>
                  <a:cubicBezTo>
                    <a:pt x="3136" y="3379"/>
                    <a:pt x="2872" y="3713"/>
                    <a:pt x="2852" y="4108"/>
                  </a:cubicBezTo>
                  <a:cubicBezTo>
                    <a:pt x="2829" y="4546"/>
                    <a:pt x="2933" y="4982"/>
                    <a:pt x="2933" y="4982"/>
                  </a:cubicBezTo>
                  <a:lnTo>
                    <a:pt x="2621" y="5136"/>
                  </a:lnTo>
                  <a:lnTo>
                    <a:pt x="341" y="6253"/>
                  </a:lnTo>
                  <a:cubicBezTo>
                    <a:pt x="60" y="6391"/>
                    <a:pt x="1" y="6764"/>
                    <a:pt x="225" y="6981"/>
                  </a:cubicBezTo>
                  <a:lnTo>
                    <a:pt x="891" y="7628"/>
                  </a:lnTo>
                  <a:cubicBezTo>
                    <a:pt x="937" y="7673"/>
                    <a:pt x="990" y="7703"/>
                    <a:pt x="1046" y="7727"/>
                  </a:cubicBezTo>
                  <a:lnTo>
                    <a:pt x="535" y="7231"/>
                  </a:lnTo>
                  <a:cubicBezTo>
                    <a:pt x="311" y="7013"/>
                    <a:pt x="372" y="6640"/>
                    <a:pt x="651" y="6502"/>
                  </a:cubicBezTo>
                  <a:lnTo>
                    <a:pt x="2888" y="5407"/>
                  </a:lnTo>
                  <a:lnTo>
                    <a:pt x="4525" y="7060"/>
                  </a:lnTo>
                  <a:lnTo>
                    <a:pt x="4981" y="6961"/>
                  </a:lnTo>
                  <a:lnTo>
                    <a:pt x="3208" y="5248"/>
                  </a:lnTo>
                  <a:lnTo>
                    <a:pt x="3244" y="5229"/>
                  </a:lnTo>
                  <a:cubicBezTo>
                    <a:pt x="3244" y="5229"/>
                    <a:pt x="3141" y="4794"/>
                    <a:pt x="3162" y="4355"/>
                  </a:cubicBezTo>
                  <a:cubicBezTo>
                    <a:pt x="3182" y="3961"/>
                    <a:pt x="3449" y="3628"/>
                    <a:pt x="3828" y="3521"/>
                  </a:cubicBezTo>
                  <a:cubicBezTo>
                    <a:pt x="4230" y="3409"/>
                    <a:pt x="4653" y="3406"/>
                    <a:pt x="4695" y="3406"/>
                  </a:cubicBezTo>
                  <a:cubicBezTo>
                    <a:pt x="4697" y="3406"/>
                    <a:pt x="4698" y="3406"/>
                    <a:pt x="4698" y="3406"/>
                  </a:cubicBezTo>
                  <a:lnTo>
                    <a:pt x="4708" y="3368"/>
                  </a:lnTo>
                  <a:lnTo>
                    <a:pt x="6769" y="4720"/>
                  </a:lnTo>
                  <a:lnTo>
                    <a:pt x="6765" y="4252"/>
                  </a:lnTo>
                  <a:lnTo>
                    <a:pt x="4791" y="3021"/>
                  </a:lnTo>
                  <a:lnTo>
                    <a:pt x="5365" y="599"/>
                  </a:lnTo>
                  <a:cubicBezTo>
                    <a:pt x="5416" y="384"/>
                    <a:pt x="5606" y="251"/>
                    <a:pt x="5806" y="251"/>
                  </a:cubicBezTo>
                  <a:cubicBezTo>
                    <a:pt x="5889" y="251"/>
                    <a:pt x="5973" y="274"/>
                    <a:pt x="6050" y="324"/>
                  </a:cubicBezTo>
                  <a:lnTo>
                    <a:pt x="6648" y="712"/>
                  </a:lnTo>
                  <a:cubicBezTo>
                    <a:pt x="6613" y="661"/>
                    <a:pt x="6572" y="616"/>
                    <a:pt x="6519" y="581"/>
                  </a:cubicBezTo>
                  <a:lnTo>
                    <a:pt x="5738" y="74"/>
                  </a:lnTo>
                  <a:cubicBezTo>
                    <a:pt x="5662" y="24"/>
                    <a:pt x="5577" y="1"/>
                    <a:pt x="549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88" name="Google Shape;1188;p5"/>
          <p:cNvSpPr txBox="1"/>
          <p:nvPr/>
        </p:nvSpPr>
        <p:spPr>
          <a:xfrm>
            <a:off x="2378072" y="4756600"/>
            <a:ext cx="3000000" cy="461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Inter"/>
                <a:ea typeface="Inter"/>
                <a:cs typeface="Inter"/>
                <a:sym typeface="Inter"/>
              </a:rPr>
              <a:t>For more info:</a:t>
            </a:r>
            <a:r>
              <a:rPr b="0" i="0" lang="en-US" sz="1000" u="none" cap="none" strike="noStrike">
                <a:solidFill>
                  <a:schemeClr val="dk1"/>
                </a:solidFill>
                <a:latin typeface="Work Sans"/>
                <a:ea typeface="Work Sans"/>
                <a:cs typeface="Work Sans"/>
                <a:sym typeface="Work Sans"/>
              </a:rPr>
              <a:t> </a:t>
            </a:r>
            <a:r>
              <a:rPr b="1" i="0" lang="en-US" sz="1200" u="sng" cap="none" strike="noStrike">
                <a:solidFill>
                  <a:srgbClr val="692300"/>
                </a:solidFill>
                <a:latin typeface="Work Sans"/>
                <a:ea typeface="Work Sans"/>
                <a:cs typeface="Work Sans"/>
                <a:sym typeface="Work Sans"/>
                <a:hlinkClick r:id="rId3">
                  <a:extLst>
                    <a:ext uri="{A12FA001-AC4F-418D-AE19-62706E023703}">
                      <ahyp:hlinkClr val="tx"/>
                    </a:ext>
                  </a:extLst>
                </a:hlinkClick>
              </a:rPr>
              <a:t>Kaggle</a:t>
            </a:r>
            <a:endParaRPr b="1" i="0" sz="1200" u="none" cap="none" strike="noStrike">
              <a:solidFill>
                <a:schemeClr val="dk1"/>
              </a:solidFill>
              <a:latin typeface="Work Sans"/>
              <a:ea typeface="Work Sans"/>
              <a:cs typeface="Work Sans"/>
              <a:sym typeface="Work Sans"/>
            </a:endParaRPr>
          </a:p>
        </p:txBody>
      </p:sp>
      <p:sp>
        <p:nvSpPr>
          <p:cNvPr id="1189" name="Google Shape;1189;p5"/>
          <p:cNvSpPr txBox="1"/>
          <p:nvPr/>
        </p:nvSpPr>
        <p:spPr>
          <a:xfrm>
            <a:off x="5352822" y="1980804"/>
            <a:ext cx="1079143"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Work Sans"/>
                <a:ea typeface="Work Sans"/>
                <a:cs typeface="Work Sans"/>
                <a:sym typeface="Work Sans"/>
              </a:rPr>
              <a:t>21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Work Sans"/>
                <a:ea typeface="Work Sans"/>
                <a:cs typeface="Work Sans"/>
                <a:sym typeface="Work Sans"/>
              </a:rPr>
              <a:t>Features</a:t>
            </a:r>
            <a:endParaRPr b="0" i="0" sz="1400" u="none" cap="none" strike="noStrike">
              <a:solidFill>
                <a:srgbClr val="000000"/>
              </a:solidFill>
              <a:latin typeface="Arial"/>
              <a:ea typeface="Arial"/>
              <a:cs typeface="Arial"/>
              <a:sym typeface="Arial"/>
            </a:endParaRPr>
          </a:p>
        </p:txBody>
      </p:sp>
      <p:sp>
        <p:nvSpPr>
          <p:cNvPr id="1190" name="Google Shape;1190;p5"/>
          <p:cNvSpPr/>
          <p:nvPr/>
        </p:nvSpPr>
        <p:spPr>
          <a:xfrm>
            <a:off x="6637966" y="2232442"/>
            <a:ext cx="549244" cy="266167"/>
          </a:xfrm>
          <a:custGeom>
            <a:rect b="b" l="l" r="r" t="t"/>
            <a:pathLst>
              <a:path extrusionOk="0" h="2122" w="2821">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191" name="Google Shape;1191;p5"/>
          <p:cNvSpPr txBox="1"/>
          <p:nvPr/>
        </p:nvSpPr>
        <p:spPr>
          <a:xfrm>
            <a:off x="7316000" y="1978074"/>
            <a:ext cx="1079143"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Work Sans"/>
                <a:ea typeface="Work Sans"/>
                <a:cs typeface="Work Sans"/>
                <a:sym typeface="Work Sans"/>
              </a:rPr>
              <a:t>13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Work Sans"/>
                <a:ea typeface="Work Sans"/>
                <a:cs typeface="Work Sans"/>
                <a:sym typeface="Work Sans"/>
              </a:rPr>
              <a:t>Features</a:t>
            </a:r>
            <a:endParaRPr b="0" i="0" sz="1400" u="none" cap="none" strike="noStrike">
              <a:solidFill>
                <a:srgbClr val="000000"/>
              </a:solidFill>
              <a:latin typeface="Arial"/>
              <a:ea typeface="Arial"/>
              <a:cs typeface="Arial"/>
              <a:sym typeface="Arial"/>
            </a:endParaRPr>
          </a:p>
        </p:txBody>
      </p:sp>
      <p:sp>
        <p:nvSpPr>
          <p:cNvPr id="1192" name="Google Shape;1192;p5"/>
          <p:cNvSpPr txBox="1"/>
          <p:nvPr/>
        </p:nvSpPr>
        <p:spPr>
          <a:xfrm>
            <a:off x="5218964" y="2929497"/>
            <a:ext cx="1330814"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Work Sans"/>
                <a:ea typeface="Work Sans"/>
                <a:cs typeface="Work Sans"/>
                <a:sym typeface="Work Sans"/>
              </a:rPr>
              <a:t>101017</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Work Sans"/>
                <a:ea typeface="Work Sans"/>
                <a:cs typeface="Work Sans"/>
                <a:sym typeface="Work Sans"/>
              </a:rPr>
              <a:t>Rows</a:t>
            </a:r>
            <a:endParaRPr b="0" i="0" sz="1400" u="none" cap="none" strike="noStrike">
              <a:solidFill>
                <a:srgbClr val="000000"/>
              </a:solidFill>
              <a:latin typeface="Arial"/>
              <a:ea typeface="Arial"/>
              <a:cs typeface="Arial"/>
              <a:sym typeface="Arial"/>
            </a:endParaRPr>
          </a:p>
        </p:txBody>
      </p:sp>
      <p:sp>
        <p:nvSpPr>
          <p:cNvPr id="1193" name="Google Shape;1193;p5"/>
          <p:cNvSpPr/>
          <p:nvPr/>
        </p:nvSpPr>
        <p:spPr>
          <a:xfrm>
            <a:off x="6637966" y="3187344"/>
            <a:ext cx="549244" cy="266167"/>
          </a:xfrm>
          <a:custGeom>
            <a:rect b="b" l="l" r="r" t="t"/>
            <a:pathLst>
              <a:path extrusionOk="0" h="2122" w="2821">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194" name="Google Shape;1194;p5"/>
          <p:cNvSpPr txBox="1"/>
          <p:nvPr/>
        </p:nvSpPr>
        <p:spPr>
          <a:xfrm>
            <a:off x="7196742" y="2929497"/>
            <a:ext cx="1322798"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Work Sans"/>
                <a:ea typeface="Work Sans"/>
                <a:cs typeface="Work Sans"/>
                <a:sym typeface="Work Sans"/>
              </a:rPr>
              <a:t>101015</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Work Sans"/>
                <a:ea typeface="Work Sans"/>
                <a:cs typeface="Work Sans"/>
                <a:sym typeface="Work Sans"/>
              </a:rPr>
              <a:t>Rows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8" name="Shape 1198"/>
        <p:cNvGrpSpPr/>
        <p:nvPr/>
      </p:nvGrpSpPr>
      <p:grpSpPr>
        <a:xfrm>
          <a:off x="0" y="0"/>
          <a:ext cx="0" cy="0"/>
          <a:chOff x="0" y="0"/>
          <a:chExt cx="0" cy="0"/>
        </a:xfrm>
      </p:grpSpPr>
      <p:sp>
        <p:nvSpPr>
          <p:cNvPr id="1199" name="Google Shape;1199;p6"/>
          <p:cNvSpPr txBox="1"/>
          <p:nvPr>
            <p:ph type="title"/>
          </p:nvPr>
        </p:nvSpPr>
        <p:spPr>
          <a:xfrm>
            <a:off x="720000" y="51939"/>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solidFill>
                  <a:schemeClr val="dk1"/>
                </a:solidFill>
                <a:latin typeface="Work Sans"/>
                <a:ea typeface="Work Sans"/>
                <a:cs typeface="Work Sans"/>
                <a:sym typeface="Work Sans"/>
              </a:rPr>
              <a:t>Data Understanding</a:t>
            </a:r>
            <a:endParaRPr>
              <a:solidFill>
                <a:schemeClr val="dk1"/>
              </a:solidFill>
              <a:latin typeface="Work Sans"/>
              <a:ea typeface="Work Sans"/>
              <a:cs typeface="Work Sans"/>
              <a:sym typeface="Work Sans"/>
            </a:endParaRPr>
          </a:p>
        </p:txBody>
      </p:sp>
      <p:sp>
        <p:nvSpPr>
          <p:cNvPr id="1200" name="Google Shape;1200;p6"/>
          <p:cNvSpPr txBox="1"/>
          <p:nvPr/>
        </p:nvSpPr>
        <p:spPr>
          <a:xfrm>
            <a:off x="3259033" y="4681800"/>
            <a:ext cx="3000000" cy="461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Inter"/>
                <a:ea typeface="Inter"/>
                <a:cs typeface="Inter"/>
                <a:sym typeface="Inter"/>
              </a:rPr>
              <a:t>For more info:</a:t>
            </a:r>
            <a:br>
              <a:rPr b="0" i="0" lang="en-US" sz="1000" u="none" cap="none" strike="noStrike">
                <a:solidFill>
                  <a:schemeClr val="dk1"/>
                </a:solidFill>
                <a:latin typeface="Work Sans"/>
                <a:ea typeface="Work Sans"/>
                <a:cs typeface="Work Sans"/>
                <a:sym typeface="Work Sans"/>
              </a:rPr>
            </a:br>
            <a:r>
              <a:rPr b="1" i="0" lang="en-US" sz="1200" u="none" cap="none" strike="noStrike">
                <a:solidFill>
                  <a:schemeClr val="dk1"/>
                </a:solidFill>
                <a:uFill>
                  <a:noFill/>
                </a:uFill>
                <a:latin typeface="Work Sans"/>
                <a:ea typeface="Work Sans"/>
                <a:cs typeface="Work Sans"/>
                <a:sym typeface="Work Sans"/>
                <a:hlinkClick r:id="rId3">
                  <a:extLst>
                    <a:ext uri="{A12FA001-AC4F-418D-AE19-62706E023703}">
                      <ahyp:hlinkClr val="tx"/>
                    </a:ext>
                  </a:extLst>
                </a:hlinkClick>
              </a:rPr>
              <a:t>Kaggle</a:t>
            </a:r>
            <a:endParaRPr b="1" i="0" sz="1200" u="none" cap="none" strike="noStrike">
              <a:solidFill>
                <a:schemeClr val="dk1"/>
              </a:solidFill>
              <a:latin typeface="Work Sans"/>
              <a:ea typeface="Work Sans"/>
              <a:cs typeface="Work Sans"/>
              <a:sym typeface="Work Sans"/>
            </a:endParaRPr>
          </a:p>
        </p:txBody>
      </p:sp>
      <p:graphicFrame>
        <p:nvGraphicFramePr>
          <p:cNvPr id="1201" name="Google Shape;1201;p6"/>
          <p:cNvGraphicFramePr/>
          <p:nvPr/>
        </p:nvGraphicFramePr>
        <p:xfrm>
          <a:off x="1133253" y="1108721"/>
          <a:ext cx="3000000" cy="3000000"/>
        </p:xfrm>
        <a:graphic>
          <a:graphicData uri="http://schemas.openxmlformats.org/drawingml/2006/table">
            <a:tbl>
              <a:tblPr bandRow="1" firstRow="1">
                <a:noFill/>
                <a:tableStyleId>{66F73157-A440-48AE-ABDD-55B319B0781A}</a:tableStyleId>
              </a:tblPr>
              <a:tblGrid>
                <a:gridCol w="575800"/>
                <a:gridCol w="2862950"/>
                <a:gridCol w="1719375"/>
                <a:gridCol w="1719375"/>
              </a:tblGrid>
              <a:tr h="2432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No</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Feature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Missing Values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Percentage(%)</a:t>
                      </a:r>
                      <a:endParaRPr sz="1400" u="none" cap="none" strike="noStrike"/>
                    </a:p>
                  </a:txBody>
                  <a:tcPr marT="45725" marB="45725" marR="91450" marL="91450"/>
                </a:tc>
              </a:tr>
              <a:tr h="2432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Work Sans"/>
                          <a:ea typeface="Work Sans"/>
                          <a:cs typeface="Work Sans"/>
                          <a:sym typeface="Work Sans"/>
                        </a:rPr>
                        <a:t>HashPassportNumber_p</a:t>
                      </a:r>
                      <a:endParaRPr sz="1400" u="none" cap="none" strike="noStrike">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Work Sans"/>
                          <a:ea typeface="Work Sans"/>
                          <a:cs typeface="Work Sans"/>
                          <a:sym typeface="Work Sans"/>
                        </a:rPr>
                        <a:t>100155</a:t>
                      </a:r>
                      <a:endParaRPr sz="1400" u="none" cap="none" strike="noStrike">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Work Sans"/>
                          <a:ea typeface="Work Sans"/>
                          <a:cs typeface="Work Sans"/>
                          <a:sym typeface="Work Sans"/>
                        </a:rPr>
                        <a:t>99.15</a:t>
                      </a:r>
                      <a:endParaRPr sz="1400" u="none" cap="none" strike="noStrike">
                        <a:latin typeface="Work Sans"/>
                        <a:ea typeface="Work Sans"/>
                        <a:cs typeface="Work Sans"/>
                        <a:sym typeface="Work Sans"/>
                      </a:endParaRPr>
                    </a:p>
                  </a:txBody>
                  <a:tcPr marT="45725" marB="45725" marR="91450" marL="91450"/>
                </a:tc>
              </a:tr>
              <a:tr h="2432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Work Sans"/>
                          <a:ea typeface="Work Sans"/>
                          <a:cs typeface="Work Sans"/>
                          <a:sym typeface="Work Sans"/>
                        </a:rPr>
                        <a:t>CancelTime</a:t>
                      </a:r>
                      <a:endParaRPr sz="1400" u="none" cap="none" strike="noStrike">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Work Sans"/>
                          <a:ea typeface="Work Sans"/>
                          <a:cs typeface="Work Sans"/>
                          <a:sym typeface="Work Sans"/>
                        </a:rPr>
                        <a:t>85691</a:t>
                      </a:r>
                      <a:endParaRPr sz="1400" u="none" cap="none" strike="noStrike">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Work Sans"/>
                          <a:ea typeface="Work Sans"/>
                          <a:cs typeface="Work Sans"/>
                          <a:sym typeface="Work Sans"/>
                        </a:rPr>
                        <a:t>84.83</a:t>
                      </a:r>
                      <a:endParaRPr sz="1400" u="none" cap="none" strike="noStrike">
                        <a:latin typeface="Work Sans"/>
                        <a:ea typeface="Work Sans"/>
                        <a:cs typeface="Work Sans"/>
                        <a:sym typeface="Work Sans"/>
                      </a:endParaRPr>
                    </a:p>
                  </a:txBody>
                  <a:tcPr marT="45725" marB="45725" marR="91450" marL="91450"/>
                </a:tc>
              </a:tr>
              <a:tr h="2432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Work Sans"/>
                          <a:ea typeface="Work Sans"/>
                          <a:cs typeface="Work Sans"/>
                          <a:sym typeface="Work Sans"/>
                        </a:rPr>
                        <a:t>UserID</a:t>
                      </a:r>
                      <a:endParaRPr sz="1400" u="none" cap="none" strike="noStrike">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Work Sans"/>
                          <a:ea typeface="Work Sans"/>
                          <a:cs typeface="Work Sans"/>
                          <a:sym typeface="Work Sans"/>
                        </a:rPr>
                        <a:t>58474</a:t>
                      </a:r>
                      <a:endParaRPr sz="1400" u="none" cap="none" strike="noStrike">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Work Sans"/>
                          <a:ea typeface="Work Sans"/>
                          <a:cs typeface="Work Sans"/>
                          <a:sym typeface="Work Sans"/>
                        </a:rPr>
                        <a:t>57.89</a:t>
                      </a:r>
                      <a:endParaRPr sz="1400" u="none" cap="none" strike="noStrike">
                        <a:latin typeface="Work Sans"/>
                        <a:ea typeface="Work Sans"/>
                        <a:cs typeface="Work Sans"/>
                        <a:sym typeface="Work Sans"/>
                      </a:endParaRPr>
                    </a:p>
                  </a:txBody>
                  <a:tcPr marT="45725" marB="45725" marR="91450" marL="91450"/>
                </a:tc>
              </a:tr>
              <a:tr h="2432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Work Sans"/>
                          <a:ea typeface="Work Sans"/>
                          <a:cs typeface="Work Sans"/>
                          <a:sym typeface="Work Sans"/>
                        </a:rPr>
                        <a:t>HashEmail</a:t>
                      </a:r>
                      <a:endParaRPr sz="1400" u="none" cap="none" strike="noStrike">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Work Sans"/>
                          <a:ea typeface="Work Sans"/>
                          <a:cs typeface="Work Sans"/>
                          <a:sym typeface="Work Sans"/>
                        </a:rPr>
                        <a:t>57933</a:t>
                      </a:r>
                      <a:endParaRPr sz="1400" u="none" cap="none" strike="noStrike">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Work Sans"/>
                          <a:ea typeface="Work Sans"/>
                          <a:cs typeface="Work Sans"/>
                          <a:sym typeface="Work Sans"/>
                        </a:rPr>
                        <a:t>57.35</a:t>
                      </a:r>
                      <a:endParaRPr sz="1400" u="none" cap="none" strike="noStrike">
                        <a:latin typeface="Work Sans"/>
                        <a:ea typeface="Work Sans"/>
                        <a:cs typeface="Work Sans"/>
                        <a:sym typeface="Work Sans"/>
                      </a:endParaRPr>
                    </a:p>
                  </a:txBody>
                  <a:tcPr marT="45725" marB="45725" marR="91450" marL="91450"/>
                </a:tc>
              </a:tr>
              <a:tr h="2432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Work Sans"/>
                          <a:ea typeface="Work Sans"/>
                          <a:cs typeface="Work Sans"/>
                          <a:sym typeface="Work Sans"/>
                        </a:rPr>
                        <a:t>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Work Sans"/>
                          <a:ea typeface="Work Sans"/>
                          <a:cs typeface="Work Sans"/>
                          <a:sym typeface="Work Sans"/>
                        </a:rPr>
                        <a:t>VehicleClass</a:t>
                      </a:r>
                      <a:endParaRPr sz="1400" u="none" cap="none" strike="noStrike">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Work Sans"/>
                          <a:ea typeface="Work Sans"/>
                          <a:cs typeface="Work Sans"/>
                          <a:sym typeface="Work Sans"/>
                        </a:rPr>
                        <a:t>38450</a:t>
                      </a:r>
                      <a:endParaRPr sz="1400" u="none" cap="none" strike="noStrike">
                        <a:latin typeface="Work Sans"/>
                        <a:ea typeface="Work Sans"/>
                        <a:cs typeface="Work Sans"/>
                        <a:sym typeface="Work Sans"/>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Work Sans"/>
                          <a:ea typeface="Work Sans"/>
                          <a:cs typeface="Work Sans"/>
                          <a:sym typeface="Work Sans"/>
                        </a:rPr>
                        <a:t>38.06</a:t>
                      </a:r>
                      <a:endParaRPr sz="1400" u="none" cap="none" strike="noStrike">
                        <a:latin typeface="Work Sans"/>
                        <a:ea typeface="Work Sans"/>
                        <a:cs typeface="Work Sans"/>
                        <a:sym typeface="Work Sans"/>
                      </a:endParaRPr>
                    </a:p>
                  </a:txBody>
                  <a:tcPr marT="45725" marB="45725" marR="91450" marL="91450"/>
                </a:tc>
              </a:tr>
            </a:tbl>
          </a:graphicData>
        </a:graphic>
      </p:graphicFrame>
      <p:sp>
        <p:nvSpPr>
          <p:cNvPr id="1202" name="Google Shape;1202;p6"/>
          <p:cNvSpPr txBox="1"/>
          <p:nvPr/>
        </p:nvSpPr>
        <p:spPr>
          <a:xfrm>
            <a:off x="812169" y="800944"/>
            <a:ext cx="150554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Work Sans"/>
                <a:ea typeface="Work Sans"/>
                <a:cs typeface="Work Sans"/>
                <a:sym typeface="Work Sans"/>
              </a:rPr>
              <a:t>Missing Values</a:t>
            </a:r>
            <a:endParaRPr b="1" i="0" sz="1400" u="none" cap="none" strike="noStrike">
              <a:solidFill>
                <a:schemeClr val="dk1"/>
              </a:solidFill>
              <a:latin typeface="Work Sans"/>
              <a:ea typeface="Work Sans"/>
              <a:cs typeface="Work Sans"/>
              <a:sym typeface="Work Sans"/>
            </a:endParaRPr>
          </a:p>
        </p:txBody>
      </p:sp>
      <p:sp>
        <p:nvSpPr>
          <p:cNvPr id="1203" name="Google Shape;1203;p6"/>
          <p:cNvSpPr txBox="1"/>
          <p:nvPr/>
        </p:nvSpPr>
        <p:spPr>
          <a:xfrm>
            <a:off x="4806415" y="3912348"/>
            <a:ext cx="22845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Work Sans"/>
                <a:ea typeface="Work Sans"/>
                <a:cs typeface="Work Sans"/>
                <a:sym typeface="Work Sans"/>
              </a:rPr>
              <a:t>11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Work Sans"/>
                <a:ea typeface="Work Sans"/>
                <a:cs typeface="Work Sans"/>
                <a:sym typeface="Work Sans"/>
              </a:rPr>
              <a:t>Categorical Columns</a:t>
            </a:r>
            <a:endParaRPr b="0" i="0" sz="1400" u="none" cap="none" strike="noStrike">
              <a:solidFill>
                <a:srgbClr val="000000"/>
              </a:solidFill>
              <a:latin typeface="Arial"/>
              <a:ea typeface="Arial"/>
              <a:cs typeface="Arial"/>
              <a:sym typeface="Arial"/>
            </a:endParaRPr>
          </a:p>
        </p:txBody>
      </p:sp>
      <p:sp>
        <p:nvSpPr>
          <p:cNvPr id="1204" name="Google Shape;1204;p6"/>
          <p:cNvSpPr txBox="1"/>
          <p:nvPr/>
        </p:nvSpPr>
        <p:spPr>
          <a:xfrm>
            <a:off x="2427033" y="3912348"/>
            <a:ext cx="21693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Work Sans"/>
                <a:ea typeface="Work Sans"/>
                <a:cs typeface="Work Sans"/>
                <a:sym typeface="Work Sans"/>
              </a:rPr>
              <a:t>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Work Sans"/>
                <a:ea typeface="Work Sans"/>
                <a:cs typeface="Work Sans"/>
                <a:sym typeface="Work Sans"/>
              </a:rPr>
              <a:t>Numerical Columns</a:t>
            </a:r>
            <a:endParaRPr b="0" i="0" sz="1400" u="none" cap="none" strike="noStrike">
              <a:solidFill>
                <a:srgbClr val="000000"/>
              </a:solidFill>
              <a:latin typeface="Arial"/>
              <a:ea typeface="Arial"/>
              <a:cs typeface="Arial"/>
              <a:sym typeface="Arial"/>
            </a:endParaRPr>
          </a:p>
        </p:txBody>
      </p:sp>
      <p:sp>
        <p:nvSpPr>
          <p:cNvPr id="1205" name="Google Shape;1205;p6"/>
          <p:cNvSpPr txBox="1"/>
          <p:nvPr/>
        </p:nvSpPr>
        <p:spPr>
          <a:xfrm>
            <a:off x="3620457" y="3040221"/>
            <a:ext cx="19032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Work Sans"/>
                <a:ea typeface="Work Sans"/>
                <a:cs typeface="Work Sans"/>
                <a:sym typeface="Work Sans"/>
              </a:rPr>
              <a:t>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Work Sans"/>
                <a:ea typeface="Work Sans"/>
                <a:cs typeface="Work Sans"/>
                <a:sym typeface="Work Sans"/>
              </a:rPr>
              <a:t>Duplicated Rows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9" name="Shape 1209"/>
        <p:cNvGrpSpPr/>
        <p:nvPr/>
      </p:nvGrpSpPr>
      <p:grpSpPr>
        <a:xfrm>
          <a:off x="0" y="0"/>
          <a:ext cx="0" cy="0"/>
          <a:chOff x="0" y="0"/>
          <a:chExt cx="0" cy="0"/>
        </a:xfrm>
      </p:grpSpPr>
      <p:sp>
        <p:nvSpPr>
          <p:cNvPr id="1210" name="Google Shape;1210;g2635ffb9471_0_2"/>
          <p:cNvSpPr txBox="1"/>
          <p:nvPr>
            <p:ph type="title"/>
          </p:nvPr>
        </p:nvSpPr>
        <p:spPr>
          <a:xfrm>
            <a:off x="720000" y="51939"/>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solidFill>
                  <a:schemeClr val="dk1"/>
                </a:solidFill>
                <a:latin typeface="Work Sans"/>
                <a:ea typeface="Work Sans"/>
                <a:cs typeface="Work Sans"/>
                <a:sym typeface="Work Sans"/>
              </a:rPr>
              <a:t>Data Understanding</a:t>
            </a:r>
            <a:endParaRPr>
              <a:solidFill>
                <a:schemeClr val="dk1"/>
              </a:solidFill>
              <a:latin typeface="Work Sans"/>
              <a:ea typeface="Work Sans"/>
              <a:cs typeface="Work Sans"/>
              <a:sym typeface="Work Sans"/>
            </a:endParaRPr>
          </a:p>
        </p:txBody>
      </p:sp>
      <p:sp>
        <p:nvSpPr>
          <p:cNvPr id="1211" name="Google Shape;1211;g2635ffb9471_0_2"/>
          <p:cNvSpPr txBox="1"/>
          <p:nvPr/>
        </p:nvSpPr>
        <p:spPr>
          <a:xfrm>
            <a:off x="3259033" y="4681800"/>
            <a:ext cx="3000000" cy="461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Inter"/>
                <a:ea typeface="Inter"/>
                <a:cs typeface="Inter"/>
                <a:sym typeface="Inter"/>
              </a:rPr>
              <a:t>For more info:</a:t>
            </a:r>
            <a:br>
              <a:rPr b="0" i="0" lang="en-US" sz="1000" u="none" cap="none" strike="noStrike">
                <a:solidFill>
                  <a:schemeClr val="dk1"/>
                </a:solidFill>
                <a:latin typeface="Work Sans"/>
                <a:ea typeface="Work Sans"/>
                <a:cs typeface="Work Sans"/>
                <a:sym typeface="Work Sans"/>
              </a:rPr>
            </a:br>
            <a:r>
              <a:rPr b="1" i="0" lang="en-US" sz="1200" u="none" cap="none" strike="noStrike">
                <a:solidFill>
                  <a:schemeClr val="dk1"/>
                </a:solidFill>
                <a:uFill>
                  <a:noFill/>
                </a:uFill>
                <a:latin typeface="Work Sans"/>
                <a:ea typeface="Work Sans"/>
                <a:cs typeface="Work Sans"/>
                <a:sym typeface="Work Sans"/>
                <a:hlinkClick r:id="rId3">
                  <a:extLst>
                    <a:ext uri="{A12FA001-AC4F-418D-AE19-62706E023703}">
                      <ahyp:hlinkClr val="tx"/>
                    </a:ext>
                  </a:extLst>
                </a:hlinkClick>
              </a:rPr>
              <a:t>Kaggle</a:t>
            </a:r>
            <a:endParaRPr b="1" i="0" sz="1200" u="none" cap="none" strike="noStrike">
              <a:solidFill>
                <a:schemeClr val="dk1"/>
              </a:solidFill>
              <a:latin typeface="Work Sans"/>
              <a:ea typeface="Work Sans"/>
              <a:cs typeface="Work Sans"/>
              <a:sym typeface="Work Sans"/>
            </a:endParaRPr>
          </a:p>
        </p:txBody>
      </p:sp>
      <p:sp>
        <p:nvSpPr>
          <p:cNvPr id="1212" name="Google Shape;1212;g2635ffb9471_0_2"/>
          <p:cNvSpPr txBox="1"/>
          <p:nvPr/>
        </p:nvSpPr>
        <p:spPr>
          <a:xfrm>
            <a:off x="719999" y="786425"/>
            <a:ext cx="2786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Work Sans"/>
                <a:ea typeface="Work Sans"/>
                <a:cs typeface="Work Sans"/>
                <a:sym typeface="Work Sans"/>
              </a:rPr>
              <a:t>Drop Effectless Columns</a:t>
            </a:r>
            <a:endParaRPr b="1" i="0" sz="1400" u="none" cap="none" strike="noStrike">
              <a:solidFill>
                <a:schemeClr val="dk1"/>
              </a:solidFill>
              <a:latin typeface="Work Sans"/>
              <a:ea typeface="Work Sans"/>
              <a:cs typeface="Work Sans"/>
              <a:sym typeface="Work Sans"/>
            </a:endParaRPr>
          </a:p>
        </p:txBody>
      </p:sp>
      <p:sp>
        <p:nvSpPr>
          <p:cNvPr id="1213" name="Google Shape;1213;g2635ffb9471_0_2"/>
          <p:cNvSpPr txBox="1"/>
          <p:nvPr/>
        </p:nvSpPr>
        <p:spPr>
          <a:xfrm>
            <a:off x="629600" y="1094225"/>
            <a:ext cx="8088300" cy="11436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400"/>
              <a:buFont typeface="Arial"/>
              <a:buNone/>
            </a:pPr>
            <a:r>
              <a:rPr b="0" i="0" lang="en-US" sz="1400" u="none" cap="none" strike="noStrike">
                <a:solidFill>
                  <a:schemeClr val="dk1"/>
                </a:solidFill>
                <a:latin typeface="Work Sans"/>
                <a:ea typeface="Work Sans"/>
                <a:cs typeface="Work Sans"/>
                <a:sym typeface="Work Sans"/>
              </a:rPr>
              <a:t>Drop NationalCode, BuyerMobile Because the data is provided in hashed version, it is difficult to process for machine learning and doesn’t effects cancellation.</a:t>
            </a:r>
            <a:endParaRPr b="0" i="0" sz="1400" u="none" cap="none" strike="noStrike">
              <a:solidFill>
                <a:schemeClr val="dk1"/>
              </a:solidFill>
              <a:latin typeface="Work Sans"/>
              <a:ea typeface="Work Sans"/>
              <a:cs typeface="Work Sans"/>
              <a:sym typeface="Work Sans"/>
            </a:endParaRPr>
          </a:p>
          <a:p>
            <a:pPr indent="0" lvl="0" marL="0" marR="0" rtl="0" algn="just">
              <a:lnSpc>
                <a:spcPct val="115000"/>
              </a:lnSpc>
              <a:spcBef>
                <a:spcPts val="0"/>
              </a:spcBef>
              <a:spcAft>
                <a:spcPts val="0"/>
              </a:spcAft>
              <a:buClr>
                <a:srgbClr val="000000"/>
              </a:buClr>
              <a:buSzPts val="1400"/>
              <a:buFont typeface="Arial"/>
              <a:buNone/>
            </a:pPr>
            <a:r>
              <a:rPr b="0" i="0" lang="en-US" sz="1400" u="none" cap="none" strike="noStrike">
                <a:solidFill>
                  <a:schemeClr val="dk1"/>
                </a:solidFill>
                <a:latin typeface="Work Sans"/>
                <a:ea typeface="Work Sans"/>
                <a:cs typeface="Work Sans"/>
                <a:sym typeface="Work Sans"/>
              </a:rPr>
              <a:t>Drop VehicleType because the data is not provided well. The data for VehicleType should be categorical so that insights can be extracted.</a:t>
            </a:r>
            <a:endParaRPr b="0" i="0" sz="1400" u="none" cap="none" strike="noStrike">
              <a:solidFill>
                <a:schemeClr val="dk1"/>
              </a:solidFill>
              <a:latin typeface="Work Sans"/>
              <a:ea typeface="Work Sans"/>
              <a:cs typeface="Work Sans"/>
              <a:sym typeface="Work Sans"/>
            </a:endParaRPr>
          </a:p>
        </p:txBody>
      </p:sp>
      <p:pic>
        <p:nvPicPr>
          <p:cNvPr id="1214" name="Google Shape;1214;g2635ffb9471_0_2"/>
          <p:cNvPicPr preferRelativeResize="0"/>
          <p:nvPr/>
        </p:nvPicPr>
        <p:blipFill rotWithShape="1">
          <a:blip r:embed="rId4">
            <a:alphaModFix/>
          </a:blip>
          <a:srcRect b="0" l="0" r="0" t="0"/>
          <a:stretch/>
        </p:blipFill>
        <p:spPr>
          <a:xfrm>
            <a:off x="3285888" y="2237813"/>
            <a:ext cx="1898952" cy="2488975"/>
          </a:xfrm>
          <a:prstGeom prst="rect">
            <a:avLst/>
          </a:prstGeom>
          <a:noFill/>
          <a:ln>
            <a:noFill/>
          </a:ln>
        </p:spPr>
      </p:pic>
      <p:pic>
        <p:nvPicPr>
          <p:cNvPr id="1215" name="Google Shape;1215;g2635ffb9471_0_2"/>
          <p:cNvPicPr preferRelativeResize="0"/>
          <p:nvPr/>
        </p:nvPicPr>
        <p:blipFill rotWithShape="1">
          <a:blip r:embed="rId5">
            <a:alphaModFix/>
          </a:blip>
          <a:srcRect b="0" l="0" r="0" t="0"/>
          <a:stretch/>
        </p:blipFill>
        <p:spPr>
          <a:xfrm>
            <a:off x="5184838" y="2237825"/>
            <a:ext cx="876775" cy="2488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9" name="Shape 1219"/>
        <p:cNvGrpSpPr/>
        <p:nvPr/>
      </p:nvGrpSpPr>
      <p:grpSpPr>
        <a:xfrm>
          <a:off x="0" y="0"/>
          <a:ext cx="0" cy="0"/>
          <a:chOff x="0" y="0"/>
          <a:chExt cx="0" cy="0"/>
        </a:xfrm>
      </p:grpSpPr>
      <p:sp>
        <p:nvSpPr>
          <p:cNvPr id="1220" name="Google Shape;1220;p7"/>
          <p:cNvSpPr txBox="1"/>
          <p:nvPr>
            <p:ph type="title"/>
          </p:nvPr>
        </p:nvSpPr>
        <p:spPr>
          <a:xfrm>
            <a:off x="634944" y="2330047"/>
            <a:ext cx="4727700" cy="976800"/>
          </a:xfrm>
          <a:prstGeom prst="rect">
            <a:avLst/>
          </a:prstGeom>
          <a:noFill/>
          <a:ln>
            <a:noFill/>
          </a:ln>
        </p:spPr>
        <p:txBody>
          <a:bodyPr anchorCtr="0" anchor="ctr" bIns="91425" lIns="0" spcFirstLastPara="1" rIns="91425" wrap="square" tIns="91425">
            <a:noAutofit/>
          </a:bodyPr>
          <a:lstStyle/>
          <a:p>
            <a:pPr indent="0" lvl="0" marL="0" rtl="0" algn="l">
              <a:lnSpc>
                <a:spcPct val="100000"/>
              </a:lnSpc>
              <a:spcBef>
                <a:spcPts val="0"/>
              </a:spcBef>
              <a:spcAft>
                <a:spcPts val="0"/>
              </a:spcAft>
              <a:buSzPts val="3600"/>
              <a:buNone/>
            </a:pPr>
            <a:r>
              <a:rPr lang="en-US" sz="5400"/>
              <a:t>Data Analysis</a:t>
            </a:r>
            <a:endParaRPr sz="5400"/>
          </a:p>
        </p:txBody>
      </p:sp>
      <p:sp>
        <p:nvSpPr>
          <p:cNvPr id="1221" name="Google Shape;1221;p7"/>
          <p:cNvSpPr/>
          <p:nvPr/>
        </p:nvSpPr>
        <p:spPr>
          <a:xfrm>
            <a:off x="6196099" y="3077951"/>
            <a:ext cx="158296" cy="152513"/>
          </a:xfrm>
          <a:custGeom>
            <a:rect b="b" l="l" r="r" t="t"/>
            <a:pathLst>
              <a:path extrusionOk="0" h="5950" w="6175">
                <a:moveTo>
                  <a:pt x="1262" y="0"/>
                </a:moveTo>
                <a:cubicBezTo>
                  <a:pt x="968" y="0"/>
                  <a:pt x="673" y="112"/>
                  <a:pt x="449" y="337"/>
                </a:cubicBezTo>
                <a:cubicBezTo>
                  <a:pt x="0" y="785"/>
                  <a:pt x="0" y="1514"/>
                  <a:pt x="449" y="1963"/>
                </a:cubicBezTo>
                <a:lnTo>
                  <a:pt x="1464" y="2978"/>
                </a:lnTo>
                <a:lnTo>
                  <a:pt x="449" y="3993"/>
                </a:lnTo>
                <a:cubicBezTo>
                  <a:pt x="0" y="4441"/>
                  <a:pt x="0" y="5165"/>
                  <a:pt x="449" y="5613"/>
                </a:cubicBezTo>
                <a:cubicBezTo>
                  <a:pt x="673" y="5838"/>
                  <a:pt x="968" y="5950"/>
                  <a:pt x="1262" y="5950"/>
                </a:cubicBezTo>
                <a:cubicBezTo>
                  <a:pt x="1556" y="5950"/>
                  <a:pt x="1851" y="5838"/>
                  <a:pt x="2075" y="5613"/>
                </a:cubicBezTo>
                <a:lnTo>
                  <a:pt x="3090" y="4598"/>
                </a:lnTo>
                <a:lnTo>
                  <a:pt x="4105" y="5613"/>
                </a:lnTo>
                <a:cubicBezTo>
                  <a:pt x="4329" y="5838"/>
                  <a:pt x="4622" y="5950"/>
                  <a:pt x="4915" y="5950"/>
                </a:cubicBezTo>
                <a:cubicBezTo>
                  <a:pt x="5208" y="5950"/>
                  <a:pt x="5501" y="5838"/>
                  <a:pt x="5726" y="5613"/>
                </a:cubicBezTo>
                <a:cubicBezTo>
                  <a:pt x="6174" y="5165"/>
                  <a:pt x="6174" y="4441"/>
                  <a:pt x="5726" y="3993"/>
                </a:cubicBezTo>
                <a:lnTo>
                  <a:pt x="4711" y="2978"/>
                </a:lnTo>
                <a:lnTo>
                  <a:pt x="5726" y="1963"/>
                </a:lnTo>
                <a:cubicBezTo>
                  <a:pt x="6174" y="1514"/>
                  <a:pt x="6174" y="785"/>
                  <a:pt x="5726" y="337"/>
                </a:cubicBezTo>
                <a:cubicBezTo>
                  <a:pt x="5501" y="112"/>
                  <a:pt x="5208" y="0"/>
                  <a:pt x="4915" y="0"/>
                </a:cubicBezTo>
                <a:cubicBezTo>
                  <a:pt x="4622" y="0"/>
                  <a:pt x="4329" y="112"/>
                  <a:pt x="4105" y="337"/>
                </a:cubicBezTo>
                <a:lnTo>
                  <a:pt x="3090" y="1352"/>
                </a:lnTo>
                <a:lnTo>
                  <a:pt x="2075" y="337"/>
                </a:lnTo>
                <a:cubicBezTo>
                  <a:pt x="1851" y="112"/>
                  <a:pt x="1556"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7"/>
          <p:cNvSpPr/>
          <p:nvPr/>
        </p:nvSpPr>
        <p:spPr>
          <a:xfrm rot="-8317620">
            <a:off x="5989249" y="4299204"/>
            <a:ext cx="1579063" cy="861001"/>
          </a:xfrm>
          <a:custGeom>
            <a:rect b="b" l="l" r="r" t="t"/>
            <a:pathLst>
              <a:path extrusionOk="0" fill="none" h="12439" w="22813">
                <a:moveTo>
                  <a:pt x="22812" y="0"/>
                </a:moveTo>
                <a:cubicBezTo>
                  <a:pt x="22812" y="0"/>
                  <a:pt x="20999" y="9660"/>
                  <a:pt x="12792" y="11049"/>
                </a:cubicBezTo>
                <a:cubicBezTo>
                  <a:pt x="4584" y="12439"/>
                  <a:pt x="0" y="710"/>
                  <a:pt x="0" y="71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7"/>
          <p:cNvSpPr/>
          <p:nvPr/>
        </p:nvSpPr>
        <p:spPr>
          <a:xfrm flipH="1" rot="-926629">
            <a:off x="1872659" y="4212124"/>
            <a:ext cx="3266596" cy="1184365"/>
          </a:xfrm>
          <a:custGeom>
            <a:rect b="b" l="l" r="r" t="t"/>
            <a:pathLst>
              <a:path extrusionOk="0" fill="none" h="19231" w="53041">
                <a:moveTo>
                  <a:pt x="53040" y="14789"/>
                </a:moveTo>
                <a:cubicBezTo>
                  <a:pt x="53040" y="14789"/>
                  <a:pt x="49618" y="17159"/>
                  <a:pt x="41611" y="7597"/>
                </a:cubicBezTo>
                <a:cubicBezTo>
                  <a:pt x="39545" y="5131"/>
                  <a:pt x="36120" y="1533"/>
                  <a:pt x="32481" y="2245"/>
                </a:cubicBezTo>
                <a:cubicBezTo>
                  <a:pt x="31418" y="2453"/>
                  <a:pt x="29859" y="3206"/>
                  <a:pt x="29615" y="4305"/>
                </a:cubicBezTo>
                <a:cubicBezTo>
                  <a:pt x="29228" y="6051"/>
                  <a:pt x="31316" y="6683"/>
                  <a:pt x="32165" y="5721"/>
                </a:cubicBezTo>
                <a:cubicBezTo>
                  <a:pt x="33756" y="3916"/>
                  <a:pt x="30902" y="2404"/>
                  <a:pt x="29468" y="1989"/>
                </a:cubicBezTo>
                <a:cubicBezTo>
                  <a:pt x="22600" y="1"/>
                  <a:pt x="23994" y="8233"/>
                  <a:pt x="15235" y="13731"/>
                </a:cubicBezTo>
                <a:cubicBezTo>
                  <a:pt x="6476" y="19230"/>
                  <a:pt x="1" y="17179"/>
                  <a:pt x="1" y="1717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7"/>
          <p:cNvSpPr/>
          <p:nvPr/>
        </p:nvSpPr>
        <p:spPr>
          <a:xfrm flipH="1" rot="1175547">
            <a:off x="6812254" y="2172884"/>
            <a:ext cx="2929697" cy="1759778"/>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7"/>
          <p:cNvSpPr/>
          <p:nvPr/>
        </p:nvSpPr>
        <p:spPr>
          <a:xfrm rot="-6605851">
            <a:off x="7482312" y="-597765"/>
            <a:ext cx="1439676" cy="784978"/>
          </a:xfrm>
          <a:custGeom>
            <a:rect b="b" l="l" r="r" t="t"/>
            <a:pathLst>
              <a:path extrusionOk="0" fill="none" h="12439" w="22813">
                <a:moveTo>
                  <a:pt x="22812" y="0"/>
                </a:moveTo>
                <a:cubicBezTo>
                  <a:pt x="22812" y="0"/>
                  <a:pt x="20999" y="9660"/>
                  <a:pt x="12792" y="11049"/>
                </a:cubicBezTo>
                <a:cubicBezTo>
                  <a:pt x="4584" y="12439"/>
                  <a:pt x="0" y="710"/>
                  <a:pt x="0" y="710"/>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26" name="Google Shape;1226;p7"/>
          <p:cNvGrpSpPr/>
          <p:nvPr/>
        </p:nvGrpSpPr>
        <p:grpSpPr>
          <a:xfrm rot="-899705">
            <a:off x="5028206" y="4153776"/>
            <a:ext cx="965234" cy="920795"/>
            <a:chOff x="936800" y="644000"/>
            <a:chExt cx="3397834" cy="3241401"/>
          </a:xfrm>
        </p:grpSpPr>
        <p:sp>
          <p:nvSpPr>
            <p:cNvPr id="1227" name="Google Shape;1227;p7"/>
            <p:cNvSpPr/>
            <p:nvPr/>
          </p:nvSpPr>
          <p:spPr>
            <a:xfrm>
              <a:off x="936800" y="644000"/>
              <a:ext cx="3397834" cy="3241401"/>
            </a:xfrm>
            <a:custGeom>
              <a:rect b="b" l="l" r="r" t="t"/>
              <a:pathLst>
                <a:path extrusionOk="0" h="27144" w="28454">
                  <a:moveTo>
                    <a:pt x="25151" y="0"/>
                  </a:moveTo>
                  <a:lnTo>
                    <a:pt x="16731" y="4241"/>
                  </a:lnTo>
                  <a:lnTo>
                    <a:pt x="8297" y="2636"/>
                  </a:lnTo>
                  <a:lnTo>
                    <a:pt x="0" y="7528"/>
                  </a:lnTo>
                  <a:lnTo>
                    <a:pt x="3282" y="27143"/>
                  </a:lnTo>
                  <a:lnTo>
                    <a:pt x="11612" y="22505"/>
                  </a:lnTo>
                  <a:lnTo>
                    <a:pt x="20028" y="24257"/>
                  </a:lnTo>
                  <a:lnTo>
                    <a:pt x="28454" y="19750"/>
                  </a:lnTo>
                  <a:lnTo>
                    <a:pt x="2515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7"/>
            <p:cNvSpPr/>
            <p:nvPr/>
          </p:nvSpPr>
          <p:spPr>
            <a:xfrm>
              <a:off x="1060634" y="813332"/>
              <a:ext cx="3149690" cy="2895933"/>
            </a:xfrm>
            <a:custGeom>
              <a:rect b="b" l="l" r="r" t="t"/>
              <a:pathLst>
                <a:path extrusionOk="0" h="24251" w="26376">
                  <a:moveTo>
                    <a:pt x="23394" y="0"/>
                  </a:moveTo>
                  <a:lnTo>
                    <a:pt x="15831" y="3809"/>
                  </a:lnTo>
                  <a:lnTo>
                    <a:pt x="7432" y="2211"/>
                  </a:lnTo>
                  <a:lnTo>
                    <a:pt x="1" y="6593"/>
                  </a:lnTo>
                  <a:lnTo>
                    <a:pt x="2954" y="24251"/>
                  </a:lnTo>
                  <a:lnTo>
                    <a:pt x="10424" y="20092"/>
                  </a:lnTo>
                  <a:lnTo>
                    <a:pt x="18849" y="21847"/>
                  </a:lnTo>
                  <a:lnTo>
                    <a:pt x="26375" y="17819"/>
                  </a:lnTo>
                  <a:lnTo>
                    <a:pt x="2339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7"/>
            <p:cNvSpPr/>
            <p:nvPr/>
          </p:nvSpPr>
          <p:spPr>
            <a:xfrm>
              <a:off x="1948130" y="1077241"/>
              <a:ext cx="1363361" cy="2344952"/>
            </a:xfrm>
            <a:custGeom>
              <a:rect b="b" l="l" r="r" t="t"/>
              <a:pathLst>
                <a:path extrusionOk="0" h="19637" w="11417">
                  <a:moveTo>
                    <a:pt x="0" y="1"/>
                  </a:moveTo>
                  <a:lnTo>
                    <a:pt x="2992" y="17882"/>
                  </a:lnTo>
                  <a:lnTo>
                    <a:pt x="11417" y="19637"/>
                  </a:lnTo>
                  <a:lnTo>
                    <a:pt x="8399" y="1599"/>
                  </a:lnTo>
                  <a:lnTo>
                    <a:pt x="0" y="1"/>
                  </a:lnTo>
                  <a:close/>
                </a:path>
              </a:pathLst>
            </a:custGeom>
            <a:solidFill>
              <a:schemeClr val="lt1">
                <a:alpha val="2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7"/>
            <p:cNvSpPr/>
            <p:nvPr/>
          </p:nvSpPr>
          <p:spPr>
            <a:xfrm>
              <a:off x="1060634" y="1139815"/>
              <a:ext cx="3097506" cy="2569572"/>
            </a:xfrm>
            <a:custGeom>
              <a:rect b="b" l="l" r="r" t="t"/>
              <a:pathLst>
                <a:path extrusionOk="0" h="21518" w="25939">
                  <a:moveTo>
                    <a:pt x="20544" y="3424"/>
                  </a:moveTo>
                  <a:lnTo>
                    <a:pt x="21169" y="7163"/>
                  </a:lnTo>
                  <a:lnTo>
                    <a:pt x="18286" y="8550"/>
                  </a:lnTo>
                  <a:lnTo>
                    <a:pt x="17673" y="4884"/>
                  </a:lnTo>
                  <a:lnTo>
                    <a:pt x="20544" y="3424"/>
                  </a:lnTo>
                  <a:close/>
                  <a:moveTo>
                    <a:pt x="8173" y="3902"/>
                  </a:moveTo>
                  <a:lnTo>
                    <a:pt x="10917" y="4408"/>
                  </a:lnTo>
                  <a:lnTo>
                    <a:pt x="11567" y="8293"/>
                  </a:lnTo>
                  <a:lnTo>
                    <a:pt x="11567" y="8293"/>
                  </a:lnTo>
                  <a:lnTo>
                    <a:pt x="8814" y="7837"/>
                  </a:lnTo>
                  <a:lnTo>
                    <a:pt x="6186" y="9254"/>
                  </a:lnTo>
                  <a:lnTo>
                    <a:pt x="5538" y="5384"/>
                  </a:lnTo>
                  <a:lnTo>
                    <a:pt x="8173" y="3902"/>
                  </a:lnTo>
                  <a:close/>
                  <a:moveTo>
                    <a:pt x="12156" y="4634"/>
                  </a:moveTo>
                  <a:lnTo>
                    <a:pt x="16563" y="5448"/>
                  </a:lnTo>
                  <a:lnTo>
                    <a:pt x="17172" y="9088"/>
                  </a:lnTo>
                  <a:lnTo>
                    <a:pt x="17403" y="10461"/>
                  </a:lnTo>
                  <a:lnTo>
                    <a:pt x="17452" y="10754"/>
                  </a:lnTo>
                  <a:lnTo>
                    <a:pt x="18127" y="14788"/>
                  </a:lnTo>
                  <a:lnTo>
                    <a:pt x="18127" y="14788"/>
                  </a:lnTo>
                  <a:lnTo>
                    <a:pt x="13732" y="14060"/>
                  </a:lnTo>
                  <a:lnTo>
                    <a:pt x="12156" y="4634"/>
                  </a:lnTo>
                  <a:close/>
                  <a:moveTo>
                    <a:pt x="9045" y="9210"/>
                  </a:moveTo>
                  <a:lnTo>
                    <a:pt x="11806" y="9719"/>
                  </a:lnTo>
                  <a:lnTo>
                    <a:pt x="12498" y="13856"/>
                  </a:lnTo>
                  <a:lnTo>
                    <a:pt x="12498" y="13856"/>
                  </a:lnTo>
                  <a:lnTo>
                    <a:pt x="9763" y="13403"/>
                  </a:lnTo>
                  <a:lnTo>
                    <a:pt x="7119" y="14829"/>
                  </a:lnTo>
                  <a:lnTo>
                    <a:pt x="6279" y="9810"/>
                  </a:lnTo>
                  <a:lnTo>
                    <a:pt x="6279" y="9810"/>
                  </a:lnTo>
                  <a:lnTo>
                    <a:pt x="6426" y="10684"/>
                  </a:lnTo>
                  <a:lnTo>
                    <a:pt x="9045" y="9210"/>
                  </a:lnTo>
                  <a:close/>
                  <a:moveTo>
                    <a:pt x="4508" y="5962"/>
                  </a:moveTo>
                  <a:lnTo>
                    <a:pt x="6085" y="15386"/>
                  </a:lnTo>
                  <a:lnTo>
                    <a:pt x="3304" y="16884"/>
                  </a:lnTo>
                  <a:lnTo>
                    <a:pt x="1739" y="7522"/>
                  </a:lnTo>
                  <a:lnTo>
                    <a:pt x="4508" y="5962"/>
                  </a:lnTo>
                  <a:close/>
                  <a:moveTo>
                    <a:pt x="10180" y="0"/>
                  </a:moveTo>
                  <a:lnTo>
                    <a:pt x="10679" y="2980"/>
                  </a:lnTo>
                  <a:lnTo>
                    <a:pt x="7944" y="2527"/>
                  </a:lnTo>
                  <a:lnTo>
                    <a:pt x="5300" y="3954"/>
                  </a:lnTo>
                  <a:lnTo>
                    <a:pt x="4810" y="1025"/>
                  </a:lnTo>
                  <a:lnTo>
                    <a:pt x="3784" y="1631"/>
                  </a:lnTo>
                  <a:lnTo>
                    <a:pt x="4267" y="4510"/>
                  </a:lnTo>
                  <a:lnTo>
                    <a:pt x="1486" y="6009"/>
                  </a:lnTo>
                  <a:lnTo>
                    <a:pt x="1025" y="3257"/>
                  </a:lnTo>
                  <a:lnTo>
                    <a:pt x="1" y="3861"/>
                  </a:lnTo>
                  <a:lnTo>
                    <a:pt x="452" y="6566"/>
                  </a:lnTo>
                  <a:lnTo>
                    <a:pt x="710" y="8103"/>
                  </a:lnTo>
                  <a:lnTo>
                    <a:pt x="2272" y="17443"/>
                  </a:lnTo>
                  <a:lnTo>
                    <a:pt x="2529" y="18979"/>
                  </a:lnTo>
                  <a:lnTo>
                    <a:pt x="2954" y="21518"/>
                  </a:lnTo>
                  <a:lnTo>
                    <a:pt x="3984" y="20945"/>
                  </a:lnTo>
                  <a:lnTo>
                    <a:pt x="3559" y="18401"/>
                  </a:lnTo>
                  <a:lnTo>
                    <a:pt x="6329" y="16841"/>
                  </a:lnTo>
                  <a:lnTo>
                    <a:pt x="6756" y="19401"/>
                  </a:lnTo>
                  <a:lnTo>
                    <a:pt x="7786" y="18829"/>
                  </a:lnTo>
                  <a:lnTo>
                    <a:pt x="7358" y="16264"/>
                  </a:lnTo>
                  <a:lnTo>
                    <a:pt x="9992" y="14780"/>
                  </a:lnTo>
                  <a:lnTo>
                    <a:pt x="12737" y="15287"/>
                  </a:lnTo>
                  <a:lnTo>
                    <a:pt x="13179" y="17934"/>
                  </a:lnTo>
                  <a:lnTo>
                    <a:pt x="14423" y="18192"/>
                  </a:lnTo>
                  <a:lnTo>
                    <a:pt x="13975" y="15515"/>
                  </a:lnTo>
                  <a:lnTo>
                    <a:pt x="18383" y="16329"/>
                  </a:lnTo>
                  <a:lnTo>
                    <a:pt x="18849" y="19116"/>
                  </a:lnTo>
                  <a:lnTo>
                    <a:pt x="19953" y="18524"/>
                  </a:lnTo>
                  <a:lnTo>
                    <a:pt x="19493" y="15763"/>
                  </a:lnTo>
                  <a:lnTo>
                    <a:pt x="25939" y="12486"/>
                  </a:lnTo>
                  <a:lnTo>
                    <a:pt x="25694" y="11018"/>
                  </a:lnTo>
                  <a:lnTo>
                    <a:pt x="19238" y="14238"/>
                  </a:lnTo>
                  <a:lnTo>
                    <a:pt x="18517" y="9925"/>
                  </a:lnTo>
                  <a:lnTo>
                    <a:pt x="24988" y="6786"/>
                  </a:lnTo>
                  <a:lnTo>
                    <a:pt x="24762" y="5438"/>
                  </a:lnTo>
                  <a:lnTo>
                    <a:pt x="21891" y="6820"/>
                  </a:lnTo>
                  <a:lnTo>
                    <a:pt x="21263" y="3065"/>
                  </a:lnTo>
                  <a:lnTo>
                    <a:pt x="24120" y="1608"/>
                  </a:lnTo>
                  <a:lnTo>
                    <a:pt x="23868" y="97"/>
                  </a:lnTo>
                  <a:lnTo>
                    <a:pt x="17418" y="3353"/>
                  </a:lnTo>
                  <a:lnTo>
                    <a:pt x="16943" y="516"/>
                  </a:lnTo>
                  <a:lnTo>
                    <a:pt x="15832" y="1076"/>
                  </a:lnTo>
                  <a:lnTo>
                    <a:pt x="16307" y="3913"/>
                  </a:lnTo>
                  <a:lnTo>
                    <a:pt x="11913" y="3186"/>
                  </a:lnTo>
                  <a:lnTo>
                    <a:pt x="11420" y="236"/>
                  </a:lnTo>
                  <a:lnTo>
                    <a:pt x="1018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7"/>
            <p:cNvSpPr/>
            <p:nvPr/>
          </p:nvSpPr>
          <p:spPr>
            <a:xfrm>
              <a:off x="1816773" y="1592998"/>
              <a:ext cx="145567" cy="249697"/>
            </a:xfrm>
            <a:custGeom>
              <a:rect b="b" l="l" r="r" t="t"/>
              <a:pathLst>
                <a:path extrusionOk="0" h="2091" w="1219">
                  <a:moveTo>
                    <a:pt x="582" y="315"/>
                  </a:moveTo>
                  <a:cubicBezTo>
                    <a:pt x="734" y="315"/>
                    <a:pt x="868" y="424"/>
                    <a:pt x="894" y="580"/>
                  </a:cubicBezTo>
                  <a:cubicBezTo>
                    <a:pt x="921" y="749"/>
                    <a:pt x="805" y="911"/>
                    <a:pt x="633" y="937"/>
                  </a:cubicBezTo>
                  <a:cubicBezTo>
                    <a:pt x="622" y="938"/>
                    <a:pt x="608" y="939"/>
                    <a:pt x="596" y="940"/>
                  </a:cubicBezTo>
                  <a:cubicBezTo>
                    <a:pt x="591" y="941"/>
                    <a:pt x="586" y="941"/>
                    <a:pt x="581" y="941"/>
                  </a:cubicBezTo>
                  <a:cubicBezTo>
                    <a:pt x="430" y="941"/>
                    <a:pt x="298" y="831"/>
                    <a:pt x="274" y="677"/>
                  </a:cubicBezTo>
                  <a:cubicBezTo>
                    <a:pt x="249" y="518"/>
                    <a:pt x="347" y="369"/>
                    <a:pt x="498" y="326"/>
                  </a:cubicBezTo>
                  <a:cubicBezTo>
                    <a:pt x="510" y="322"/>
                    <a:pt x="521" y="320"/>
                    <a:pt x="533" y="319"/>
                  </a:cubicBezTo>
                  <a:cubicBezTo>
                    <a:pt x="550" y="316"/>
                    <a:pt x="566" y="315"/>
                    <a:pt x="582" y="315"/>
                  </a:cubicBezTo>
                  <a:close/>
                  <a:moveTo>
                    <a:pt x="584" y="0"/>
                  </a:moveTo>
                  <a:cubicBezTo>
                    <a:pt x="539" y="0"/>
                    <a:pt x="494" y="5"/>
                    <a:pt x="450" y="15"/>
                  </a:cubicBezTo>
                  <a:cubicBezTo>
                    <a:pt x="217" y="66"/>
                    <a:pt x="12" y="255"/>
                    <a:pt x="8" y="551"/>
                  </a:cubicBezTo>
                  <a:cubicBezTo>
                    <a:pt x="0" y="874"/>
                    <a:pt x="176" y="1349"/>
                    <a:pt x="771" y="2038"/>
                  </a:cubicBezTo>
                  <a:cubicBezTo>
                    <a:pt x="786" y="2055"/>
                    <a:pt x="802" y="2074"/>
                    <a:pt x="818" y="2091"/>
                  </a:cubicBezTo>
                  <a:cubicBezTo>
                    <a:pt x="1194" y="1211"/>
                    <a:pt x="1219" y="688"/>
                    <a:pt x="1111" y="375"/>
                  </a:cubicBezTo>
                  <a:cubicBezTo>
                    <a:pt x="1021" y="118"/>
                    <a:pt x="803" y="0"/>
                    <a:pt x="58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7"/>
            <p:cNvSpPr/>
            <p:nvPr/>
          </p:nvSpPr>
          <p:spPr>
            <a:xfrm>
              <a:off x="1888423" y="1866938"/>
              <a:ext cx="67111" cy="23047"/>
            </a:xfrm>
            <a:custGeom>
              <a:rect b="b" l="l" r="r" t="t"/>
              <a:pathLst>
                <a:path extrusionOk="0" h="193" w="562">
                  <a:moveTo>
                    <a:pt x="396" y="0"/>
                  </a:moveTo>
                  <a:cubicBezTo>
                    <a:pt x="357" y="0"/>
                    <a:pt x="313" y="4"/>
                    <a:pt x="267" y="11"/>
                  </a:cubicBezTo>
                  <a:cubicBezTo>
                    <a:pt x="117" y="37"/>
                    <a:pt x="0" y="95"/>
                    <a:pt x="8" y="142"/>
                  </a:cubicBezTo>
                  <a:cubicBezTo>
                    <a:pt x="13" y="175"/>
                    <a:pt x="75" y="193"/>
                    <a:pt x="162" y="193"/>
                  </a:cubicBezTo>
                  <a:cubicBezTo>
                    <a:pt x="202" y="193"/>
                    <a:pt x="247" y="189"/>
                    <a:pt x="295" y="181"/>
                  </a:cubicBezTo>
                  <a:cubicBezTo>
                    <a:pt x="445" y="155"/>
                    <a:pt x="561" y="97"/>
                    <a:pt x="554" y="51"/>
                  </a:cubicBezTo>
                  <a:cubicBezTo>
                    <a:pt x="548" y="18"/>
                    <a:pt x="484"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7"/>
            <p:cNvSpPr/>
            <p:nvPr/>
          </p:nvSpPr>
          <p:spPr>
            <a:xfrm>
              <a:off x="3401537" y="2314987"/>
              <a:ext cx="145686" cy="249816"/>
            </a:xfrm>
            <a:custGeom>
              <a:rect b="b" l="l" r="r" t="t"/>
              <a:pathLst>
                <a:path extrusionOk="0" h="2092" w="1220">
                  <a:moveTo>
                    <a:pt x="583" y="316"/>
                  </a:moveTo>
                  <a:cubicBezTo>
                    <a:pt x="735" y="316"/>
                    <a:pt x="869" y="426"/>
                    <a:pt x="894" y="581"/>
                  </a:cubicBezTo>
                  <a:cubicBezTo>
                    <a:pt x="922" y="750"/>
                    <a:pt x="805" y="911"/>
                    <a:pt x="635" y="938"/>
                  </a:cubicBezTo>
                  <a:cubicBezTo>
                    <a:pt x="622" y="939"/>
                    <a:pt x="609" y="940"/>
                    <a:pt x="598" y="941"/>
                  </a:cubicBezTo>
                  <a:cubicBezTo>
                    <a:pt x="593" y="941"/>
                    <a:pt x="588" y="941"/>
                    <a:pt x="583" y="941"/>
                  </a:cubicBezTo>
                  <a:cubicBezTo>
                    <a:pt x="431" y="941"/>
                    <a:pt x="299" y="832"/>
                    <a:pt x="274" y="678"/>
                  </a:cubicBezTo>
                  <a:cubicBezTo>
                    <a:pt x="249" y="519"/>
                    <a:pt x="348" y="370"/>
                    <a:pt x="498" y="327"/>
                  </a:cubicBezTo>
                  <a:cubicBezTo>
                    <a:pt x="510" y="324"/>
                    <a:pt x="523" y="321"/>
                    <a:pt x="535" y="319"/>
                  </a:cubicBezTo>
                  <a:cubicBezTo>
                    <a:pt x="551" y="317"/>
                    <a:pt x="567" y="316"/>
                    <a:pt x="583" y="316"/>
                  </a:cubicBezTo>
                  <a:close/>
                  <a:moveTo>
                    <a:pt x="584" y="1"/>
                  </a:moveTo>
                  <a:cubicBezTo>
                    <a:pt x="539" y="1"/>
                    <a:pt x="493" y="6"/>
                    <a:pt x="449" y="16"/>
                  </a:cubicBezTo>
                  <a:cubicBezTo>
                    <a:pt x="216" y="68"/>
                    <a:pt x="12" y="255"/>
                    <a:pt x="7" y="553"/>
                  </a:cubicBezTo>
                  <a:cubicBezTo>
                    <a:pt x="0" y="875"/>
                    <a:pt x="175" y="1349"/>
                    <a:pt x="770" y="2038"/>
                  </a:cubicBezTo>
                  <a:cubicBezTo>
                    <a:pt x="785" y="2056"/>
                    <a:pt x="801" y="2074"/>
                    <a:pt x="817" y="2092"/>
                  </a:cubicBezTo>
                  <a:cubicBezTo>
                    <a:pt x="1196" y="1212"/>
                    <a:pt x="1219" y="688"/>
                    <a:pt x="1110" y="377"/>
                  </a:cubicBezTo>
                  <a:cubicBezTo>
                    <a:pt x="1020" y="119"/>
                    <a:pt x="802" y="1"/>
                    <a:pt x="5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7"/>
            <p:cNvSpPr/>
            <p:nvPr/>
          </p:nvSpPr>
          <p:spPr>
            <a:xfrm>
              <a:off x="3473067" y="2589046"/>
              <a:ext cx="67111" cy="23047"/>
            </a:xfrm>
            <a:custGeom>
              <a:rect b="b" l="l" r="r" t="t"/>
              <a:pathLst>
                <a:path extrusionOk="0" h="193" w="562">
                  <a:moveTo>
                    <a:pt x="400" y="0"/>
                  </a:moveTo>
                  <a:cubicBezTo>
                    <a:pt x="360" y="0"/>
                    <a:pt x="315" y="4"/>
                    <a:pt x="267" y="12"/>
                  </a:cubicBezTo>
                  <a:cubicBezTo>
                    <a:pt x="117" y="36"/>
                    <a:pt x="1" y="95"/>
                    <a:pt x="9" y="142"/>
                  </a:cubicBezTo>
                  <a:cubicBezTo>
                    <a:pt x="14" y="174"/>
                    <a:pt x="76" y="192"/>
                    <a:pt x="162" y="192"/>
                  </a:cubicBezTo>
                  <a:cubicBezTo>
                    <a:pt x="202" y="192"/>
                    <a:pt x="248" y="188"/>
                    <a:pt x="295" y="180"/>
                  </a:cubicBezTo>
                  <a:cubicBezTo>
                    <a:pt x="445" y="156"/>
                    <a:pt x="562" y="97"/>
                    <a:pt x="554" y="50"/>
                  </a:cubicBezTo>
                  <a:cubicBezTo>
                    <a:pt x="548" y="18"/>
                    <a:pt x="486" y="0"/>
                    <a:pt x="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7"/>
            <p:cNvSpPr/>
            <p:nvPr/>
          </p:nvSpPr>
          <p:spPr>
            <a:xfrm>
              <a:off x="1583077" y="3103012"/>
              <a:ext cx="145686" cy="249816"/>
            </a:xfrm>
            <a:custGeom>
              <a:rect b="b" l="l" r="r" t="t"/>
              <a:pathLst>
                <a:path extrusionOk="0" h="2092" w="1220">
                  <a:moveTo>
                    <a:pt x="583" y="316"/>
                  </a:moveTo>
                  <a:cubicBezTo>
                    <a:pt x="734" y="316"/>
                    <a:pt x="869" y="425"/>
                    <a:pt x="894" y="581"/>
                  </a:cubicBezTo>
                  <a:cubicBezTo>
                    <a:pt x="922" y="749"/>
                    <a:pt x="806" y="909"/>
                    <a:pt x="634" y="938"/>
                  </a:cubicBezTo>
                  <a:cubicBezTo>
                    <a:pt x="622" y="939"/>
                    <a:pt x="608" y="940"/>
                    <a:pt x="597" y="941"/>
                  </a:cubicBezTo>
                  <a:cubicBezTo>
                    <a:pt x="592" y="941"/>
                    <a:pt x="587" y="941"/>
                    <a:pt x="582" y="941"/>
                  </a:cubicBezTo>
                  <a:cubicBezTo>
                    <a:pt x="430" y="941"/>
                    <a:pt x="298" y="831"/>
                    <a:pt x="275" y="678"/>
                  </a:cubicBezTo>
                  <a:cubicBezTo>
                    <a:pt x="249" y="519"/>
                    <a:pt x="347" y="369"/>
                    <a:pt x="498" y="327"/>
                  </a:cubicBezTo>
                  <a:cubicBezTo>
                    <a:pt x="510" y="323"/>
                    <a:pt x="522" y="320"/>
                    <a:pt x="534" y="319"/>
                  </a:cubicBezTo>
                  <a:cubicBezTo>
                    <a:pt x="550" y="317"/>
                    <a:pt x="567" y="316"/>
                    <a:pt x="583" y="316"/>
                  </a:cubicBezTo>
                  <a:close/>
                  <a:moveTo>
                    <a:pt x="585" y="1"/>
                  </a:moveTo>
                  <a:cubicBezTo>
                    <a:pt x="540" y="1"/>
                    <a:pt x="495" y="6"/>
                    <a:pt x="451" y="15"/>
                  </a:cubicBezTo>
                  <a:cubicBezTo>
                    <a:pt x="217" y="67"/>
                    <a:pt x="13" y="255"/>
                    <a:pt x="8" y="552"/>
                  </a:cubicBezTo>
                  <a:cubicBezTo>
                    <a:pt x="1" y="875"/>
                    <a:pt x="176" y="1349"/>
                    <a:pt x="771" y="2038"/>
                  </a:cubicBezTo>
                  <a:cubicBezTo>
                    <a:pt x="786" y="2055"/>
                    <a:pt x="802" y="2074"/>
                    <a:pt x="818" y="2091"/>
                  </a:cubicBezTo>
                  <a:cubicBezTo>
                    <a:pt x="1195" y="1212"/>
                    <a:pt x="1219" y="688"/>
                    <a:pt x="1112" y="376"/>
                  </a:cubicBezTo>
                  <a:cubicBezTo>
                    <a:pt x="1021" y="119"/>
                    <a:pt x="804" y="1"/>
                    <a:pt x="58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7"/>
            <p:cNvSpPr/>
            <p:nvPr/>
          </p:nvSpPr>
          <p:spPr>
            <a:xfrm>
              <a:off x="1654607" y="3376833"/>
              <a:ext cx="67111" cy="23047"/>
            </a:xfrm>
            <a:custGeom>
              <a:rect b="b" l="l" r="r" t="t"/>
              <a:pathLst>
                <a:path extrusionOk="0" h="193" w="562">
                  <a:moveTo>
                    <a:pt x="398" y="0"/>
                  </a:moveTo>
                  <a:cubicBezTo>
                    <a:pt x="358" y="0"/>
                    <a:pt x="314" y="4"/>
                    <a:pt x="267" y="12"/>
                  </a:cubicBezTo>
                  <a:cubicBezTo>
                    <a:pt x="116" y="37"/>
                    <a:pt x="1" y="96"/>
                    <a:pt x="8" y="143"/>
                  </a:cubicBezTo>
                  <a:cubicBezTo>
                    <a:pt x="13" y="174"/>
                    <a:pt x="76" y="192"/>
                    <a:pt x="164" y="192"/>
                  </a:cubicBezTo>
                  <a:cubicBezTo>
                    <a:pt x="203" y="192"/>
                    <a:pt x="248" y="189"/>
                    <a:pt x="295" y="181"/>
                  </a:cubicBezTo>
                  <a:cubicBezTo>
                    <a:pt x="445" y="156"/>
                    <a:pt x="562" y="97"/>
                    <a:pt x="553" y="50"/>
                  </a:cubicBezTo>
                  <a:cubicBezTo>
                    <a:pt x="548" y="18"/>
                    <a:pt x="485" y="0"/>
                    <a:pt x="3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7" name="Google Shape;1237;p7"/>
          <p:cNvGrpSpPr/>
          <p:nvPr/>
        </p:nvGrpSpPr>
        <p:grpSpPr>
          <a:xfrm rot="-5610401">
            <a:off x="6663508" y="661725"/>
            <a:ext cx="1575094" cy="1466273"/>
            <a:chOff x="1438025" y="366400"/>
            <a:chExt cx="4722574" cy="4396297"/>
          </a:xfrm>
        </p:grpSpPr>
        <p:sp>
          <p:nvSpPr>
            <p:cNvPr id="1238" name="Google Shape;1238;p7"/>
            <p:cNvSpPr/>
            <p:nvPr/>
          </p:nvSpPr>
          <p:spPr>
            <a:xfrm>
              <a:off x="1438025" y="366589"/>
              <a:ext cx="4722574" cy="4396108"/>
            </a:xfrm>
            <a:custGeom>
              <a:rect b="b" l="l" r="r" t="t"/>
              <a:pathLst>
                <a:path extrusionOk="0" h="23215" w="24939">
                  <a:moveTo>
                    <a:pt x="1718" y="22620"/>
                  </a:moveTo>
                  <a:lnTo>
                    <a:pt x="1718" y="22620"/>
                  </a:lnTo>
                  <a:cubicBezTo>
                    <a:pt x="1735" y="22639"/>
                    <a:pt x="1756" y="22658"/>
                    <a:pt x="1776" y="22676"/>
                  </a:cubicBezTo>
                  <a:cubicBezTo>
                    <a:pt x="1755" y="22659"/>
                    <a:pt x="1735" y="22639"/>
                    <a:pt x="1718" y="22620"/>
                  </a:cubicBezTo>
                  <a:close/>
                  <a:moveTo>
                    <a:pt x="18955" y="0"/>
                  </a:moveTo>
                  <a:cubicBezTo>
                    <a:pt x="18718" y="0"/>
                    <a:pt x="18489" y="152"/>
                    <a:pt x="18418" y="406"/>
                  </a:cubicBezTo>
                  <a:lnTo>
                    <a:pt x="15061" y="12210"/>
                  </a:lnTo>
                  <a:lnTo>
                    <a:pt x="15053" y="12239"/>
                  </a:lnTo>
                  <a:lnTo>
                    <a:pt x="6768" y="6556"/>
                  </a:lnTo>
                  <a:lnTo>
                    <a:pt x="6732" y="2813"/>
                  </a:lnTo>
                  <a:cubicBezTo>
                    <a:pt x="6731" y="2717"/>
                    <a:pt x="6699" y="2627"/>
                    <a:pt x="6645" y="2550"/>
                  </a:cubicBezTo>
                  <a:cubicBezTo>
                    <a:pt x="6611" y="2499"/>
                    <a:pt x="6570" y="2454"/>
                    <a:pt x="6516" y="2419"/>
                  </a:cubicBezTo>
                  <a:lnTo>
                    <a:pt x="5737" y="1912"/>
                  </a:lnTo>
                  <a:cubicBezTo>
                    <a:pt x="5660" y="1862"/>
                    <a:pt x="5576" y="1839"/>
                    <a:pt x="5493" y="1839"/>
                  </a:cubicBezTo>
                  <a:cubicBezTo>
                    <a:pt x="5293" y="1839"/>
                    <a:pt x="5102" y="1973"/>
                    <a:pt x="5051" y="2187"/>
                  </a:cubicBezTo>
                  <a:lnTo>
                    <a:pt x="4386" y="4996"/>
                  </a:lnTo>
                  <a:cubicBezTo>
                    <a:pt x="4386" y="4996"/>
                    <a:pt x="4384" y="4996"/>
                    <a:pt x="4380" y="4996"/>
                  </a:cubicBezTo>
                  <a:cubicBezTo>
                    <a:pt x="4326" y="4996"/>
                    <a:pt x="3910" y="4999"/>
                    <a:pt x="3516" y="5110"/>
                  </a:cubicBezTo>
                  <a:cubicBezTo>
                    <a:pt x="3135" y="5216"/>
                    <a:pt x="2870" y="5550"/>
                    <a:pt x="2850" y="5945"/>
                  </a:cubicBezTo>
                  <a:cubicBezTo>
                    <a:pt x="2827" y="6382"/>
                    <a:pt x="2931" y="6819"/>
                    <a:pt x="2931" y="6819"/>
                  </a:cubicBezTo>
                  <a:lnTo>
                    <a:pt x="340" y="8089"/>
                  </a:lnTo>
                  <a:cubicBezTo>
                    <a:pt x="60" y="8226"/>
                    <a:pt x="1" y="8600"/>
                    <a:pt x="224" y="8816"/>
                  </a:cubicBezTo>
                  <a:lnTo>
                    <a:pt x="891" y="9464"/>
                  </a:lnTo>
                  <a:cubicBezTo>
                    <a:pt x="936" y="9508"/>
                    <a:pt x="989" y="9539"/>
                    <a:pt x="1045" y="9561"/>
                  </a:cubicBezTo>
                  <a:cubicBezTo>
                    <a:pt x="1103" y="9585"/>
                    <a:pt x="1165" y="9598"/>
                    <a:pt x="1228" y="9598"/>
                  </a:cubicBezTo>
                  <a:cubicBezTo>
                    <a:pt x="1259" y="9598"/>
                    <a:pt x="1290" y="9595"/>
                    <a:pt x="1321" y="9588"/>
                  </a:cubicBezTo>
                  <a:lnTo>
                    <a:pt x="4978" y="8795"/>
                  </a:lnTo>
                  <a:lnTo>
                    <a:pt x="12326" y="15628"/>
                  </a:lnTo>
                  <a:lnTo>
                    <a:pt x="1557" y="21514"/>
                  </a:lnTo>
                  <a:cubicBezTo>
                    <a:pt x="1215" y="21703"/>
                    <a:pt x="1165" y="22175"/>
                    <a:pt x="1463" y="22428"/>
                  </a:cubicBezTo>
                  <a:lnTo>
                    <a:pt x="2176" y="23031"/>
                  </a:lnTo>
                  <a:cubicBezTo>
                    <a:pt x="2198" y="23051"/>
                    <a:pt x="2226" y="23063"/>
                    <a:pt x="2251" y="23080"/>
                  </a:cubicBezTo>
                  <a:cubicBezTo>
                    <a:pt x="2383" y="23167"/>
                    <a:pt x="2535" y="23215"/>
                    <a:pt x="2689" y="23215"/>
                  </a:cubicBezTo>
                  <a:cubicBezTo>
                    <a:pt x="2772" y="23215"/>
                    <a:pt x="2856" y="23201"/>
                    <a:pt x="2938" y="23172"/>
                  </a:cubicBezTo>
                  <a:lnTo>
                    <a:pt x="8602" y="21172"/>
                  </a:lnTo>
                  <a:cubicBezTo>
                    <a:pt x="8606" y="21194"/>
                    <a:pt x="8957" y="22055"/>
                    <a:pt x="8957" y="22055"/>
                  </a:cubicBezTo>
                  <a:lnTo>
                    <a:pt x="10076" y="21594"/>
                  </a:lnTo>
                  <a:cubicBezTo>
                    <a:pt x="10076" y="21594"/>
                    <a:pt x="9737" y="20775"/>
                    <a:pt x="9736" y="20772"/>
                  </a:cubicBezTo>
                  <a:lnTo>
                    <a:pt x="12435" y="19819"/>
                  </a:lnTo>
                  <a:cubicBezTo>
                    <a:pt x="12439" y="19843"/>
                    <a:pt x="12790" y="20704"/>
                    <a:pt x="12790" y="20704"/>
                  </a:cubicBezTo>
                  <a:lnTo>
                    <a:pt x="13910" y="20243"/>
                  </a:lnTo>
                  <a:cubicBezTo>
                    <a:pt x="13910" y="20243"/>
                    <a:pt x="13569" y="19422"/>
                    <a:pt x="13568" y="19419"/>
                  </a:cubicBezTo>
                  <a:lnTo>
                    <a:pt x="16118" y="18518"/>
                  </a:lnTo>
                  <a:lnTo>
                    <a:pt x="21310" y="22503"/>
                  </a:lnTo>
                  <a:cubicBezTo>
                    <a:pt x="21785" y="22867"/>
                    <a:pt x="22365" y="23066"/>
                    <a:pt x="22963" y="23074"/>
                  </a:cubicBezTo>
                  <a:lnTo>
                    <a:pt x="23030" y="23074"/>
                  </a:lnTo>
                  <a:cubicBezTo>
                    <a:pt x="23036" y="23074"/>
                    <a:pt x="23041" y="23074"/>
                    <a:pt x="23047" y="23074"/>
                  </a:cubicBezTo>
                  <a:cubicBezTo>
                    <a:pt x="24133" y="23074"/>
                    <a:pt x="24938" y="22057"/>
                    <a:pt x="24685" y="20998"/>
                  </a:cubicBezTo>
                  <a:cubicBezTo>
                    <a:pt x="24537" y="20374"/>
                    <a:pt x="24189" y="19816"/>
                    <a:pt x="23698" y="19407"/>
                  </a:cubicBezTo>
                  <a:lnTo>
                    <a:pt x="18714" y="15267"/>
                  </a:lnTo>
                  <a:lnTo>
                    <a:pt x="19198" y="11132"/>
                  </a:lnTo>
                  <a:lnTo>
                    <a:pt x="20067" y="11278"/>
                  </a:lnTo>
                  <a:lnTo>
                    <a:pt x="20270" y="10084"/>
                  </a:lnTo>
                  <a:cubicBezTo>
                    <a:pt x="20270" y="10084"/>
                    <a:pt x="19359" y="9935"/>
                    <a:pt x="19339" y="9935"/>
                  </a:cubicBezTo>
                  <a:lnTo>
                    <a:pt x="19670" y="7094"/>
                  </a:lnTo>
                  <a:lnTo>
                    <a:pt x="20538" y="7241"/>
                  </a:lnTo>
                  <a:lnTo>
                    <a:pt x="20741" y="6047"/>
                  </a:lnTo>
                  <a:cubicBezTo>
                    <a:pt x="20741" y="6047"/>
                    <a:pt x="19832" y="5898"/>
                    <a:pt x="19812" y="5898"/>
                  </a:cubicBezTo>
                  <a:lnTo>
                    <a:pt x="20340" y="1384"/>
                  </a:lnTo>
                  <a:cubicBezTo>
                    <a:pt x="20368" y="1139"/>
                    <a:pt x="20275" y="902"/>
                    <a:pt x="20099" y="736"/>
                  </a:cubicBezTo>
                  <a:cubicBezTo>
                    <a:pt x="20078" y="715"/>
                    <a:pt x="20058" y="690"/>
                    <a:pt x="20035" y="673"/>
                  </a:cubicBezTo>
                  <a:lnTo>
                    <a:pt x="19289" y="112"/>
                  </a:lnTo>
                  <a:cubicBezTo>
                    <a:pt x="19187" y="36"/>
                    <a:pt x="19070" y="0"/>
                    <a:pt x="1895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7"/>
            <p:cNvSpPr/>
            <p:nvPr/>
          </p:nvSpPr>
          <p:spPr>
            <a:xfrm>
              <a:off x="1658447" y="3326383"/>
              <a:ext cx="2831764" cy="1411148"/>
            </a:xfrm>
            <a:custGeom>
              <a:rect b="b" l="l" r="r" t="t"/>
              <a:pathLst>
                <a:path extrusionOk="0" h="7452" w="14954">
                  <a:moveTo>
                    <a:pt x="11162" y="0"/>
                  </a:moveTo>
                  <a:lnTo>
                    <a:pt x="10726" y="238"/>
                  </a:lnTo>
                  <a:lnTo>
                    <a:pt x="393" y="5886"/>
                  </a:lnTo>
                  <a:cubicBezTo>
                    <a:pt x="51" y="6074"/>
                    <a:pt x="1" y="6547"/>
                    <a:pt x="299" y="6799"/>
                  </a:cubicBezTo>
                  <a:lnTo>
                    <a:pt x="1012" y="7402"/>
                  </a:lnTo>
                  <a:cubicBezTo>
                    <a:pt x="1034" y="7422"/>
                    <a:pt x="1062" y="7434"/>
                    <a:pt x="1087" y="7451"/>
                  </a:cubicBezTo>
                  <a:lnTo>
                    <a:pt x="612" y="7048"/>
                  </a:lnTo>
                  <a:cubicBezTo>
                    <a:pt x="313" y="6793"/>
                    <a:pt x="361" y="6320"/>
                    <a:pt x="705" y="6133"/>
                  </a:cubicBezTo>
                  <a:lnTo>
                    <a:pt x="11041" y="486"/>
                  </a:lnTo>
                  <a:lnTo>
                    <a:pt x="14365" y="3096"/>
                  </a:lnTo>
                  <a:lnTo>
                    <a:pt x="14954" y="2888"/>
                  </a:lnTo>
                  <a:lnTo>
                    <a:pt x="1116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7"/>
            <p:cNvSpPr/>
            <p:nvPr/>
          </p:nvSpPr>
          <p:spPr>
            <a:xfrm>
              <a:off x="4287984" y="366400"/>
              <a:ext cx="955536" cy="2891414"/>
            </a:xfrm>
            <a:custGeom>
              <a:rect b="b" l="l" r="r" t="t"/>
              <a:pathLst>
                <a:path extrusionOk="0" h="15269" w="5046">
                  <a:moveTo>
                    <a:pt x="3903" y="0"/>
                  </a:moveTo>
                  <a:cubicBezTo>
                    <a:pt x="3666" y="0"/>
                    <a:pt x="3437" y="152"/>
                    <a:pt x="3365" y="406"/>
                  </a:cubicBezTo>
                  <a:lnTo>
                    <a:pt x="8" y="12210"/>
                  </a:lnTo>
                  <a:lnTo>
                    <a:pt x="0" y="12239"/>
                  </a:lnTo>
                  <a:lnTo>
                    <a:pt x="3663" y="15269"/>
                  </a:lnTo>
                  <a:lnTo>
                    <a:pt x="3740" y="14604"/>
                  </a:lnTo>
                  <a:lnTo>
                    <a:pt x="455" y="11981"/>
                  </a:lnTo>
                  <a:lnTo>
                    <a:pt x="3676" y="654"/>
                  </a:lnTo>
                  <a:cubicBezTo>
                    <a:pt x="3748" y="401"/>
                    <a:pt x="3976" y="249"/>
                    <a:pt x="4214" y="249"/>
                  </a:cubicBezTo>
                  <a:cubicBezTo>
                    <a:pt x="4328" y="249"/>
                    <a:pt x="4445" y="284"/>
                    <a:pt x="4547" y="361"/>
                  </a:cubicBezTo>
                  <a:lnTo>
                    <a:pt x="5046" y="737"/>
                  </a:lnTo>
                  <a:cubicBezTo>
                    <a:pt x="5024" y="716"/>
                    <a:pt x="5006" y="691"/>
                    <a:pt x="4982" y="673"/>
                  </a:cubicBezTo>
                  <a:lnTo>
                    <a:pt x="4235" y="112"/>
                  </a:lnTo>
                  <a:cubicBezTo>
                    <a:pt x="4134" y="36"/>
                    <a:pt x="4017" y="0"/>
                    <a:pt x="390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7"/>
            <p:cNvSpPr/>
            <p:nvPr/>
          </p:nvSpPr>
          <p:spPr>
            <a:xfrm>
              <a:off x="5749890" y="4331728"/>
              <a:ext cx="289160" cy="323435"/>
            </a:xfrm>
            <a:custGeom>
              <a:rect b="b" l="l" r="r" t="t"/>
              <a:pathLst>
                <a:path extrusionOk="0" h="1708" w="1527">
                  <a:moveTo>
                    <a:pt x="1010" y="0"/>
                  </a:moveTo>
                  <a:cubicBezTo>
                    <a:pt x="979" y="257"/>
                    <a:pt x="892" y="533"/>
                    <a:pt x="694" y="783"/>
                  </a:cubicBezTo>
                  <a:cubicBezTo>
                    <a:pt x="496" y="1031"/>
                    <a:pt x="245" y="1177"/>
                    <a:pt x="1" y="1265"/>
                  </a:cubicBezTo>
                  <a:lnTo>
                    <a:pt x="254" y="1707"/>
                  </a:lnTo>
                  <a:cubicBezTo>
                    <a:pt x="414" y="1691"/>
                    <a:pt x="571" y="1655"/>
                    <a:pt x="720" y="1592"/>
                  </a:cubicBezTo>
                  <a:cubicBezTo>
                    <a:pt x="908" y="1511"/>
                    <a:pt x="1083" y="1372"/>
                    <a:pt x="1221" y="1203"/>
                  </a:cubicBezTo>
                  <a:cubicBezTo>
                    <a:pt x="1382" y="1005"/>
                    <a:pt x="1493" y="764"/>
                    <a:pt x="1515" y="520"/>
                  </a:cubicBezTo>
                  <a:cubicBezTo>
                    <a:pt x="1527" y="398"/>
                    <a:pt x="1517" y="274"/>
                    <a:pt x="1501" y="152"/>
                  </a:cubicBezTo>
                  <a:lnTo>
                    <a:pt x="101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7"/>
            <p:cNvSpPr/>
            <p:nvPr/>
          </p:nvSpPr>
          <p:spPr>
            <a:xfrm>
              <a:off x="5583248" y="4575252"/>
              <a:ext cx="202431" cy="81995"/>
            </a:xfrm>
            <a:custGeom>
              <a:rect b="b" l="l" r="r" t="t"/>
              <a:pathLst>
                <a:path extrusionOk="0" h="433" w="1069">
                  <a:moveTo>
                    <a:pt x="821" y="0"/>
                  </a:moveTo>
                  <a:cubicBezTo>
                    <a:pt x="561" y="82"/>
                    <a:pt x="316" y="99"/>
                    <a:pt x="162" y="99"/>
                  </a:cubicBezTo>
                  <a:cubicBezTo>
                    <a:pt x="62" y="99"/>
                    <a:pt x="0" y="92"/>
                    <a:pt x="0" y="92"/>
                  </a:cubicBezTo>
                  <a:lnTo>
                    <a:pt x="0" y="92"/>
                  </a:lnTo>
                  <a:lnTo>
                    <a:pt x="351" y="371"/>
                  </a:lnTo>
                  <a:cubicBezTo>
                    <a:pt x="401" y="412"/>
                    <a:pt x="567" y="408"/>
                    <a:pt x="635" y="416"/>
                  </a:cubicBezTo>
                  <a:cubicBezTo>
                    <a:pt x="731" y="426"/>
                    <a:pt x="829" y="432"/>
                    <a:pt x="925" y="432"/>
                  </a:cubicBezTo>
                  <a:cubicBezTo>
                    <a:pt x="939" y="432"/>
                    <a:pt x="953" y="432"/>
                    <a:pt x="967" y="432"/>
                  </a:cubicBezTo>
                  <a:cubicBezTo>
                    <a:pt x="1001" y="430"/>
                    <a:pt x="1034" y="428"/>
                    <a:pt x="1069" y="424"/>
                  </a:cubicBezTo>
                  <a:lnTo>
                    <a:pt x="82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7"/>
            <p:cNvSpPr/>
            <p:nvPr/>
          </p:nvSpPr>
          <p:spPr>
            <a:xfrm>
              <a:off x="5924864" y="4164517"/>
              <a:ext cx="107559" cy="183684"/>
            </a:xfrm>
            <a:custGeom>
              <a:rect b="b" l="l" r="r" t="t"/>
              <a:pathLst>
                <a:path extrusionOk="0" h="970" w="568">
                  <a:moveTo>
                    <a:pt x="0" y="0"/>
                  </a:moveTo>
                  <a:cubicBezTo>
                    <a:pt x="0" y="0"/>
                    <a:pt x="131" y="370"/>
                    <a:pt x="94" y="821"/>
                  </a:cubicBezTo>
                  <a:lnTo>
                    <a:pt x="568" y="970"/>
                  </a:lnTo>
                  <a:cubicBezTo>
                    <a:pt x="527" y="732"/>
                    <a:pt x="449" y="497"/>
                    <a:pt x="351" y="280"/>
                  </a:cubicBez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7"/>
            <p:cNvSpPr/>
            <p:nvPr/>
          </p:nvSpPr>
          <p:spPr>
            <a:xfrm>
              <a:off x="1438404" y="714455"/>
              <a:ext cx="1282001" cy="1463223"/>
            </a:xfrm>
            <a:custGeom>
              <a:rect b="b" l="l" r="r" t="t"/>
              <a:pathLst>
                <a:path extrusionOk="0" h="7727" w="6770">
                  <a:moveTo>
                    <a:pt x="5494" y="1"/>
                  </a:moveTo>
                  <a:cubicBezTo>
                    <a:pt x="5295" y="1"/>
                    <a:pt x="5104" y="135"/>
                    <a:pt x="5054" y="349"/>
                  </a:cubicBezTo>
                  <a:lnTo>
                    <a:pt x="4468" y="2820"/>
                  </a:lnTo>
                  <a:lnTo>
                    <a:pt x="4388" y="3159"/>
                  </a:lnTo>
                  <a:cubicBezTo>
                    <a:pt x="4388" y="3159"/>
                    <a:pt x="4386" y="3159"/>
                    <a:pt x="4382" y="3159"/>
                  </a:cubicBezTo>
                  <a:cubicBezTo>
                    <a:pt x="4328" y="3159"/>
                    <a:pt x="3912" y="3162"/>
                    <a:pt x="3518" y="3273"/>
                  </a:cubicBezTo>
                  <a:cubicBezTo>
                    <a:pt x="3136" y="3379"/>
                    <a:pt x="2872" y="3713"/>
                    <a:pt x="2852" y="4108"/>
                  </a:cubicBezTo>
                  <a:cubicBezTo>
                    <a:pt x="2829" y="4546"/>
                    <a:pt x="2933" y="4982"/>
                    <a:pt x="2933" y="4982"/>
                  </a:cubicBezTo>
                  <a:lnTo>
                    <a:pt x="2621" y="5136"/>
                  </a:lnTo>
                  <a:lnTo>
                    <a:pt x="341" y="6253"/>
                  </a:lnTo>
                  <a:cubicBezTo>
                    <a:pt x="60" y="6391"/>
                    <a:pt x="1" y="6764"/>
                    <a:pt x="225" y="6981"/>
                  </a:cubicBezTo>
                  <a:lnTo>
                    <a:pt x="891" y="7628"/>
                  </a:lnTo>
                  <a:cubicBezTo>
                    <a:pt x="937" y="7673"/>
                    <a:pt x="990" y="7703"/>
                    <a:pt x="1046" y="7727"/>
                  </a:cubicBezTo>
                  <a:lnTo>
                    <a:pt x="535" y="7231"/>
                  </a:lnTo>
                  <a:cubicBezTo>
                    <a:pt x="311" y="7013"/>
                    <a:pt x="372" y="6640"/>
                    <a:pt x="651" y="6502"/>
                  </a:cubicBezTo>
                  <a:lnTo>
                    <a:pt x="2888" y="5407"/>
                  </a:lnTo>
                  <a:lnTo>
                    <a:pt x="4525" y="7060"/>
                  </a:lnTo>
                  <a:lnTo>
                    <a:pt x="4981" y="6961"/>
                  </a:lnTo>
                  <a:lnTo>
                    <a:pt x="3208" y="5248"/>
                  </a:lnTo>
                  <a:lnTo>
                    <a:pt x="3244" y="5229"/>
                  </a:lnTo>
                  <a:cubicBezTo>
                    <a:pt x="3244" y="5229"/>
                    <a:pt x="3141" y="4794"/>
                    <a:pt x="3162" y="4355"/>
                  </a:cubicBezTo>
                  <a:cubicBezTo>
                    <a:pt x="3182" y="3961"/>
                    <a:pt x="3449" y="3628"/>
                    <a:pt x="3828" y="3521"/>
                  </a:cubicBezTo>
                  <a:cubicBezTo>
                    <a:pt x="4230" y="3409"/>
                    <a:pt x="4653" y="3406"/>
                    <a:pt x="4695" y="3406"/>
                  </a:cubicBezTo>
                  <a:cubicBezTo>
                    <a:pt x="4697" y="3406"/>
                    <a:pt x="4698" y="3406"/>
                    <a:pt x="4698" y="3406"/>
                  </a:cubicBezTo>
                  <a:lnTo>
                    <a:pt x="4708" y="3368"/>
                  </a:lnTo>
                  <a:lnTo>
                    <a:pt x="6769" y="4720"/>
                  </a:lnTo>
                  <a:lnTo>
                    <a:pt x="6765" y="4252"/>
                  </a:lnTo>
                  <a:lnTo>
                    <a:pt x="4791" y="3021"/>
                  </a:lnTo>
                  <a:lnTo>
                    <a:pt x="5365" y="599"/>
                  </a:lnTo>
                  <a:cubicBezTo>
                    <a:pt x="5416" y="384"/>
                    <a:pt x="5606" y="251"/>
                    <a:pt x="5806" y="251"/>
                  </a:cubicBezTo>
                  <a:cubicBezTo>
                    <a:pt x="5889" y="251"/>
                    <a:pt x="5973" y="274"/>
                    <a:pt x="6050" y="324"/>
                  </a:cubicBezTo>
                  <a:lnTo>
                    <a:pt x="6648" y="712"/>
                  </a:lnTo>
                  <a:cubicBezTo>
                    <a:pt x="6613" y="661"/>
                    <a:pt x="6572" y="616"/>
                    <a:pt x="6519" y="581"/>
                  </a:cubicBezTo>
                  <a:lnTo>
                    <a:pt x="5738" y="74"/>
                  </a:lnTo>
                  <a:cubicBezTo>
                    <a:pt x="5662" y="24"/>
                    <a:pt x="5577" y="1"/>
                    <a:pt x="549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5" name="Google Shape;1245;p7"/>
          <p:cNvGrpSpPr/>
          <p:nvPr/>
        </p:nvGrpSpPr>
        <p:grpSpPr>
          <a:xfrm>
            <a:off x="4975821" y="2081899"/>
            <a:ext cx="262163" cy="531538"/>
            <a:chOff x="2322875" y="1049950"/>
            <a:chExt cx="1301705" cy="2640525"/>
          </a:xfrm>
        </p:grpSpPr>
        <p:sp>
          <p:nvSpPr>
            <p:cNvPr id="1246" name="Google Shape;1246;p7"/>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7"/>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7"/>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9" name="Google Shape;1249;p7"/>
          <p:cNvGrpSpPr/>
          <p:nvPr/>
        </p:nvGrpSpPr>
        <p:grpSpPr>
          <a:xfrm>
            <a:off x="5833958" y="397849"/>
            <a:ext cx="262163" cy="531538"/>
            <a:chOff x="2322875" y="1049950"/>
            <a:chExt cx="1301705" cy="2640525"/>
          </a:xfrm>
        </p:grpSpPr>
        <p:sp>
          <p:nvSpPr>
            <p:cNvPr id="1250" name="Google Shape;1250;p7"/>
            <p:cNvSpPr/>
            <p:nvPr/>
          </p:nvSpPr>
          <p:spPr>
            <a:xfrm>
              <a:off x="2322875" y="1049950"/>
              <a:ext cx="1301705" cy="2228295"/>
            </a:xfrm>
            <a:custGeom>
              <a:rect b="b" l="l" r="r" t="t"/>
              <a:pathLst>
                <a:path extrusionOk="0" h="18611" w="10872">
                  <a:moveTo>
                    <a:pt x="5442" y="2763"/>
                  </a:moveTo>
                  <a:cubicBezTo>
                    <a:pt x="5449" y="2763"/>
                    <a:pt x="5456" y="2763"/>
                    <a:pt x="5463" y="2763"/>
                  </a:cubicBezTo>
                  <a:cubicBezTo>
                    <a:pt x="6992" y="2776"/>
                    <a:pt x="8222" y="4027"/>
                    <a:pt x="8208" y="5556"/>
                  </a:cubicBezTo>
                  <a:cubicBezTo>
                    <a:pt x="8196" y="7077"/>
                    <a:pt x="6958" y="8301"/>
                    <a:pt x="5441" y="8301"/>
                  </a:cubicBezTo>
                  <a:cubicBezTo>
                    <a:pt x="5433" y="8301"/>
                    <a:pt x="5425" y="8301"/>
                    <a:pt x="5417" y="8301"/>
                  </a:cubicBezTo>
                  <a:cubicBezTo>
                    <a:pt x="5305" y="8299"/>
                    <a:pt x="5195" y="8290"/>
                    <a:pt x="5088" y="8277"/>
                  </a:cubicBezTo>
                  <a:cubicBezTo>
                    <a:pt x="3716" y="8102"/>
                    <a:pt x="2659" y="6927"/>
                    <a:pt x="2671" y="5509"/>
                  </a:cubicBezTo>
                  <a:cubicBezTo>
                    <a:pt x="2683" y="4091"/>
                    <a:pt x="3759" y="2934"/>
                    <a:pt x="5132" y="2781"/>
                  </a:cubicBezTo>
                  <a:cubicBezTo>
                    <a:pt x="5234" y="2770"/>
                    <a:pt x="5337" y="2763"/>
                    <a:pt x="5442" y="2763"/>
                  </a:cubicBezTo>
                  <a:close/>
                  <a:moveTo>
                    <a:pt x="5441" y="1"/>
                  </a:moveTo>
                  <a:cubicBezTo>
                    <a:pt x="5346" y="1"/>
                    <a:pt x="5251" y="3"/>
                    <a:pt x="5157" y="8"/>
                  </a:cubicBezTo>
                  <a:cubicBezTo>
                    <a:pt x="3050" y="119"/>
                    <a:pt x="1010" y="1456"/>
                    <a:pt x="525" y="4033"/>
                  </a:cubicBezTo>
                  <a:cubicBezTo>
                    <a:pt x="1" y="6825"/>
                    <a:pt x="840" y="11210"/>
                    <a:pt x="5004" y="18080"/>
                  </a:cubicBezTo>
                  <a:cubicBezTo>
                    <a:pt x="5111" y="18255"/>
                    <a:pt x="5220" y="18432"/>
                    <a:pt x="5330" y="18611"/>
                  </a:cubicBezTo>
                  <a:cubicBezTo>
                    <a:pt x="9898" y="11510"/>
                    <a:pt x="10872" y="6988"/>
                    <a:pt x="10380" y="4116"/>
                  </a:cubicBezTo>
                  <a:cubicBezTo>
                    <a:pt x="9912" y="1377"/>
                    <a:pt x="7676"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7"/>
            <p:cNvSpPr/>
            <p:nvPr/>
          </p:nvSpPr>
          <p:spPr>
            <a:xfrm>
              <a:off x="2681824" y="3509683"/>
              <a:ext cx="584881" cy="180792"/>
            </a:xfrm>
            <a:custGeom>
              <a:rect b="b" l="l" r="r" t="t"/>
              <a:pathLst>
                <a:path extrusionOk="0" h="1510" w="4885">
                  <a:moveTo>
                    <a:pt x="2442" y="1"/>
                  </a:moveTo>
                  <a:cubicBezTo>
                    <a:pt x="1094" y="1"/>
                    <a:pt x="1" y="340"/>
                    <a:pt x="1" y="756"/>
                  </a:cubicBezTo>
                  <a:cubicBezTo>
                    <a:pt x="1" y="1171"/>
                    <a:pt x="1094" y="1509"/>
                    <a:pt x="2442" y="1509"/>
                  </a:cubicBezTo>
                  <a:cubicBezTo>
                    <a:pt x="3791" y="1509"/>
                    <a:pt x="4884" y="1172"/>
                    <a:pt x="4884" y="756"/>
                  </a:cubicBezTo>
                  <a:cubicBezTo>
                    <a:pt x="4884" y="339"/>
                    <a:pt x="3791" y="1"/>
                    <a:pt x="2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7"/>
            <p:cNvSpPr/>
            <p:nvPr/>
          </p:nvSpPr>
          <p:spPr>
            <a:xfrm>
              <a:off x="2922002" y="1049950"/>
              <a:ext cx="702576" cy="2228295"/>
            </a:xfrm>
            <a:custGeom>
              <a:rect b="b" l="l" r="r" t="t"/>
              <a:pathLst>
                <a:path extrusionOk="0" h="18611" w="5868">
                  <a:moveTo>
                    <a:pt x="439" y="0"/>
                  </a:moveTo>
                  <a:cubicBezTo>
                    <a:pt x="343" y="0"/>
                    <a:pt x="248" y="3"/>
                    <a:pt x="153" y="8"/>
                  </a:cubicBezTo>
                  <a:cubicBezTo>
                    <a:pt x="2258" y="153"/>
                    <a:pt x="4275" y="1524"/>
                    <a:pt x="4716" y="4110"/>
                  </a:cubicBezTo>
                  <a:cubicBezTo>
                    <a:pt x="5195" y="6911"/>
                    <a:pt x="4281" y="11280"/>
                    <a:pt x="0" y="18080"/>
                  </a:cubicBezTo>
                  <a:cubicBezTo>
                    <a:pt x="107" y="18255"/>
                    <a:pt x="216" y="18432"/>
                    <a:pt x="326" y="18611"/>
                  </a:cubicBezTo>
                  <a:cubicBezTo>
                    <a:pt x="4894" y="11510"/>
                    <a:pt x="5868" y="6988"/>
                    <a:pt x="5376" y="4116"/>
                  </a:cubicBezTo>
                  <a:cubicBezTo>
                    <a:pt x="4908" y="1378"/>
                    <a:pt x="2673" y="0"/>
                    <a:pt x="439" y="0"/>
                  </a:cubicBezTo>
                  <a:close/>
                </a:path>
              </a:pathLst>
            </a:custGeom>
            <a:solidFill>
              <a:schemeClr val="dk1">
                <a:alpha val="5843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3" name="Google Shape;1253;p7"/>
          <p:cNvSpPr/>
          <p:nvPr/>
        </p:nvSpPr>
        <p:spPr>
          <a:xfrm rot="-693687">
            <a:off x="1897425" y="-600783"/>
            <a:ext cx="3025015" cy="1817032"/>
          </a:xfrm>
          <a:custGeom>
            <a:rect b="b" l="l" r="r" t="t"/>
            <a:pathLst>
              <a:path extrusionOk="0" fill="none" h="25948" w="43197">
                <a:moveTo>
                  <a:pt x="2642" y="0"/>
                </a:moveTo>
                <a:cubicBezTo>
                  <a:pt x="2642" y="0"/>
                  <a:pt x="0" y="7192"/>
                  <a:pt x="5885" y="12347"/>
                </a:cubicBezTo>
                <a:cubicBezTo>
                  <a:pt x="10249" y="16168"/>
                  <a:pt x="20454" y="13429"/>
                  <a:pt x="18652" y="10311"/>
                </a:cubicBezTo>
                <a:cubicBezTo>
                  <a:pt x="16851" y="7190"/>
                  <a:pt x="14020" y="15272"/>
                  <a:pt x="17099" y="19675"/>
                </a:cubicBezTo>
                <a:cubicBezTo>
                  <a:pt x="21244" y="25602"/>
                  <a:pt x="37533" y="25947"/>
                  <a:pt x="43196" y="4539"/>
                </a:cubicBezTo>
              </a:path>
            </a:pathLst>
          </a:custGeom>
          <a:noFill/>
          <a:ln cap="flat" cmpd="sng" w="19050">
            <a:solidFill>
              <a:schemeClr val="dk1"/>
            </a:solidFill>
            <a:prstDash val="dash"/>
            <a:miter lim="106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54" name="Google Shape;1254;p7"/>
          <p:cNvGrpSpPr/>
          <p:nvPr/>
        </p:nvGrpSpPr>
        <p:grpSpPr>
          <a:xfrm>
            <a:off x="3273980" y="642048"/>
            <a:ext cx="812117" cy="751366"/>
            <a:chOff x="940201" y="467822"/>
            <a:chExt cx="4254149" cy="3935914"/>
          </a:xfrm>
        </p:grpSpPr>
        <p:sp>
          <p:nvSpPr>
            <p:cNvPr id="1255" name="Google Shape;1255;p7"/>
            <p:cNvSpPr/>
            <p:nvPr/>
          </p:nvSpPr>
          <p:spPr>
            <a:xfrm>
              <a:off x="940201" y="467822"/>
              <a:ext cx="4254149" cy="3935914"/>
            </a:xfrm>
            <a:custGeom>
              <a:rect b="b" l="l" r="r" t="t"/>
              <a:pathLst>
                <a:path extrusionOk="0" h="20522" w="22181">
                  <a:moveTo>
                    <a:pt x="17086" y="684"/>
                  </a:moveTo>
                  <a:cubicBezTo>
                    <a:pt x="17230" y="684"/>
                    <a:pt x="17376" y="723"/>
                    <a:pt x="17508" y="803"/>
                  </a:cubicBezTo>
                  <a:cubicBezTo>
                    <a:pt x="17888" y="1037"/>
                    <a:pt x="18006" y="1534"/>
                    <a:pt x="17773" y="1915"/>
                  </a:cubicBezTo>
                  <a:cubicBezTo>
                    <a:pt x="17621" y="2163"/>
                    <a:pt x="17356" y="2300"/>
                    <a:pt x="17084" y="2300"/>
                  </a:cubicBezTo>
                  <a:cubicBezTo>
                    <a:pt x="16940" y="2300"/>
                    <a:pt x="16794" y="2262"/>
                    <a:pt x="16662" y="2181"/>
                  </a:cubicBezTo>
                  <a:cubicBezTo>
                    <a:pt x="16282" y="1946"/>
                    <a:pt x="16162" y="1448"/>
                    <a:pt x="16396" y="1069"/>
                  </a:cubicBezTo>
                  <a:cubicBezTo>
                    <a:pt x="16549" y="821"/>
                    <a:pt x="16814" y="684"/>
                    <a:pt x="17086" y="684"/>
                  </a:cubicBezTo>
                  <a:close/>
                  <a:moveTo>
                    <a:pt x="17085" y="0"/>
                  </a:moveTo>
                  <a:cubicBezTo>
                    <a:pt x="16585" y="0"/>
                    <a:pt x="16096" y="253"/>
                    <a:pt x="15814" y="711"/>
                  </a:cubicBezTo>
                  <a:cubicBezTo>
                    <a:pt x="15563" y="1121"/>
                    <a:pt x="15534" y="1603"/>
                    <a:pt x="15693" y="2022"/>
                  </a:cubicBezTo>
                  <a:cubicBezTo>
                    <a:pt x="14261" y="1278"/>
                    <a:pt x="12717" y="922"/>
                    <a:pt x="11190" y="922"/>
                  </a:cubicBezTo>
                  <a:cubicBezTo>
                    <a:pt x="7899" y="922"/>
                    <a:pt x="4686" y="2578"/>
                    <a:pt x="2835" y="5587"/>
                  </a:cubicBezTo>
                  <a:cubicBezTo>
                    <a:pt x="1" y="10198"/>
                    <a:pt x="1440" y="16234"/>
                    <a:pt x="6052" y="19068"/>
                  </a:cubicBezTo>
                  <a:cubicBezTo>
                    <a:pt x="7653" y="20052"/>
                    <a:pt x="9425" y="20521"/>
                    <a:pt x="11176" y="20521"/>
                  </a:cubicBezTo>
                  <a:cubicBezTo>
                    <a:pt x="14468" y="20521"/>
                    <a:pt x="17682" y="18863"/>
                    <a:pt x="19532" y="15852"/>
                  </a:cubicBezTo>
                  <a:cubicBezTo>
                    <a:pt x="22181" y="11549"/>
                    <a:pt x="21099" y="6000"/>
                    <a:pt x="17190" y="2976"/>
                  </a:cubicBezTo>
                  <a:cubicBezTo>
                    <a:pt x="17652" y="2943"/>
                    <a:pt x="18092" y="2696"/>
                    <a:pt x="18353" y="2272"/>
                  </a:cubicBezTo>
                  <a:cubicBezTo>
                    <a:pt x="18784" y="1570"/>
                    <a:pt x="18565" y="653"/>
                    <a:pt x="17863" y="221"/>
                  </a:cubicBezTo>
                  <a:cubicBezTo>
                    <a:pt x="17620" y="72"/>
                    <a:pt x="17351" y="0"/>
                    <a:pt x="1708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7"/>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7"/>
            <p:cNvSpPr/>
            <p:nvPr/>
          </p:nvSpPr>
          <p:spPr>
            <a:xfrm>
              <a:off x="1485656" y="958233"/>
              <a:ext cx="2913136" cy="2428445"/>
            </a:xfrm>
            <a:custGeom>
              <a:rect b="b" l="l" r="r" t="t"/>
              <a:pathLst>
                <a:path extrusionOk="0" h="12662" w="15189">
                  <a:moveTo>
                    <a:pt x="8349" y="0"/>
                  </a:moveTo>
                  <a:cubicBezTo>
                    <a:pt x="5607" y="0"/>
                    <a:pt x="2929" y="1382"/>
                    <a:pt x="1388" y="3890"/>
                  </a:cubicBezTo>
                  <a:cubicBezTo>
                    <a:pt x="348" y="5580"/>
                    <a:pt x="1" y="7499"/>
                    <a:pt x="262" y="9321"/>
                  </a:cubicBezTo>
                  <a:cubicBezTo>
                    <a:pt x="870" y="10151"/>
                    <a:pt x="1643" y="10880"/>
                    <a:pt x="2573" y="11452"/>
                  </a:cubicBezTo>
                  <a:cubicBezTo>
                    <a:pt x="3906" y="12271"/>
                    <a:pt x="5382" y="12662"/>
                    <a:pt x="6840" y="12662"/>
                  </a:cubicBezTo>
                  <a:cubicBezTo>
                    <a:pt x="9582" y="12662"/>
                    <a:pt x="12260" y="11281"/>
                    <a:pt x="13802" y="8773"/>
                  </a:cubicBezTo>
                  <a:cubicBezTo>
                    <a:pt x="14841" y="7083"/>
                    <a:pt x="15189" y="5164"/>
                    <a:pt x="14928" y="3342"/>
                  </a:cubicBezTo>
                  <a:cubicBezTo>
                    <a:pt x="14320" y="2511"/>
                    <a:pt x="13547" y="1783"/>
                    <a:pt x="12617" y="1211"/>
                  </a:cubicBezTo>
                  <a:cubicBezTo>
                    <a:pt x="11284" y="391"/>
                    <a:pt x="9807" y="0"/>
                    <a:pt x="834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7"/>
            <p:cNvSpPr/>
            <p:nvPr/>
          </p:nvSpPr>
          <p:spPr>
            <a:xfrm>
              <a:off x="2888995" y="1738823"/>
              <a:ext cx="612202" cy="925003"/>
            </a:xfrm>
            <a:custGeom>
              <a:rect b="b" l="l" r="r" t="t"/>
              <a:pathLst>
                <a:path extrusionOk="0" h="4823" w="3192">
                  <a:moveTo>
                    <a:pt x="3191" y="0"/>
                  </a:moveTo>
                  <a:lnTo>
                    <a:pt x="125" y="4171"/>
                  </a:lnTo>
                  <a:cubicBezTo>
                    <a:pt x="0" y="4373"/>
                    <a:pt x="63" y="4636"/>
                    <a:pt x="264" y="4759"/>
                  </a:cubicBezTo>
                  <a:cubicBezTo>
                    <a:pt x="335" y="4802"/>
                    <a:pt x="412" y="4823"/>
                    <a:pt x="489" y="4823"/>
                  </a:cubicBezTo>
                  <a:cubicBezTo>
                    <a:pt x="632" y="4823"/>
                    <a:pt x="772" y="4750"/>
                    <a:pt x="852" y="4619"/>
                  </a:cubicBezTo>
                  <a:lnTo>
                    <a:pt x="319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7"/>
            <p:cNvSpPr/>
            <p:nvPr/>
          </p:nvSpPr>
          <p:spPr>
            <a:xfrm>
              <a:off x="2892447" y="2499660"/>
              <a:ext cx="312046" cy="1046598"/>
            </a:xfrm>
            <a:custGeom>
              <a:rect b="b" l="l" r="r" t="t"/>
              <a:pathLst>
                <a:path extrusionOk="0" h="5457" w="1627">
                  <a:moveTo>
                    <a:pt x="471" y="0"/>
                  </a:moveTo>
                  <a:cubicBezTo>
                    <a:pt x="439" y="0"/>
                    <a:pt x="407" y="4"/>
                    <a:pt x="374" y="11"/>
                  </a:cubicBezTo>
                  <a:cubicBezTo>
                    <a:pt x="144" y="65"/>
                    <a:pt x="0" y="294"/>
                    <a:pt x="53" y="524"/>
                  </a:cubicBezTo>
                  <a:lnTo>
                    <a:pt x="1626" y="5457"/>
                  </a:lnTo>
                  <a:lnTo>
                    <a:pt x="887" y="332"/>
                  </a:lnTo>
                  <a:cubicBezTo>
                    <a:pt x="841" y="134"/>
                    <a:pt x="666" y="0"/>
                    <a:pt x="4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7"/>
            <p:cNvSpPr/>
            <p:nvPr/>
          </p:nvSpPr>
          <p:spPr>
            <a:xfrm>
              <a:off x="2948642" y="2551827"/>
              <a:ext cx="68086" cy="59838"/>
            </a:xfrm>
            <a:custGeom>
              <a:rect b="b" l="l" r="r" t="t"/>
              <a:pathLst>
                <a:path extrusionOk="0" h="312" w="355">
                  <a:moveTo>
                    <a:pt x="178" y="1"/>
                  </a:moveTo>
                  <a:cubicBezTo>
                    <a:pt x="126" y="1"/>
                    <a:pt x="75" y="27"/>
                    <a:pt x="45" y="75"/>
                  </a:cubicBezTo>
                  <a:cubicBezTo>
                    <a:pt x="0" y="149"/>
                    <a:pt x="23" y="243"/>
                    <a:pt x="96" y="288"/>
                  </a:cubicBezTo>
                  <a:cubicBezTo>
                    <a:pt x="122" y="304"/>
                    <a:pt x="150" y="311"/>
                    <a:pt x="178" y="311"/>
                  </a:cubicBezTo>
                  <a:cubicBezTo>
                    <a:pt x="229" y="311"/>
                    <a:pt x="280" y="285"/>
                    <a:pt x="310" y="237"/>
                  </a:cubicBezTo>
                  <a:cubicBezTo>
                    <a:pt x="354" y="165"/>
                    <a:pt x="332" y="69"/>
                    <a:pt x="258" y="24"/>
                  </a:cubicBezTo>
                  <a:cubicBezTo>
                    <a:pt x="233" y="8"/>
                    <a:pt x="205"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7"/>
            <p:cNvSpPr/>
            <p:nvPr/>
          </p:nvSpPr>
          <p:spPr>
            <a:xfrm>
              <a:off x="1535713" y="1599007"/>
              <a:ext cx="3226717" cy="2491160"/>
            </a:xfrm>
            <a:custGeom>
              <a:rect b="b" l="l" r="r" t="t"/>
              <a:pathLst>
                <a:path extrusionOk="0" h="12989" w="16824">
                  <a:moveTo>
                    <a:pt x="14667" y="1"/>
                  </a:moveTo>
                  <a:lnTo>
                    <a:pt x="14667" y="1"/>
                  </a:lnTo>
                  <a:cubicBezTo>
                    <a:pt x="14928" y="1823"/>
                    <a:pt x="14579" y="3742"/>
                    <a:pt x="13541" y="5432"/>
                  </a:cubicBezTo>
                  <a:cubicBezTo>
                    <a:pt x="11999" y="7939"/>
                    <a:pt x="9321" y="9321"/>
                    <a:pt x="6579" y="9321"/>
                  </a:cubicBezTo>
                  <a:cubicBezTo>
                    <a:pt x="5121" y="9321"/>
                    <a:pt x="3645" y="8930"/>
                    <a:pt x="2312" y="8111"/>
                  </a:cubicBezTo>
                  <a:cubicBezTo>
                    <a:pt x="1382" y="7539"/>
                    <a:pt x="607" y="6810"/>
                    <a:pt x="1" y="5980"/>
                  </a:cubicBezTo>
                  <a:lnTo>
                    <a:pt x="1" y="5980"/>
                  </a:lnTo>
                  <a:cubicBezTo>
                    <a:pt x="335" y="8297"/>
                    <a:pt x="1655" y="10455"/>
                    <a:pt x="3806" y="11777"/>
                  </a:cubicBezTo>
                  <a:cubicBezTo>
                    <a:pt x="5139" y="12597"/>
                    <a:pt x="6616" y="12988"/>
                    <a:pt x="8074" y="12988"/>
                  </a:cubicBezTo>
                  <a:cubicBezTo>
                    <a:pt x="10816" y="12988"/>
                    <a:pt x="13493" y="11606"/>
                    <a:pt x="15035" y="9098"/>
                  </a:cubicBezTo>
                  <a:cubicBezTo>
                    <a:pt x="16824" y="6189"/>
                    <a:pt x="16566" y="2598"/>
                    <a:pt x="14667" y="1"/>
                  </a:cubicBezTo>
                  <a:close/>
                </a:path>
              </a:pathLst>
            </a:cu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7"/>
            <p:cNvSpPr/>
            <p:nvPr/>
          </p:nvSpPr>
          <p:spPr>
            <a:xfrm>
              <a:off x="1621828" y="1098049"/>
              <a:ext cx="2989661" cy="2851917"/>
            </a:xfrm>
            <a:custGeom>
              <a:rect b="b" l="l" r="r" t="t"/>
              <a:pathLst>
                <a:path extrusionOk="0" h="14870" w="15588">
                  <a:moveTo>
                    <a:pt x="7618" y="230"/>
                  </a:moveTo>
                  <a:cubicBezTo>
                    <a:pt x="8229" y="230"/>
                    <a:pt x="8845" y="309"/>
                    <a:pt x="9453" y="468"/>
                  </a:cubicBezTo>
                  <a:cubicBezTo>
                    <a:pt x="10149" y="650"/>
                    <a:pt x="10805" y="929"/>
                    <a:pt x="11411" y="1305"/>
                  </a:cubicBezTo>
                  <a:lnTo>
                    <a:pt x="10572" y="2553"/>
                  </a:lnTo>
                  <a:lnTo>
                    <a:pt x="10763" y="2681"/>
                  </a:lnTo>
                  <a:lnTo>
                    <a:pt x="11604" y="1428"/>
                  </a:lnTo>
                  <a:cubicBezTo>
                    <a:pt x="11723" y="1507"/>
                    <a:pt x="11839" y="1587"/>
                    <a:pt x="11953" y="1673"/>
                  </a:cubicBezTo>
                  <a:cubicBezTo>
                    <a:pt x="14303" y="3437"/>
                    <a:pt x="15343" y="6413"/>
                    <a:pt x="14599" y="9257"/>
                  </a:cubicBezTo>
                  <a:cubicBezTo>
                    <a:pt x="14395" y="10035"/>
                    <a:pt x="14069" y="10760"/>
                    <a:pt x="13638" y="11414"/>
                  </a:cubicBezTo>
                  <a:lnTo>
                    <a:pt x="12353" y="10519"/>
                  </a:lnTo>
                  <a:lnTo>
                    <a:pt x="12223" y="10707"/>
                  </a:lnTo>
                  <a:lnTo>
                    <a:pt x="13509" y="11602"/>
                  </a:lnTo>
                  <a:cubicBezTo>
                    <a:pt x="12926" y="12428"/>
                    <a:pt x="12170" y="13126"/>
                    <a:pt x="11271" y="13652"/>
                  </a:cubicBezTo>
                  <a:cubicBezTo>
                    <a:pt x="10152" y="14306"/>
                    <a:pt x="8906" y="14641"/>
                    <a:pt x="7643" y="14641"/>
                  </a:cubicBezTo>
                  <a:cubicBezTo>
                    <a:pt x="7032" y="14641"/>
                    <a:pt x="6417" y="14563"/>
                    <a:pt x="5811" y="14404"/>
                  </a:cubicBezTo>
                  <a:cubicBezTo>
                    <a:pt x="5138" y="14228"/>
                    <a:pt x="4503" y="13958"/>
                    <a:pt x="3920" y="13609"/>
                  </a:cubicBezTo>
                  <a:lnTo>
                    <a:pt x="4691" y="12372"/>
                  </a:lnTo>
                  <a:lnTo>
                    <a:pt x="4497" y="12251"/>
                  </a:lnTo>
                  <a:lnTo>
                    <a:pt x="3726" y="13487"/>
                  </a:lnTo>
                  <a:cubicBezTo>
                    <a:pt x="2602" y="12762"/>
                    <a:pt x="1691" y="11732"/>
                    <a:pt x="1108" y="10488"/>
                  </a:cubicBezTo>
                  <a:cubicBezTo>
                    <a:pt x="396" y="8971"/>
                    <a:pt x="238" y="7239"/>
                    <a:pt x="663" y="5614"/>
                  </a:cubicBezTo>
                  <a:cubicBezTo>
                    <a:pt x="841" y="4935"/>
                    <a:pt x="1113" y="4297"/>
                    <a:pt x="1465" y="3711"/>
                  </a:cubicBezTo>
                  <a:lnTo>
                    <a:pt x="2639" y="4471"/>
                  </a:lnTo>
                  <a:lnTo>
                    <a:pt x="2762" y="4279"/>
                  </a:lnTo>
                  <a:lnTo>
                    <a:pt x="1587" y="3518"/>
                  </a:lnTo>
                  <a:cubicBezTo>
                    <a:pt x="2191" y="2585"/>
                    <a:pt x="3006" y="1798"/>
                    <a:pt x="3993" y="1220"/>
                  </a:cubicBezTo>
                  <a:cubicBezTo>
                    <a:pt x="5111" y="565"/>
                    <a:pt x="6355" y="230"/>
                    <a:pt x="7618" y="230"/>
                  </a:cubicBezTo>
                  <a:close/>
                  <a:moveTo>
                    <a:pt x="7619" y="0"/>
                  </a:moveTo>
                  <a:cubicBezTo>
                    <a:pt x="6315" y="0"/>
                    <a:pt x="5029" y="346"/>
                    <a:pt x="3874" y="1022"/>
                  </a:cubicBezTo>
                  <a:cubicBezTo>
                    <a:pt x="2161" y="2025"/>
                    <a:pt x="942" y="3635"/>
                    <a:pt x="440" y="5556"/>
                  </a:cubicBezTo>
                  <a:cubicBezTo>
                    <a:pt x="1" y="7233"/>
                    <a:pt x="165" y="9019"/>
                    <a:pt x="899" y="10584"/>
                  </a:cubicBezTo>
                  <a:cubicBezTo>
                    <a:pt x="1840" y="12592"/>
                    <a:pt x="3609" y="14064"/>
                    <a:pt x="5751" y="14624"/>
                  </a:cubicBezTo>
                  <a:cubicBezTo>
                    <a:pt x="6377" y="14788"/>
                    <a:pt x="7011" y="14869"/>
                    <a:pt x="7642" y="14869"/>
                  </a:cubicBezTo>
                  <a:cubicBezTo>
                    <a:pt x="8945" y="14869"/>
                    <a:pt x="10230" y="14523"/>
                    <a:pt x="11385" y="13847"/>
                  </a:cubicBezTo>
                  <a:cubicBezTo>
                    <a:pt x="13097" y="12843"/>
                    <a:pt x="14317" y="11233"/>
                    <a:pt x="14819" y="9313"/>
                  </a:cubicBezTo>
                  <a:cubicBezTo>
                    <a:pt x="15588" y="6381"/>
                    <a:pt x="14515" y="3309"/>
                    <a:pt x="12089" y="1488"/>
                  </a:cubicBezTo>
                  <a:cubicBezTo>
                    <a:pt x="11315" y="908"/>
                    <a:pt x="10448" y="490"/>
                    <a:pt x="9509" y="245"/>
                  </a:cubicBezTo>
                  <a:cubicBezTo>
                    <a:pt x="8884" y="81"/>
                    <a:pt x="8249" y="0"/>
                    <a:pt x="76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6" name="Shape 1266"/>
        <p:cNvGrpSpPr/>
        <p:nvPr/>
      </p:nvGrpSpPr>
      <p:grpSpPr>
        <a:xfrm>
          <a:off x="0" y="0"/>
          <a:ext cx="0" cy="0"/>
          <a:chOff x="0" y="0"/>
          <a:chExt cx="0" cy="0"/>
        </a:xfrm>
      </p:grpSpPr>
      <p:sp>
        <p:nvSpPr>
          <p:cNvPr id="1267" name="Google Shape;1267;g2a18cf1b6cf_0_1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Cancellation</a:t>
            </a:r>
            <a:endParaRPr/>
          </a:p>
        </p:txBody>
      </p:sp>
      <p:pic>
        <p:nvPicPr>
          <p:cNvPr id="1268" name="Google Shape;1268;g2a18cf1b6cf_0_13"/>
          <p:cNvPicPr preferRelativeResize="0"/>
          <p:nvPr/>
        </p:nvPicPr>
        <p:blipFill rotWithShape="1">
          <a:blip r:embed="rId3">
            <a:alphaModFix/>
          </a:blip>
          <a:srcRect b="0" l="0" r="0" t="0"/>
          <a:stretch/>
        </p:blipFill>
        <p:spPr>
          <a:xfrm>
            <a:off x="239600" y="1090350"/>
            <a:ext cx="4443800" cy="3545825"/>
          </a:xfrm>
          <a:prstGeom prst="rect">
            <a:avLst/>
          </a:prstGeom>
          <a:noFill/>
          <a:ln>
            <a:noFill/>
          </a:ln>
        </p:spPr>
      </p:pic>
      <p:sp>
        <p:nvSpPr>
          <p:cNvPr id="1269" name="Google Shape;1269;g2a18cf1b6cf_0_13"/>
          <p:cNvSpPr txBox="1"/>
          <p:nvPr/>
        </p:nvSpPr>
        <p:spPr>
          <a:xfrm>
            <a:off x="4683400" y="1331900"/>
            <a:ext cx="3642000" cy="1477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Inter"/>
                <a:ea typeface="Inter"/>
                <a:cs typeface="Inter"/>
                <a:sym typeface="Inter"/>
              </a:rPr>
              <a:t>The cancellations ratio is quite skewed or imbalanced. Out of 101,015 rows, only 15.2% resulted in cancellations. Undersampling needs to be performed first to generate balanced data for using it in the machine learning process.</a:t>
            </a:r>
            <a:endParaRPr b="0" i="0" sz="1400" u="none" cap="none" strike="noStrike">
              <a:solidFill>
                <a:schemeClr val="dk1"/>
              </a:solidFill>
              <a:latin typeface="Inter"/>
              <a:ea typeface="Inter"/>
              <a:cs typeface="Inter"/>
              <a:sym typeface="Inter"/>
            </a:endParaRPr>
          </a:p>
        </p:txBody>
      </p:sp>
    </p:spTree>
  </p:cSld>
  <p:clrMapOvr>
    <a:masterClrMapping/>
  </p:clrMapOvr>
</p:sld>
</file>

<file path=ppt/theme/theme1.xml><?xml version="1.0" encoding="utf-8"?>
<a:theme xmlns:a="http://schemas.openxmlformats.org/drawingml/2006/main" xmlns:r="http://schemas.openxmlformats.org/officeDocument/2006/relationships" name="Travel Itinerary Blog Social Media Strategy by Slidesgo">
  <a:themeElements>
    <a:clrScheme name="Simple Light">
      <a:dk1>
        <a:srgbClr val="692300"/>
      </a:dk1>
      <a:lt1>
        <a:srgbClr val="963500"/>
      </a:lt1>
      <a:dk2>
        <a:srgbClr val="F44D00"/>
      </a:dk2>
      <a:lt2>
        <a:srgbClr val="FFA724"/>
      </a:lt2>
      <a:accent1>
        <a:srgbClr val="00CB9D"/>
      </a:accent1>
      <a:accent2>
        <a:srgbClr val="BBB2A0"/>
      </a:accent2>
      <a:accent3>
        <a:srgbClr val="FFE8C3"/>
      </a:accent3>
      <a:accent4>
        <a:srgbClr val="FFF2DF"/>
      </a:accent4>
      <a:accent5>
        <a:srgbClr val="FFFFFF"/>
      </a:accent5>
      <a:accent6>
        <a:srgbClr val="FFFFFF"/>
      </a:accent6>
      <a:hlink>
        <a:srgbClr val="6923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rghausr</dc:creator>
</cp:coreProperties>
</file>