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Inter"/>
      <p:regular r:id="rId30"/>
      <p:bold r:id="rId31"/>
    </p:embeddedFont>
    <p:embeddedFont>
      <p:font typeface="Bebas Neue"/>
      <p:regular r:id="rId32"/>
    </p:embeddedFont>
    <p:embeddedFont>
      <p:font typeface="Work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B3aPuJM7ELYAF7PIJscSUjojI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51878-E894-4DBE-AA2A-710B997A0D03}">
  <a:tblStyle styleId="{BC651878-E894-4DBE-AA2A-710B997A0D03}"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2" name="Google Shape;127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9" name="Google Shape;127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6" name="Google Shape;128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5" name="Google Shape;129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4" name="Google Shape;130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3" name="Google Shape;131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3" name="Google Shape;132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0" name="Google Shape;133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7" name="Google Shape;1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635ffb94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3" name="Google Shape;1363;g2635ffb947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9" name="Google Shape;13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9" name="Google Shape;13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9" name="Google Shape;13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5" name="Google Shape;13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1" name="Google Shape;11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7" name="Google Shape;1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635ffb9471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g2635ffb947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a18cf1b6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5" name="Google Shape;1265;g2a18cf1b6c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5"/>
          <p:cNvSpPr/>
          <p:nvPr/>
        </p:nvSpPr>
        <p:spPr>
          <a:xfrm>
            <a:off x="2472432"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5"/>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25"/>
          <p:cNvGrpSpPr/>
          <p:nvPr/>
        </p:nvGrpSpPr>
        <p:grpSpPr>
          <a:xfrm flipH="1" rot="10800000">
            <a:off x="-615181" y="4250518"/>
            <a:ext cx="1362511" cy="1457953"/>
            <a:chOff x="1141181" y="262025"/>
            <a:chExt cx="4067197" cy="4352098"/>
          </a:xfrm>
        </p:grpSpPr>
        <p:sp>
          <p:nvSpPr>
            <p:cNvPr id="13" name="Google Shape;13;p2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5"/>
          <p:cNvGrpSpPr/>
          <p:nvPr/>
        </p:nvGrpSpPr>
        <p:grpSpPr>
          <a:xfrm rot="4046899">
            <a:off x="-808797" y="-779120"/>
            <a:ext cx="1651494" cy="1730032"/>
            <a:chOff x="1511250" y="306000"/>
            <a:chExt cx="3756676" cy="3935327"/>
          </a:xfrm>
        </p:grpSpPr>
        <p:sp>
          <p:nvSpPr>
            <p:cNvPr id="27" name="Google Shape;27;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5"/>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5"/>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5"/>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5"/>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5"/>
          <p:cNvGrpSpPr/>
          <p:nvPr/>
        </p:nvGrpSpPr>
        <p:grpSpPr>
          <a:xfrm rot="1992157">
            <a:off x="8337158" y="3820225"/>
            <a:ext cx="1717499" cy="1461648"/>
            <a:chOff x="725975" y="529375"/>
            <a:chExt cx="4581126" cy="3898687"/>
          </a:xfrm>
        </p:grpSpPr>
        <p:sp>
          <p:nvSpPr>
            <p:cNvPr id="62" name="Google Shape;62;p25"/>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5"/>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5"/>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5"/>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25"/>
          <p:cNvSpPr txBox="1"/>
          <p:nvPr>
            <p:ph type="ctrTitle"/>
          </p:nvPr>
        </p:nvSpPr>
        <p:spPr>
          <a:xfrm>
            <a:off x="725975" y="1112867"/>
            <a:ext cx="4910100" cy="2153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5200"/>
              <a:buNone/>
              <a:defRPr b="1" sz="5800">
                <a:solidFill>
                  <a:schemeClr val="dk1"/>
                </a:solidFill>
                <a:latin typeface="Work Sans"/>
                <a:ea typeface="Work Sans"/>
                <a:cs typeface="Work Sans"/>
                <a:sym typeface="Work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86" name="Google Shape;86;p25"/>
          <p:cNvSpPr txBox="1"/>
          <p:nvPr>
            <p:ph idx="1" type="subTitle"/>
          </p:nvPr>
        </p:nvSpPr>
        <p:spPr>
          <a:xfrm>
            <a:off x="725975" y="3334113"/>
            <a:ext cx="49101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7" name="Google Shape;87;p25"/>
          <p:cNvSpPr/>
          <p:nvPr/>
        </p:nvSpPr>
        <p:spPr>
          <a:xfrm>
            <a:off x="1300713" y="2609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8840599" y="19069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a:off x="192999" y="17544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_1_1">
    <p:spTree>
      <p:nvGrpSpPr>
        <p:cNvPr id="716" name="Shape 716"/>
        <p:cNvGrpSpPr/>
        <p:nvPr/>
      </p:nvGrpSpPr>
      <p:grpSpPr>
        <a:xfrm>
          <a:off x="0" y="0"/>
          <a:ext cx="0" cy="0"/>
          <a:chOff x="0" y="0"/>
          <a:chExt cx="0" cy="0"/>
        </a:xfrm>
      </p:grpSpPr>
      <p:sp>
        <p:nvSpPr>
          <p:cNvPr id="717" name="Google Shape;717;p35"/>
          <p:cNvSpPr/>
          <p:nvPr/>
        </p:nvSpPr>
        <p:spPr>
          <a:xfrm flipH="1">
            <a:off x="3940625"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5"/>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5"/>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5"/>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atin typeface="Inter"/>
                <a:ea typeface="Inter"/>
                <a:cs typeface="Inter"/>
                <a:sym typeface="Inter"/>
              </a:defRPr>
            </a:lvl2pPr>
            <a:lvl3pPr lvl="2" algn="l">
              <a:lnSpc>
                <a:spcPct val="100000"/>
              </a:lnSpc>
              <a:spcBef>
                <a:spcPts val="0"/>
              </a:spcBef>
              <a:spcAft>
                <a:spcPts val="0"/>
              </a:spcAft>
              <a:buSzPts val="3500"/>
              <a:buNone/>
              <a:defRPr>
                <a:latin typeface="Inter"/>
                <a:ea typeface="Inter"/>
                <a:cs typeface="Inter"/>
                <a:sym typeface="Inter"/>
              </a:defRPr>
            </a:lvl3pPr>
            <a:lvl4pPr lvl="3" algn="l">
              <a:lnSpc>
                <a:spcPct val="100000"/>
              </a:lnSpc>
              <a:spcBef>
                <a:spcPts val="0"/>
              </a:spcBef>
              <a:spcAft>
                <a:spcPts val="0"/>
              </a:spcAft>
              <a:buSzPts val="3500"/>
              <a:buNone/>
              <a:defRPr>
                <a:latin typeface="Inter"/>
                <a:ea typeface="Inter"/>
                <a:cs typeface="Inter"/>
                <a:sym typeface="Inter"/>
              </a:defRPr>
            </a:lvl4pPr>
            <a:lvl5pPr lvl="4" algn="l">
              <a:lnSpc>
                <a:spcPct val="100000"/>
              </a:lnSpc>
              <a:spcBef>
                <a:spcPts val="0"/>
              </a:spcBef>
              <a:spcAft>
                <a:spcPts val="0"/>
              </a:spcAft>
              <a:buSzPts val="3500"/>
              <a:buNone/>
              <a:defRPr>
                <a:latin typeface="Inter"/>
                <a:ea typeface="Inter"/>
                <a:cs typeface="Inter"/>
                <a:sym typeface="Inter"/>
              </a:defRPr>
            </a:lvl5pPr>
            <a:lvl6pPr lvl="5" algn="l">
              <a:lnSpc>
                <a:spcPct val="100000"/>
              </a:lnSpc>
              <a:spcBef>
                <a:spcPts val="0"/>
              </a:spcBef>
              <a:spcAft>
                <a:spcPts val="0"/>
              </a:spcAft>
              <a:buSzPts val="3500"/>
              <a:buNone/>
              <a:defRPr>
                <a:latin typeface="Inter"/>
                <a:ea typeface="Inter"/>
                <a:cs typeface="Inter"/>
                <a:sym typeface="Inter"/>
              </a:defRPr>
            </a:lvl6pPr>
            <a:lvl7pPr lvl="6" algn="l">
              <a:lnSpc>
                <a:spcPct val="100000"/>
              </a:lnSpc>
              <a:spcBef>
                <a:spcPts val="0"/>
              </a:spcBef>
              <a:spcAft>
                <a:spcPts val="0"/>
              </a:spcAft>
              <a:buSzPts val="3500"/>
              <a:buNone/>
              <a:defRPr>
                <a:latin typeface="Inter"/>
                <a:ea typeface="Inter"/>
                <a:cs typeface="Inter"/>
                <a:sym typeface="Inter"/>
              </a:defRPr>
            </a:lvl7pPr>
            <a:lvl8pPr lvl="7" algn="l">
              <a:lnSpc>
                <a:spcPct val="100000"/>
              </a:lnSpc>
              <a:spcBef>
                <a:spcPts val="0"/>
              </a:spcBef>
              <a:spcAft>
                <a:spcPts val="0"/>
              </a:spcAft>
              <a:buSzPts val="3500"/>
              <a:buNone/>
              <a:defRPr>
                <a:latin typeface="Inter"/>
                <a:ea typeface="Inter"/>
                <a:cs typeface="Inter"/>
                <a:sym typeface="Inter"/>
              </a:defRPr>
            </a:lvl8pPr>
            <a:lvl9pPr lvl="8" algn="l">
              <a:lnSpc>
                <a:spcPct val="100000"/>
              </a:lnSpc>
              <a:spcBef>
                <a:spcPts val="0"/>
              </a:spcBef>
              <a:spcAft>
                <a:spcPts val="0"/>
              </a:spcAft>
              <a:buSzPts val="3500"/>
              <a:buNone/>
              <a:defRPr>
                <a:latin typeface="Inter"/>
                <a:ea typeface="Inter"/>
                <a:cs typeface="Inter"/>
                <a:sym typeface="Inter"/>
              </a:defRPr>
            </a:lvl9pPr>
          </a:lstStyle>
          <a:p/>
        </p:txBody>
      </p:sp>
      <p:grpSp>
        <p:nvGrpSpPr>
          <p:cNvPr id="721" name="Google Shape;721;p35"/>
          <p:cNvGrpSpPr/>
          <p:nvPr/>
        </p:nvGrpSpPr>
        <p:grpSpPr>
          <a:xfrm>
            <a:off x="-381904" y="-565171"/>
            <a:ext cx="1243062" cy="1150074"/>
            <a:chOff x="940201" y="467822"/>
            <a:chExt cx="4254149" cy="3935914"/>
          </a:xfrm>
        </p:grpSpPr>
        <p:sp>
          <p:nvSpPr>
            <p:cNvPr id="722" name="Google Shape;722;p3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35"/>
          <p:cNvGrpSpPr/>
          <p:nvPr/>
        </p:nvGrpSpPr>
        <p:grpSpPr>
          <a:xfrm rot="6685518">
            <a:off x="-176398" y="4445025"/>
            <a:ext cx="1139032" cy="1218819"/>
            <a:chOff x="1141181" y="262025"/>
            <a:chExt cx="4067197" cy="4352098"/>
          </a:xfrm>
        </p:grpSpPr>
        <p:sp>
          <p:nvSpPr>
            <p:cNvPr id="731" name="Google Shape;731;p3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4" name="Google Shape;744;p35"/>
          <p:cNvGrpSpPr/>
          <p:nvPr/>
        </p:nvGrpSpPr>
        <p:grpSpPr>
          <a:xfrm flipH="1" rot="3836898">
            <a:off x="8206033" y="4306687"/>
            <a:ext cx="1063352" cy="1228661"/>
            <a:chOff x="725975" y="580175"/>
            <a:chExt cx="3328618" cy="3846085"/>
          </a:xfrm>
        </p:grpSpPr>
        <p:sp>
          <p:nvSpPr>
            <p:cNvPr id="745" name="Google Shape;745;p35"/>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5"/>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5"/>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5"/>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5"/>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5"/>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5"/>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5"/>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5"/>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5"/>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5"/>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5"/>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5"/>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5"/>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9" name="Google Shape;759;p35"/>
          <p:cNvSpPr txBox="1"/>
          <p:nvPr>
            <p:ph idx="1" type="subTitle"/>
          </p:nvPr>
        </p:nvSpPr>
        <p:spPr>
          <a:xfrm>
            <a:off x="735775" y="1402150"/>
            <a:ext cx="7692000" cy="321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grpSp>
        <p:nvGrpSpPr>
          <p:cNvPr id="760" name="Google Shape;760;p35"/>
          <p:cNvGrpSpPr/>
          <p:nvPr/>
        </p:nvGrpSpPr>
        <p:grpSpPr>
          <a:xfrm flipH="1" rot="-9502837">
            <a:off x="8181622" y="-397605"/>
            <a:ext cx="1112202" cy="1060997"/>
            <a:chOff x="936800" y="644000"/>
            <a:chExt cx="3397834" cy="3241401"/>
          </a:xfrm>
        </p:grpSpPr>
        <p:sp>
          <p:nvSpPr>
            <p:cNvPr id="761" name="Google Shape;761;p3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35"/>
          <p:cNvSpPr/>
          <p:nvPr/>
        </p:nvSpPr>
        <p:spPr>
          <a:xfrm>
            <a:off x="8701457" y="10177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5"/>
          <p:cNvSpPr/>
          <p:nvPr/>
        </p:nvSpPr>
        <p:spPr>
          <a:xfrm>
            <a:off x="213398" y="37773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35"/>
          <p:cNvGrpSpPr/>
          <p:nvPr/>
        </p:nvGrpSpPr>
        <p:grpSpPr>
          <a:xfrm flipH="1">
            <a:off x="8701443" y="3502487"/>
            <a:ext cx="262163" cy="531538"/>
            <a:chOff x="2322875" y="1049950"/>
            <a:chExt cx="1301705" cy="2640525"/>
          </a:xfrm>
        </p:grpSpPr>
        <p:sp>
          <p:nvSpPr>
            <p:cNvPr id="774" name="Google Shape;774;p3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35"/>
          <p:cNvGrpSpPr/>
          <p:nvPr/>
        </p:nvGrpSpPr>
        <p:grpSpPr>
          <a:xfrm flipH="1">
            <a:off x="160471" y="954012"/>
            <a:ext cx="262163" cy="531538"/>
            <a:chOff x="2322875" y="1049950"/>
            <a:chExt cx="1301705" cy="2640525"/>
          </a:xfrm>
        </p:grpSpPr>
        <p:sp>
          <p:nvSpPr>
            <p:cNvPr id="778" name="Google Shape;778;p3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1" name="Google Shape;781;p35"/>
          <p:cNvSpPr/>
          <p:nvPr/>
        </p:nvSpPr>
        <p:spPr>
          <a:xfrm rot="-1596439">
            <a:off x="1523393" y="-7262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flipH="1" rot="-9203561">
            <a:off x="5692868" y="4679051"/>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a:off x="2177124" y="48448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5"/>
          <p:cNvSpPr/>
          <p:nvPr/>
        </p:nvSpPr>
        <p:spPr>
          <a:xfrm>
            <a:off x="6797249" y="1034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85" name="Shape 785"/>
        <p:cNvGrpSpPr/>
        <p:nvPr/>
      </p:nvGrpSpPr>
      <p:grpSpPr>
        <a:xfrm>
          <a:off x="0" y="0"/>
          <a:ext cx="0" cy="0"/>
          <a:chOff x="0" y="0"/>
          <a:chExt cx="0" cy="0"/>
        </a:xfrm>
      </p:grpSpPr>
      <p:sp>
        <p:nvSpPr>
          <p:cNvPr id="786" name="Google Shape;786;p31"/>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1"/>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1"/>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9" name="Google Shape;789;p31"/>
          <p:cNvGrpSpPr/>
          <p:nvPr/>
        </p:nvGrpSpPr>
        <p:grpSpPr>
          <a:xfrm>
            <a:off x="-573531" y="-574433"/>
            <a:ext cx="1362511" cy="1457953"/>
            <a:chOff x="1141181" y="262025"/>
            <a:chExt cx="4067197" cy="4352098"/>
          </a:xfrm>
        </p:grpSpPr>
        <p:sp>
          <p:nvSpPr>
            <p:cNvPr id="790" name="Google Shape;790;p31"/>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1"/>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1"/>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1"/>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1"/>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1"/>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1"/>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1"/>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1"/>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1"/>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1"/>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1"/>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1"/>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31"/>
          <p:cNvGrpSpPr/>
          <p:nvPr/>
        </p:nvGrpSpPr>
        <p:grpSpPr>
          <a:xfrm flipH="1" rot="6753101">
            <a:off x="-831147" y="4114102"/>
            <a:ext cx="1651494" cy="1730032"/>
            <a:chOff x="1511250" y="306000"/>
            <a:chExt cx="3756676" cy="3935327"/>
          </a:xfrm>
        </p:grpSpPr>
        <p:sp>
          <p:nvSpPr>
            <p:cNvPr id="804" name="Google Shape;804;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1"/>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1"/>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1"/>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1"/>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1"/>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1"/>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1"/>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1"/>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1"/>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1"/>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1"/>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1"/>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1"/>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1"/>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1"/>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1"/>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1"/>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1"/>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1"/>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1"/>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1"/>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1"/>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1"/>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1"/>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1"/>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1"/>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1"/>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8" name="Google Shape;838;p31"/>
          <p:cNvGrpSpPr/>
          <p:nvPr/>
        </p:nvGrpSpPr>
        <p:grpSpPr>
          <a:xfrm rot="1992157">
            <a:off x="8316333" y="4149525"/>
            <a:ext cx="1717499" cy="1461648"/>
            <a:chOff x="725975" y="529375"/>
            <a:chExt cx="4581126" cy="3898687"/>
          </a:xfrm>
        </p:grpSpPr>
        <p:sp>
          <p:nvSpPr>
            <p:cNvPr id="839" name="Google Shape;839;p31"/>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1"/>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1"/>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1"/>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1"/>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1"/>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1"/>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1"/>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1"/>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1"/>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1"/>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1"/>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1"/>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1"/>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1"/>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1"/>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1"/>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1"/>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1"/>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1"/>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1"/>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1"/>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1"/>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2" name="Google Shape;862;p31"/>
          <p:cNvSpPr txBox="1"/>
          <p:nvPr>
            <p:ph type="title"/>
          </p:nvPr>
        </p:nvSpPr>
        <p:spPr>
          <a:xfrm>
            <a:off x="725975" y="3128550"/>
            <a:ext cx="4967400" cy="53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63" name="Google Shape;863;p31"/>
          <p:cNvSpPr txBox="1"/>
          <p:nvPr>
            <p:ph idx="1" type="subTitle"/>
          </p:nvPr>
        </p:nvSpPr>
        <p:spPr>
          <a:xfrm>
            <a:off x="725975" y="1483050"/>
            <a:ext cx="4967400" cy="16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
        <p:nvSpPr>
          <p:cNvPr id="864" name="Google Shape;864;p31"/>
          <p:cNvSpPr/>
          <p:nvPr/>
        </p:nvSpPr>
        <p:spPr>
          <a:xfrm rot="-1277979">
            <a:off x="1897429" y="-989699"/>
            <a:ext cx="3025017" cy="1817036"/>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65" name="Shape 865"/>
        <p:cNvGrpSpPr/>
        <p:nvPr/>
      </p:nvGrpSpPr>
      <p:grpSpPr>
        <a:xfrm>
          <a:off x="0" y="0"/>
          <a:ext cx="0" cy="0"/>
          <a:chOff x="0" y="0"/>
          <a:chExt cx="0" cy="0"/>
        </a:xfrm>
      </p:grpSpPr>
      <p:sp>
        <p:nvSpPr>
          <p:cNvPr id="866" name="Google Shape;866;p36"/>
          <p:cNvSpPr/>
          <p:nvPr/>
        </p:nvSpPr>
        <p:spPr>
          <a:xfrm flipH="1">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6"/>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6"/>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9" name="Google Shape;869;p36"/>
          <p:cNvGrpSpPr/>
          <p:nvPr/>
        </p:nvGrpSpPr>
        <p:grpSpPr>
          <a:xfrm>
            <a:off x="8097571" y="4170654"/>
            <a:ext cx="1243062" cy="1150074"/>
            <a:chOff x="940201" y="467822"/>
            <a:chExt cx="4254149" cy="3935914"/>
          </a:xfrm>
        </p:grpSpPr>
        <p:sp>
          <p:nvSpPr>
            <p:cNvPr id="870" name="Google Shape;870;p36"/>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6"/>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6"/>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6"/>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6"/>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6"/>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36"/>
          <p:cNvGrpSpPr/>
          <p:nvPr/>
        </p:nvGrpSpPr>
        <p:grpSpPr>
          <a:xfrm>
            <a:off x="-207221" y="-558008"/>
            <a:ext cx="1356911" cy="1421440"/>
            <a:chOff x="1511250" y="306000"/>
            <a:chExt cx="3756676" cy="3935327"/>
          </a:xfrm>
        </p:grpSpPr>
        <p:sp>
          <p:nvSpPr>
            <p:cNvPr id="879" name="Google Shape;879;p3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36"/>
          <p:cNvGrpSpPr/>
          <p:nvPr/>
        </p:nvGrpSpPr>
        <p:grpSpPr>
          <a:xfrm rot="-1309239">
            <a:off x="-471302" y="4297438"/>
            <a:ext cx="1315430" cy="1254868"/>
            <a:chOff x="936800" y="644000"/>
            <a:chExt cx="3397834" cy="3241401"/>
          </a:xfrm>
        </p:grpSpPr>
        <p:sp>
          <p:nvSpPr>
            <p:cNvPr id="914" name="Google Shape;914;p36"/>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6"/>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6"/>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6"/>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6"/>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6"/>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6"/>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6"/>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6"/>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6"/>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4" name="Google Shape;924;p36"/>
          <p:cNvSpPr/>
          <p:nvPr/>
        </p:nvSpPr>
        <p:spPr>
          <a:xfrm>
            <a:off x="4476150" y="-363750"/>
            <a:ext cx="2394932" cy="1064988"/>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5" name="Google Shape;925;p36"/>
          <p:cNvGrpSpPr/>
          <p:nvPr/>
        </p:nvGrpSpPr>
        <p:grpSpPr>
          <a:xfrm flipH="1" rot="-1588054">
            <a:off x="8194678" y="-554914"/>
            <a:ext cx="1224824" cy="1415236"/>
            <a:chOff x="725975" y="580175"/>
            <a:chExt cx="3328618" cy="3846085"/>
          </a:xfrm>
        </p:grpSpPr>
        <p:sp>
          <p:nvSpPr>
            <p:cNvPr id="926" name="Google Shape;926;p36"/>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6"/>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6"/>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6"/>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6"/>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6"/>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6"/>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6"/>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6"/>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6"/>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6"/>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6"/>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6"/>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6"/>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36"/>
          <p:cNvSpPr/>
          <p:nvPr/>
        </p:nvSpPr>
        <p:spPr>
          <a:xfrm flipH="1" rot="-225818">
            <a:off x="1632167" y="4408068"/>
            <a:ext cx="3266547" cy="1184347"/>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41" name="Shape 941"/>
        <p:cNvGrpSpPr/>
        <p:nvPr/>
      </p:nvGrpSpPr>
      <p:grpSpPr>
        <a:xfrm>
          <a:off x="0" y="0"/>
          <a:ext cx="0" cy="0"/>
          <a:chOff x="0" y="0"/>
          <a:chExt cx="0" cy="0"/>
        </a:xfrm>
      </p:grpSpPr>
      <p:sp>
        <p:nvSpPr>
          <p:cNvPr id="942" name="Google Shape;942;p37"/>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7"/>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7"/>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5" name="Google Shape;945;p37"/>
          <p:cNvGrpSpPr/>
          <p:nvPr/>
        </p:nvGrpSpPr>
        <p:grpSpPr>
          <a:xfrm>
            <a:off x="-573531" y="-574433"/>
            <a:ext cx="1362511" cy="1457953"/>
            <a:chOff x="1141181" y="262025"/>
            <a:chExt cx="4067197" cy="4352098"/>
          </a:xfrm>
        </p:grpSpPr>
        <p:sp>
          <p:nvSpPr>
            <p:cNvPr id="946" name="Google Shape;946;p37"/>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7"/>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7"/>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7"/>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7"/>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7"/>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7"/>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7"/>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7"/>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7"/>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7"/>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7"/>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7"/>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p37"/>
          <p:cNvGrpSpPr/>
          <p:nvPr/>
        </p:nvGrpSpPr>
        <p:grpSpPr>
          <a:xfrm flipH="1" rot="6753101">
            <a:off x="-831147" y="4114102"/>
            <a:ext cx="1651494" cy="1730032"/>
            <a:chOff x="1511250" y="306000"/>
            <a:chExt cx="3756676" cy="3935327"/>
          </a:xfrm>
        </p:grpSpPr>
        <p:sp>
          <p:nvSpPr>
            <p:cNvPr id="960" name="Google Shape;960;p3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7"/>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7"/>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7"/>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7"/>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7"/>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7"/>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7"/>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7"/>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7"/>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7"/>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7"/>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7"/>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7"/>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7"/>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7"/>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7"/>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7"/>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7"/>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7"/>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7"/>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7"/>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7"/>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7"/>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7"/>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7"/>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7"/>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7"/>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7"/>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37"/>
          <p:cNvGrpSpPr/>
          <p:nvPr/>
        </p:nvGrpSpPr>
        <p:grpSpPr>
          <a:xfrm rot="1992157">
            <a:off x="8316333" y="4149525"/>
            <a:ext cx="1717499" cy="1461648"/>
            <a:chOff x="725975" y="529375"/>
            <a:chExt cx="4581126" cy="3898687"/>
          </a:xfrm>
        </p:grpSpPr>
        <p:sp>
          <p:nvSpPr>
            <p:cNvPr id="995" name="Google Shape;995;p37"/>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7"/>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7"/>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7"/>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7"/>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7"/>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7"/>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7"/>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7"/>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7"/>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7"/>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7"/>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7"/>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7"/>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7"/>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7"/>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7"/>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7"/>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7"/>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7"/>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7"/>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7"/>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7"/>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8" name="Google Shape;1018;p37"/>
          <p:cNvSpPr/>
          <p:nvPr/>
        </p:nvSpPr>
        <p:spPr>
          <a:xfrm rot="-1388564">
            <a:off x="1508706" y="-887063"/>
            <a:ext cx="3024988" cy="1817020"/>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7"/>
          <p:cNvSpPr/>
          <p:nvPr/>
        </p:nvSpPr>
        <p:spPr>
          <a:xfrm flipH="1" rot="-9572211">
            <a:off x="4590630" y="4189016"/>
            <a:ext cx="3025044" cy="181705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0" name="Google Shape;1020;p37"/>
          <p:cNvGrpSpPr/>
          <p:nvPr/>
        </p:nvGrpSpPr>
        <p:grpSpPr>
          <a:xfrm>
            <a:off x="8166971" y="-476033"/>
            <a:ext cx="1243062" cy="1150074"/>
            <a:chOff x="940201" y="467822"/>
            <a:chExt cx="4254149" cy="3935914"/>
          </a:xfrm>
        </p:grpSpPr>
        <p:sp>
          <p:nvSpPr>
            <p:cNvPr id="1021" name="Google Shape;1021;p3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26"/>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6"/>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26"/>
          <p:cNvGrpSpPr/>
          <p:nvPr/>
        </p:nvGrpSpPr>
        <p:grpSpPr>
          <a:xfrm>
            <a:off x="-573531" y="-574433"/>
            <a:ext cx="1362511" cy="1457953"/>
            <a:chOff x="1141181" y="262025"/>
            <a:chExt cx="4067197" cy="4352098"/>
          </a:xfrm>
        </p:grpSpPr>
        <p:sp>
          <p:nvSpPr>
            <p:cNvPr id="95" name="Google Shape;95;p26"/>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6"/>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26"/>
          <p:cNvGrpSpPr/>
          <p:nvPr/>
        </p:nvGrpSpPr>
        <p:grpSpPr>
          <a:xfrm flipH="1" rot="6753101">
            <a:off x="-831147" y="4114102"/>
            <a:ext cx="1651494" cy="1730032"/>
            <a:chOff x="1511250" y="306000"/>
            <a:chExt cx="3756676" cy="3935327"/>
          </a:xfrm>
        </p:grpSpPr>
        <p:sp>
          <p:nvSpPr>
            <p:cNvPr id="109" name="Google Shape;109;p2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26"/>
          <p:cNvGrpSpPr/>
          <p:nvPr/>
        </p:nvGrpSpPr>
        <p:grpSpPr>
          <a:xfrm rot="1992157">
            <a:off x="8316333" y="4149525"/>
            <a:ext cx="1717499" cy="1461648"/>
            <a:chOff x="725975" y="529375"/>
            <a:chExt cx="4581126" cy="3898687"/>
          </a:xfrm>
        </p:grpSpPr>
        <p:sp>
          <p:nvSpPr>
            <p:cNvPr id="144" name="Google Shape;144;p26"/>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6"/>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6"/>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6"/>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6"/>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26"/>
          <p:cNvSpPr txBox="1"/>
          <p:nvPr>
            <p:ph type="title"/>
          </p:nvPr>
        </p:nvSpPr>
        <p:spPr>
          <a:xfrm>
            <a:off x="720000" y="2330047"/>
            <a:ext cx="4727700" cy="97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26"/>
          <p:cNvSpPr txBox="1"/>
          <p:nvPr>
            <p:ph idx="2" type="title"/>
          </p:nvPr>
        </p:nvSpPr>
        <p:spPr>
          <a:xfrm>
            <a:off x="720000" y="1297377"/>
            <a:ext cx="1388100" cy="103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69" name="Google Shape;169;p26"/>
          <p:cNvSpPr txBox="1"/>
          <p:nvPr>
            <p:ph idx="1" type="subTitle"/>
          </p:nvPr>
        </p:nvSpPr>
        <p:spPr>
          <a:xfrm>
            <a:off x="720000" y="3323402"/>
            <a:ext cx="4727700" cy="41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0" name="Google Shape;170;p26"/>
          <p:cNvSpPr/>
          <p:nvPr/>
        </p:nvSpPr>
        <p:spPr>
          <a:xfrm>
            <a:off x="8731038" y="11802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1334899" y="3148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72" name="Shape 172"/>
        <p:cNvGrpSpPr/>
        <p:nvPr/>
      </p:nvGrpSpPr>
      <p:grpSpPr>
        <a:xfrm>
          <a:off x="0" y="0"/>
          <a:ext cx="0" cy="0"/>
          <a:chOff x="0" y="0"/>
          <a:chExt cx="0" cy="0"/>
        </a:xfrm>
      </p:grpSpPr>
      <p:sp>
        <p:nvSpPr>
          <p:cNvPr id="173" name="Google Shape;173;p27"/>
          <p:cNvSpPr/>
          <p:nvPr/>
        </p:nvSpPr>
        <p:spPr>
          <a:xfrm flipH="1" rot="10800000">
            <a:off x="1505393" y="45738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7"/>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8" name="Google Shape;178;p27"/>
          <p:cNvSpPr txBox="1"/>
          <p:nvPr>
            <p:ph idx="1" type="subTitle"/>
          </p:nvPr>
        </p:nvSpPr>
        <p:spPr>
          <a:xfrm>
            <a:off x="726150" y="2261443"/>
            <a:ext cx="2336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9" name="Google Shape;179;p27"/>
          <p:cNvSpPr txBox="1"/>
          <p:nvPr>
            <p:ph idx="2" type="subTitle"/>
          </p:nvPr>
        </p:nvSpPr>
        <p:spPr>
          <a:xfrm>
            <a:off x="3400650" y="22614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0" name="Google Shape;180;p27"/>
          <p:cNvSpPr txBox="1"/>
          <p:nvPr>
            <p:ph idx="3" type="subTitle"/>
          </p:nvPr>
        </p:nvSpPr>
        <p:spPr>
          <a:xfrm>
            <a:off x="725975" y="3844244"/>
            <a:ext cx="2336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1" name="Google Shape;181;p27"/>
          <p:cNvSpPr txBox="1"/>
          <p:nvPr>
            <p:ph idx="4" type="subTitle"/>
          </p:nvPr>
        </p:nvSpPr>
        <p:spPr>
          <a:xfrm>
            <a:off x="3400650" y="3844240"/>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2" name="Google Shape;182;p27"/>
          <p:cNvSpPr txBox="1"/>
          <p:nvPr>
            <p:ph idx="5" type="subTitle"/>
          </p:nvPr>
        </p:nvSpPr>
        <p:spPr>
          <a:xfrm>
            <a:off x="6075325" y="22614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3" name="Google Shape;183;p27"/>
          <p:cNvSpPr txBox="1"/>
          <p:nvPr>
            <p:ph idx="6" type="subTitle"/>
          </p:nvPr>
        </p:nvSpPr>
        <p:spPr>
          <a:xfrm>
            <a:off x="6075325" y="38442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4" name="Google Shape;184;p27"/>
          <p:cNvSpPr txBox="1"/>
          <p:nvPr>
            <p:ph idx="7" type="title"/>
          </p:nvPr>
        </p:nvSpPr>
        <p:spPr>
          <a:xfrm>
            <a:off x="725975" y="1447052"/>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5" name="Google Shape;185;p27"/>
          <p:cNvSpPr txBox="1"/>
          <p:nvPr>
            <p:ph idx="8" type="title"/>
          </p:nvPr>
        </p:nvSpPr>
        <p:spPr>
          <a:xfrm>
            <a:off x="725975" y="3039574"/>
            <a:ext cx="9144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6" name="Google Shape;186;p27"/>
          <p:cNvSpPr txBox="1"/>
          <p:nvPr>
            <p:ph idx="9" type="title"/>
          </p:nvPr>
        </p:nvSpPr>
        <p:spPr>
          <a:xfrm>
            <a:off x="3400644" y="1447052"/>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7" name="Google Shape;187;p27"/>
          <p:cNvSpPr txBox="1"/>
          <p:nvPr>
            <p:ph idx="13" type="title"/>
          </p:nvPr>
        </p:nvSpPr>
        <p:spPr>
          <a:xfrm>
            <a:off x="3400644" y="3039566"/>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8" name="Google Shape;188;p27"/>
          <p:cNvSpPr txBox="1"/>
          <p:nvPr>
            <p:ph idx="14" type="title"/>
          </p:nvPr>
        </p:nvSpPr>
        <p:spPr>
          <a:xfrm>
            <a:off x="6075320" y="1447052"/>
            <a:ext cx="9144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9" name="Google Shape;189;p27"/>
          <p:cNvSpPr txBox="1"/>
          <p:nvPr>
            <p:ph idx="15" type="title"/>
          </p:nvPr>
        </p:nvSpPr>
        <p:spPr>
          <a:xfrm>
            <a:off x="6075326" y="3039574"/>
            <a:ext cx="9162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0" name="Google Shape;190;p27"/>
          <p:cNvSpPr txBox="1"/>
          <p:nvPr>
            <p:ph idx="16" type="subTitle"/>
          </p:nvPr>
        </p:nvSpPr>
        <p:spPr>
          <a:xfrm>
            <a:off x="725975"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1" name="Google Shape;191;p27"/>
          <p:cNvSpPr txBox="1"/>
          <p:nvPr>
            <p:ph idx="17" type="subTitle"/>
          </p:nvPr>
        </p:nvSpPr>
        <p:spPr>
          <a:xfrm>
            <a:off x="3400644"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2" name="Google Shape;192;p27"/>
          <p:cNvSpPr txBox="1"/>
          <p:nvPr>
            <p:ph idx="18" type="subTitle"/>
          </p:nvPr>
        </p:nvSpPr>
        <p:spPr>
          <a:xfrm>
            <a:off x="725975"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3" name="Google Shape;193;p27"/>
          <p:cNvSpPr txBox="1"/>
          <p:nvPr>
            <p:ph idx="19" type="subTitle"/>
          </p:nvPr>
        </p:nvSpPr>
        <p:spPr>
          <a:xfrm>
            <a:off x="3400644"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4" name="Google Shape;194;p27"/>
          <p:cNvSpPr txBox="1"/>
          <p:nvPr>
            <p:ph idx="20" type="subTitle"/>
          </p:nvPr>
        </p:nvSpPr>
        <p:spPr>
          <a:xfrm>
            <a:off x="6075320"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5" name="Google Shape;195;p27"/>
          <p:cNvSpPr txBox="1"/>
          <p:nvPr>
            <p:ph idx="21" type="subTitle"/>
          </p:nvPr>
        </p:nvSpPr>
        <p:spPr>
          <a:xfrm>
            <a:off x="6075320"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96" name="Google Shape;196;p27"/>
          <p:cNvGrpSpPr/>
          <p:nvPr/>
        </p:nvGrpSpPr>
        <p:grpSpPr>
          <a:xfrm flipH="1" rot="1386721">
            <a:off x="-128287" y="4560984"/>
            <a:ext cx="1074878" cy="914756"/>
            <a:chOff x="725975" y="529375"/>
            <a:chExt cx="4581126" cy="3898687"/>
          </a:xfrm>
        </p:grpSpPr>
        <p:sp>
          <p:nvSpPr>
            <p:cNvPr id="197" name="Google Shape;197;p27"/>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7"/>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27"/>
          <p:cNvGrpSpPr/>
          <p:nvPr/>
        </p:nvGrpSpPr>
        <p:grpSpPr>
          <a:xfrm>
            <a:off x="8301801" y="4440766"/>
            <a:ext cx="993769" cy="919430"/>
            <a:chOff x="940201" y="467822"/>
            <a:chExt cx="4254149" cy="3935914"/>
          </a:xfrm>
        </p:grpSpPr>
        <p:sp>
          <p:nvSpPr>
            <p:cNvPr id="221" name="Google Shape;221;p2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7"/>
          <p:cNvGrpSpPr/>
          <p:nvPr/>
        </p:nvGrpSpPr>
        <p:grpSpPr>
          <a:xfrm rot="716367">
            <a:off x="-338944" y="-405049"/>
            <a:ext cx="1063534" cy="1228871"/>
            <a:chOff x="725975" y="580175"/>
            <a:chExt cx="3328618" cy="3846085"/>
          </a:xfrm>
        </p:grpSpPr>
        <p:sp>
          <p:nvSpPr>
            <p:cNvPr id="230" name="Google Shape;230;p27"/>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27"/>
          <p:cNvSpPr/>
          <p:nvPr/>
        </p:nvSpPr>
        <p:spPr>
          <a:xfrm flipH="1">
            <a:off x="139038"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flipH="1">
            <a:off x="8752038" y="120302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rot="347861">
            <a:off x="1656995" y="-619382"/>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flipH="1" rot="10452139">
            <a:off x="4866420" y="4696943"/>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7"/>
          <p:cNvGrpSpPr/>
          <p:nvPr/>
        </p:nvGrpSpPr>
        <p:grpSpPr>
          <a:xfrm>
            <a:off x="8750008" y="3570649"/>
            <a:ext cx="262163" cy="531538"/>
            <a:chOff x="2322875" y="1049950"/>
            <a:chExt cx="1301705" cy="2640525"/>
          </a:xfrm>
        </p:grpSpPr>
        <p:sp>
          <p:nvSpPr>
            <p:cNvPr id="251" name="Google Shape;251;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7"/>
          <p:cNvGrpSpPr/>
          <p:nvPr/>
        </p:nvGrpSpPr>
        <p:grpSpPr>
          <a:xfrm>
            <a:off x="179258" y="1144074"/>
            <a:ext cx="262163" cy="531538"/>
            <a:chOff x="2322875" y="1049950"/>
            <a:chExt cx="1301705" cy="2640525"/>
          </a:xfrm>
        </p:grpSpPr>
        <p:sp>
          <p:nvSpPr>
            <p:cNvPr id="255" name="Google Shape;255;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27"/>
          <p:cNvGrpSpPr/>
          <p:nvPr/>
        </p:nvGrpSpPr>
        <p:grpSpPr>
          <a:xfrm rot="2499223">
            <a:off x="8211342" y="-432131"/>
            <a:ext cx="1201924" cy="1146588"/>
            <a:chOff x="936800" y="644000"/>
            <a:chExt cx="3397834" cy="3241401"/>
          </a:xfrm>
        </p:grpSpPr>
        <p:sp>
          <p:nvSpPr>
            <p:cNvPr id="259" name="Google Shape;259;p2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9" name="Shape 269"/>
        <p:cNvGrpSpPr/>
        <p:nvPr/>
      </p:nvGrpSpPr>
      <p:grpSpPr>
        <a:xfrm>
          <a:off x="0" y="0"/>
          <a:ext cx="0" cy="0"/>
          <a:chOff x="0" y="0"/>
          <a:chExt cx="0" cy="0"/>
        </a:xfrm>
      </p:grpSpPr>
      <p:sp>
        <p:nvSpPr>
          <p:cNvPr id="270" name="Google Shape;270;p28"/>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28"/>
          <p:cNvGrpSpPr/>
          <p:nvPr/>
        </p:nvGrpSpPr>
        <p:grpSpPr>
          <a:xfrm flipH="1" rot="1386721">
            <a:off x="-128287" y="4560984"/>
            <a:ext cx="1074878" cy="914756"/>
            <a:chOff x="725975" y="529375"/>
            <a:chExt cx="4581126" cy="3898687"/>
          </a:xfrm>
        </p:grpSpPr>
        <p:sp>
          <p:nvSpPr>
            <p:cNvPr id="275" name="Google Shape;275;p28"/>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8"/>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8"/>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8"/>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8"/>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8"/>
          <p:cNvGrpSpPr/>
          <p:nvPr/>
        </p:nvGrpSpPr>
        <p:grpSpPr>
          <a:xfrm>
            <a:off x="8301801" y="4440766"/>
            <a:ext cx="993769" cy="919430"/>
            <a:chOff x="940201" y="467822"/>
            <a:chExt cx="4254149" cy="3935914"/>
          </a:xfrm>
        </p:grpSpPr>
        <p:sp>
          <p:nvSpPr>
            <p:cNvPr id="299" name="Google Shape;299;p28"/>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8"/>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8"/>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8"/>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8"/>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8"/>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28"/>
          <p:cNvGrpSpPr/>
          <p:nvPr/>
        </p:nvGrpSpPr>
        <p:grpSpPr>
          <a:xfrm rot="716367">
            <a:off x="-338944" y="-405049"/>
            <a:ext cx="1063534" cy="1228871"/>
            <a:chOff x="725975" y="580175"/>
            <a:chExt cx="3328618" cy="3846085"/>
          </a:xfrm>
        </p:grpSpPr>
        <p:sp>
          <p:nvSpPr>
            <p:cNvPr id="308" name="Google Shape;308;p28"/>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8"/>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8"/>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8"/>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8"/>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3" name="Google Shape;323;p28"/>
          <p:cNvSpPr txBox="1"/>
          <p:nvPr>
            <p:ph idx="1" type="subTitle"/>
          </p:nvPr>
        </p:nvSpPr>
        <p:spPr>
          <a:xfrm>
            <a:off x="4778693" y="2769889"/>
            <a:ext cx="2794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4" name="Google Shape;324;p28"/>
          <p:cNvSpPr txBox="1"/>
          <p:nvPr>
            <p:ph idx="2" type="subTitle"/>
          </p:nvPr>
        </p:nvSpPr>
        <p:spPr>
          <a:xfrm>
            <a:off x="1570813" y="2769889"/>
            <a:ext cx="2794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5" name="Google Shape;325;p28"/>
          <p:cNvSpPr txBox="1"/>
          <p:nvPr>
            <p:ph idx="3" type="subTitle"/>
          </p:nvPr>
        </p:nvSpPr>
        <p:spPr>
          <a:xfrm>
            <a:off x="4778701" y="2376289"/>
            <a:ext cx="2794500" cy="45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6" name="Google Shape;326;p28"/>
          <p:cNvSpPr txBox="1"/>
          <p:nvPr>
            <p:ph idx="4" type="subTitle"/>
          </p:nvPr>
        </p:nvSpPr>
        <p:spPr>
          <a:xfrm>
            <a:off x="1570825" y="2376289"/>
            <a:ext cx="2794500" cy="45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7" name="Google Shape;327;p28"/>
          <p:cNvSpPr/>
          <p:nvPr/>
        </p:nvSpPr>
        <p:spPr>
          <a:xfrm>
            <a:off x="8719537" y="34880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272699" y="16597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1583413" y="48071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p28"/>
          <p:cNvGrpSpPr/>
          <p:nvPr/>
        </p:nvGrpSpPr>
        <p:grpSpPr>
          <a:xfrm rot="2499223">
            <a:off x="8211342" y="-432131"/>
            <a:ext cx="1201924" cy="1146588"/>
            <a:chOff x="936800" y="644000"/>
            <a:chExt cx="3397834" cy="3241401"/>
          </a:xfrm>
        </p:grpSpPr>
        <p:sp>
          <p:nvSpPr>
            <p:cNvPr id="331" name="Google Shape;331;p28"/>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 name="Google Shape;341;p28"/>
          <p:cNvSpPr/>
          <p:nvPr/>
        </p:nvSpPr>
        <p:spPr>
          <a:xfrm rot="264510">
            <a:off x="985246" y="-594631"/>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flipH="1" rot="10535490">
            <a:off x="5451446" y="4625969"/>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28"/>
          <p:cNvGrpSpPr/>
          <p:nvPr/>
        </p:nvGrpSpPr>
        <p:grpSpPr>
          <a:xfrm>
            <a:off x="218008" y="3537562"/>
            <a:ext cx="262163" cy="531538"/>
            <a:chOff x="2322875" y="1049950"/>
            <a:chExt cx="1301705" cy="2640525"/>
          </a:xfrm>
        </p:grpSpPr>
        <p:sp>
          <p:nvSpPr>
            <p:cNvPr id="344" name="Google Shape;344;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28"/>
          <p:cNvGrpSpPr/>
          <p:nvPr/>
        </p:nvGrpSpPr>
        <p:grpSpPr>
          <a:xfrm>
            <a:off x="8719533" y="1017737"/>
            <a:ext cx="262163" cy="531538"/>
            <a:chOff x="2322875" y="1049950"/>
            <a:chExt cx="1301705" cy="2640525"/>
          </a:xfrm>
        </p:grpSpPr>
        <p:sp>
          <p:nvSpPr>
            <p:cNvPr id="348" name="Google Shape;348;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1" name="Shape 351"/>
        <p:cNvGrpSpPr/>
        <p:nvPr/>
      </p:nvGrpSpPr>
      <p:grpSpPr>
        <a:xfrm>
          <a:off x="0" y="0"/>
          <a:ext cx="0" cy="0"/>
          <a:chOff x="0" y="0"/>
          <a:chExt cx="0" cy="0"/>
        </a:xfrm>
      </p:grpSpPr>
      <p:sp>
        <p:nvSpPr>
          <p:cNvPr id="352" name="Google Shape;352;p29"/>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9"/>
          <p:cNvSpPr/>
          <p:nvPr/>
        </p:nvSpPr>
        <p:spPr>
          <a:xfrm rot="1243678">
            <a:off x="6312935" y="20492"/>
            <a:ext cx="3112861" cy="186992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9"/>
          <p:cNvSpPr/>
          <p:nvPr/>
        </p:nvSpPr>
        <p:spPr>
          <a:xfrm flipH="1" rot="10800000">
            <a:off x="2568273" y="4456388"/>
            <a:ext cx="2179041" cy="687037"/>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9"/>
          <p:cNvSpPr/>
          <p:nvPr/>
        </p:nvSpPr>
        <p:spPr>
          <a:xfrm>
            <a:off x="6527124" y="2380776"/>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txBox="1"/>
          <p:nvPr>
            <p:ph type="title"/>
          </p:nvPr>
        </p:nvSpPr>
        <p:spPr>
          <a:xfrm>
            <a:off x="720000" y="1390000"/>
            <a:ext cx="3852000" cy="6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8" name="Google Shape;358;p29"/>
          <p:cNvSpPr txBox="1"/>
          <p:nvPr>
            <p:ph idx="1" type="subTitle"/>
          </p:nvPr>
        </p:nvSpPr>
        <p:spPr>
          <a:xfrm>
            <a:off x="720000" y="2087500"/>
            <a:ext cx="3852000" cy="19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sp>
        <p:nvSpPr>
          <p:cNvPr id="359" name="Google Shape;359;p29"/>
          <p:cNvSpPr/>
          <p:nvPr>
            <p:ph idx="2" type="pic"/>
          </p:nvPr>
        </p:nvSpPr>
        <p:spPr>
          <a:xfrm rot="-265531">
            <a:off x="5058286" y="1331647"/>
            <a:ext cx="3195828" cy="2522103"/>
          </a:xfrm>
          <a:prstGeom prst="roundRect">
            <a:avLst>
              <a:gd fmla="val 5902" name="adj"/>
            </a:avLst>
          </a:prstGeom>
          <a:noFill/>
          <a:ln>
            <a:noFill/>
          </a:ln>
        </p:spPr>
      </p:sp>
      <p:sp>
        <p:nvSpPr>
          <p:cNvPr id="360" name="Google Shape;360;p29"/>
          <p:cNvSpPr/>
          <p:nvPr/>
        </p:nvSpPr>
        <p:spPr>
          <a:xfrm rot="9709469">
            <a:off x="7630024" y="4117816"/>
            <a:ext cx="1820335" cy="992614"/>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9"/>
          <p:cNvSpPr/>
          <p:nvPr/>
        </p:nvSpPr>
        <p:spPr>
          <a:xfrm rot="-5630402">
            <a:off x="-1213931" y="4024690"/>
            <a:ext cx="2651034" cy="117887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p29"/>
          <p:cNvGrpSpPr/>
          <p:nvPr/>
        </p:nvGrpSpPr>
        <p:grpSpPr>
          <a:xfrm rot="3212583">
            <a:off x="-185549" y="4443304"/>
            <a:ext cx="1194972" cy="1016960"/>
            <a:chOff x="725975" y="529375"/>
            <a:chExt cx="4581126" cy="3898687"/>
          </a:xfrm>
        </p:grpSpPr>
        <p:sp>
          <p:nvSpPr>
            <p:cNvPr id="363" name="Google Shape;363;p29"/>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9"/>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9"/>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29"/>
          <p:cNvSpPr/>
          <p:nvPr/>
        </p:nvSpPr>
        <p:spPr>
          <a:xfrm>
            <a:off x="2359863" y="2501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29"/>
          <p:cNvGrpSpPr/>
          <p:nvPr/>
        </p:nvGrpSpPr>
        <p:grpSpPr>
          <a:xfrm>
            <a:off x="8483433" y="153387"/>
            <a:ext cx="262163" cy="531538"/>
            <a:chOff x="2322875" y="1049950"/>
            <a:chExt cx="1301705" cy="2640525"/>
          </a:xfrm>
        </p:grpSpPr>
        <p:sp>
          <p:nvSpPr>
            <p:cNvPr id="388" name="Google Shape;388;p29"/>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1" name="Shape 391"/>
        <p:cNvGrpSpPr/>
        <p:nvPr/>
      </p:nvGrpSpPr>
      <p:grpSpPr>
        <a:xfrm>
          <a:off x="0" y="0"/>
          <a:ext cx="0" cy="0"/>
          <a:chOff x="0" y="0"/>
          <a:chExt cx="0" cy="0"/>
        </a:xfrm>
      </p:grpSpPr>
      <p:sp>
        <p:nvSpPr>
          <p:cNvPr id="392" name="Google Shape;392;p30"/>
          <p:cNvSpPr/>
          <p:nvPr/>
        </p:nvSpPr>
        <p:spPr>
          <a:xfrm flipH="1" rot="10800000">
            <a:off x="2216045"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0"/>
          <p:cNvSpPr/>
          <p:nvPr/>
        </p:nvSpPr>
        <p:spPr>
          <a:xfrm flipH="1" rot="-5400000">
            <a:off x="664693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0"/>
          <p:cNvSpPr/>
          <p:nvPr/>
        </p:nvSpPr>
        <p:spPr>
          <a:xfrm rot="10800000">
            <a:off x="32"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6" name="Google Shape;396;p30"/>
          <p:cNvSpPr txBox="1"/>
          <p:nvPr>
            <p:ph idx="1" type="body"/>
          </p:nvPr>
        </p:nvSpPr>
        <p:spPr>
          <a:xfrm>
            <a:off x="720000" y="1116775"/>
            <a:ext cx="7704000" cy="3933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rgbClr val="42FFB7"/>
              </a:buClr>
              <a:buSzPts val="800"/>
              <a:buFont typeface="Nunito Light"/>
              <a:buChar char="●"/>
              <a:defRPr/>
            </a:lvl1pPr>
            <a:lvl2pPr indent="-317500" lvl="1" marL="914400" algn="l">
              <a:lnSpc>
                <a:spcPct val="100000"/>
              </a:lnSpc>
              <a:spcBef>
                <a:spcPts val="0"/>
              </a:spcBef>
              <a:spcAft>
                <a:spcPts val="0"/>
              </a:spcAft>
              <a:buClr>
                <a:srgbClr val="FFC800"/>
              </a:buClr>
              <a:buSzPts val="1400"/>
              <a:buFont typeface="Nunito Light"/>
              <a:buChar char="○"/>
              <a:defRPr/>
            </a:lvl2pPr>
            <a:lvl3pPr indent="-317500" lvl="2" marL="1371600" algn="l">
              <a:lnSpc>
                <a:spcPct val="100000"/>
              </a:lnSpc>
              <a:spcBef>
                <a:spcPts val="0"/>
              </a:spcBef>
              <a:spcAft>
                <a:spcPts val="0"/>
              </a:spcAft>
              <a:buClr>
                <a:srgbClr val="FFC800"/>
              </a:buClr>
              <a:buSzPts val="1400"/>
              <a:buFont typeface="Nunito Light"/>
              <a:buChar char="■"/>
              <a:defRPr/>
            </a:lvl3pPr>
            <a:lvl4pPr indent="-317500" lvl="3" marL="1828800" algn="l">
              <a:lnSpc>
                <a:spcPct val="100000"/>
              </a:lnSpc>
              <a:spcBef>
                <a:spcPts val="0"/>
              </a:spcBef>
              <a:spcAft>
                <a:spcPts val="0"/>
              </a:spcAft>
              <a:buClr>
                <a:srgbClr val="FFC800"/>
              </a:buClr>
              <a:buSzPts val="1400"/>
              <a:buFont typeface="Nunito Light"/>
              <a:buChar char="●"/>
              <a:defRPr/>
            </a:lvl4pPr>
            <a:lvl5pPr indent="-317500" lvl="4" marL="2286000" algn="l">
              <a:lnSpc>
                <a:spcPct val="100000"/>
              </a:lnSpc>
              <a:spcBef>
                <a:spcPts val="0"/>
              </a:spcBef>
              <a:spcAft>
                <a:spcPts val="0"/>
              </a:spcAft>
              <a:buClr>
                <a:srgbClr val="434343"/>
              </a:buClr>
              <a:buSzPts val="1400"/>
              <a:buFont typeface="Nunito Light"/>
              <a:buChar char="○"/>
              <a:defRPr/>
            </a:lvl5pPr>
            <a:lvl6pPr indent="-317500" lvl="5" marL="2743200" algn="l">
              <a:lnSpc>
                <a:spcPct val="100000"/>
              </a:lnSpc>
              <a:spcBef>
                <a:spcPts val="0"/>
              </a:spcBef>
              <a:spcAft>
                <a:spcPts val="0"/>
              </a:spcAft>
              <a:buClr>
                <a:srgbClr val="434343"/>
              </a:buClr>
              <a:buSzPts val="1400"/>
              <a:buFont typeface="Nunito Light"/>
              <a:buChar char="■"/>
              <a:defRPr/>
            </a:lvl6pPr>
            <a:lvl7pPr indent="-317500" lvl="6" marL="3200400" algn="l">
              <a:lnSpc>
                <a:spcPct val="100000"/>
              </a:lnSpc>
              <a:spcBef>
                <a:spcPts val="0"/>
              </a:spcBef>
              <a:spcAft>
                <a:spcPts val="0"/>
              </a:spcAft>
              <a:buClr>
                <a:srgbClr val="434343"/>
              </a:buClr>
              <a:buSzPts val="1400"/>
              <a:buFont typeface="Nunito Light"/>
              <a:buChar char="●"/>
              <a:defRPr/>
            </a:lvl7pPr>
            <a:lvl8pPr indent="-317500" lvl="7" marL="3657600" algn="l">
              <a:lnSpc>
                <a:spcPct val="100000"/>
              </a:lnSpc>
              <a:spcBef>
                <a:spcPts val="0"/>
              </a:spcBef>
              <a:spcAft>
                <a:spcPts val="0"/>
              </a:spcAft>
              <a:buClr>
                <a:srgbClr val="434343"/>
              </a:buClr>
              <a:buSzPts val="1400"/>
              <a:buFont typeface="Nunito Light"/>
              <a:buChar char="○"/>
              <a:defRPr/>
            </a:lvl8pPr>
            <a:lvl9pPr indent="-317500" lvl="8" marL="4114800" algn="l">
              <a:lnSpc>
                <a:spcPct val="100000"/>
              </a:lnSpc>
              <a:spcBef>
                <a:spcPts val="0"/>
              </a:spcBef>
              <a:spcAft>
                <a:spcPts val="0"/>
              </a:spcAft>
              <a:buClr>
                <a:srgbClr val="434343"/>
              </a:buClr>
              <a:buSzPts val="1400"/>
              <a:buFont typeface="Nunito Light"/>
              <a:buChar char="■"/>
              <a:defRPr/>
            </a:lvl9pPr>
          </a:lstStyle>
          <a:p/>
        </p:txBody>
      </p:sp>
      <p:grpSp>
        <p:nvGrpSpPr>
          <p:cNvPr id="397" name="Google Shape;397;p30"/>
          <p:cNvGrpSpPr/>
          <p:nvPr/>
        </p:nvGrpSpPr>
        <p:grpSpPr>
          <a:xfrm rot="-4376535">
            <a:off x="-73991" y="4320599"/>
            <a:ext cx="1059855" cy="1224620"/>
            <a:chOff x="725975" y="580175"/>
            <a:chExt cx="3328618" cy="3846085"/>
          </a:xfrm>
        </p:grpSpPr>
        <p:sp>
          <p:nvSpPr>
            <p:cNvPr id="398" name="Google Shape;398;p30"/>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0"/>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0"/>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0"/>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0"/>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0"/>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0"/>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0"/>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0"/>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0"/>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0"/>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0"/>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0"/>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30"/>
          <p:cNvGrpSpPr/>
          <p:nvPr/>
        </p:nvGrpSpPr>
        <p:grpSpPr>
          <a:xfrm rot="818575">
            <a:off x="8297112" y="4253970"/>
            <a:ext cx="1163928" cy="1245460"/>
            <a:chOff x="1141181" y="262025"/>
            <a:chExt cx="4067197" cy="4352098"/>
          </a:xfrm>
        </p:grpSpPr>
        <p:sp>
          <p:nvSpPr>
            <p:cNvPr id="413" name="Google Shape;413;p30"/>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0"/>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0"/>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0"/>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0"/>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0"/>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30"/>
          <p:cNvGrpSpPr/>
          <p:nvPr/>
        </p:nvGrpSpPr>
        <p:grpSpPr>
          <a:xfrm rot="-1297163">
            <a:off x="-158828" y="-413542"/>
            <a:ext cx="1112202" cy="1060997"/>
            <a:chOff x="936800" y="644000"/>
            <a:chExt cx="3397834" cy="3241401"/>
          </a:xfrm>
        </p:grpSpPr>
        <p:sp>
          <p:nvSpPr>
            <p:cNvPr id="427" name="Google Shape;427;p30"/>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0"/>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0"/>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0"/>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0"/>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0"/>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0"/>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0"/>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30"/>
          <p:cNvSpPr/>
          <p:nvPr/>
        </p:nvSpPr>
        <p:spPr>
          <a:xfrm flipH="1" rot="1714220">
            <a:off x="5382199" y="-881136"/>
            <a:ext cx="2227652" cy="133815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0"/>
          <p:cNvSpPr/>
          <p:nvPr/>
        </p:nvSpPr>
        <p:spPr>
          <a:xfrm flipH="1" rot="-9131189">
            <a:off x="1692726" y="4651216"/>
            <a:ext cx="2227686" cy="13381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0"/>
          <p:cNvSpPr/>
          <p:nvPr/>
        </p:nvSpPr>
        <p:spPr>
          <a:xfrm>
            <a:off x="203585" y="11167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0"/>
          <p:cNvSpPr/>
          <p:nvPr/>
        </p:nvSpPr>
        <p:spPr>
          <a:xfrm>
            <a:off x="8823819" y="39046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1" name="Google Shape;441;p30"/>
          <p:cNvGrpSpPr/>
          <p:nvPr/>
        </p:nvGrpSpPr>
        <p:grpSpPr>
          <a:xfrm>
            <a:off x="165918" y="3563799"/>
            <a:ext cx="262163" cy="531538"/>
            <a:chOff x="2322875" y="1049950"/>
            <a:chExt cx="1301705" cy="2640525"/>
          </a:xfrm>
        </p:grpSpPr>
        <p:sp>
          <p:nvSpPr>
            <p:cNvPr id="442" name="Google Shape;442;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30"/>
          <p:cNvGrpSpPr/>
          <p:nvPr/>
        </p:nvGrpSpPr>
        <p:grpSpPr>
          <a:xfrm>
            <a:off x="8719966" y="984399"/>
            <a:ext cx="262163" cy="531538"/>
            <a:chOff x="2322875" y="1049950"/>
            <a:chExt cx="1301705" cy="2640525"/>
          </a:xfrm>
        </p:grpSpPr>
        <p:sp>
          <p:nvSpPr>
            <p:cNvPr id="446" name="Google Shape;446;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0"/>
          <p:cNvGrpSpPr/>
          <p:nvPr/>
        </p:nvGrpSpPr>
        <p:grpSpPr>
          <a:xfrm>
            <a:off x="8382189" y="-342759"/>
            <a:ext cx="993769" cy="919430"/>
            <a:chOff x="940201" y="467822"/>
            <a:chExt cx="4254149" cy="3935914"/>
          </a:xfrm>
        </p:grpSpPr>
        <p:sp>
          <p:nvSpPr>
            <p:cNvPr id="450" name="Google Shape;450;p30"/>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0"/>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0"/>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0"/>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0"/>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8" name="Shape 458"/>
        <p:cNvGrpSpPr/>
        <p:nvPr/>
      </p:nvGrpSpPr>
      <p:grpSpPr>
        <a:xfrm>
          <a:off x="0" y="0"/>
          <a:ext cx="0" cy="0"/>
          <a:chOff x="0" y="0"/>
          <a:chExt cx="0" cy="0"/>
        </a:xfrm>
      </p:grpSpPr>
      <p:sp>
        <p:nvSpPr>
          <p:cNvPr id="459" name="Google Shape;459;p34"/>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4"/>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4"/>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4"/>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64" name="Google Shape;464;p34"/>
          <p:cNvGrpSpPr/>
          <p:nvPr/>
        </p:nvGrpSpPr>
        <p:grpSpPr>
          <a:xfrm flipH="1" rot="1386721">
            <a:off x="-128287" y="4560984"/>
            <a:ext cx="1074878" cy="914756"/>
            <a:chOff x="725975" y="529375"/>
            <a:chExt cx="4581126" cy="3898687"/>
          </a:xfrm>
        </p:grpSpPr>
        <p:sp>
          <p:nvSpPr>
            <p:cNvPr id="465" name="Google Shape;465;p34"/>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4"/>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4"/>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4"/>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4"/>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4"/>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4"/>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4"/>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4"/>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4"/>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4"/>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4"/>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4"/>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4"/>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4"/>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4"/>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4"/>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4"/>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4"/>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4"/>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4"/>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4"/>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34"/>
          <p:cNvGrpSpPr/>
          <p:nvPr/>
        </p:nvGrpSpPr>
        <p:grpSpPr>
          <a:xfrm>
            <a:off x="8301801" y="4440766"/>
            <a:ext cx="993769" cy="919430"/>
            <a:chOff x="940201" y="467822"/>
            <a:chExt cx="4254149" cy="3935914"/>
          </a:xfrm>
        </p:grpSpPr>
        <p:sp>
          <p:nvSpPr>
            <p:cNvPr id="489" name="Google Shape;489;p34"/>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4"/>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4"/>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4"/>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4"/>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4"/>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34"/>
          <p:cNvGrpSpPr/>
          <p:nvPr/>
        </p:nvGrpSpPr>
        <p:grpSpPr>
          <a:xfrm rot="716367">
            <a:off x="-338944" y="-405049"/>
            <a:ext cx="1063534" cy="1228871"/>
            <a:chOff x="725975" y="580175"/>
            <a:chExt cx="3328618" cy="3846085"/>
          </a:xfrm>
        </p:grpSpPr>
        <p:sp>
          <p:nvSpPr>
            <p:cNvPr id="498" name="Google Shape;498;p34"/>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4"/>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4"/>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4"/>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4"/>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4"/>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4"/>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4"/>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4"/>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4"/>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4"/>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4"/>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4"/>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4"/>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34"/>
          <p:cNvGrpSpPr/>
          <p:nvPr/>
        </p:nvGrpSpPr>
        <p:grpSpPr>
          <a:xfrm rot="-6300507">
            <a:off x="8159670" y="-506874"/>
            <a:ext cx="1278041" cy="1338819"/>
            <a:chOff x="1511250" y="306000"/>
            <a:chExt cx="3756676" cy="3935327"/>
          </a:xfrm>
        </p:grpSpPr>
        <p:sp>
          <p:nvSpPr>
            <p:cNvPr id="513" name="Google Shape;513;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4"/>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4"/>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4"/>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4"/>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4"/>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4"/>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p34"/>
          <p:cNvSpPr/>
          <p:nvPr/>
        </p:nvSpPr>
        <p:spPr>
          <a:xfrm flipH="1">
            <a:off x="209113"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4"/>
          <p:cNvSpPr/>
          <p:nvPr/>
        </p:nvSpPr>
        <p:spPr>
          <a:xfrm flipH="1">
            <a:off x="8746438" y="8945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34"/>
          <p:cNvGrpSpPr/>
          <p:nvPr/>
        </p:nvGrpSpPr>
        <p:grpSpPr>
          <a:xfrm flipH="1">
            <a:off x="209124" y="1261212"/>
            <a:ext cx="262163" cy="531538"/>
            <a:chOff x="2322875" y="1049950"/>
            <a:chExt cx="1301705" cy="2640525"/>
          </a:xfrm>
        </p:grpSpPr>
        <p:sp>
          <p:nvSpPr>
            <p:cNvPr id="551" name="Google Shape;551;p3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4" name="Google Shape;554;p34"/>
          <p:cNvGrpSpPr/>
          <p:nvPr/>
        </p:nvGrpSpPr>
        <p:grpSpPr>
          <a:xfrm flipH="1">
            <a:off x="8708774" y="3634562"/>
            <a:ext cx="262163" cy="531538"/>
            <a:chOff x="2322875" y="1049950"/>
            <a:chExt cx="1301705" cy="2640525"/>
          </a:xfrm>
        </p:grpSpPr>
        <p:sp>
          <p:nvSpPr>
            <p:cNvPr id="555" name="Google Shape;555;p3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34"/>
          <p:cNvSpPr/>
          <p:nvPr/>
        </p:nvSpPr>
        <p:spPr>
          <a:xfrm rot="-1991950">
            <a:off x="2193310" y="-797233"/>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4"/>
          <p:cNvSpPr/>
          <p:nvPr/>
        </p:nvSpPr>
        <p:spPr>
          <a:xfrm flipH="1" rot="-8808050">
            <a:off x="4966010" y="4479742"/>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4"/>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61" name="Shape 561"/>
        <p:cNvGrpSpPr/>
        <p:nvPr/>
      </p:nvGrpSpPr>
      <p:grpSpPr>
        <a:xfrm>
          <a:off x="0" y="0"/>
          <a:ext cx="0" cy="0"/>
          <a:chOff x="0" y="0"/>
          <a:chExt cx="0" cy="0"/>
        </a:xfrm>
      </p:grpSpPr>
      <p:sp>
        <p:nvSpPr>
          <p:cNvPr id="562" name="Google Shape;562;p32"/>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2"/>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2"/>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32"/>
          <p:cNvGrpSpPr/>
          <p:nvPr/>
        </p:nvGrpSpPr>
        <p:grpSpPr>
          <a:xfrm flipH="1" rot="-6423465">
            <a:off x="-73991" y="-507194"/>
            <a:ext cx="1059855" cy="1224620"/>
            <a:chOff x="725975" y="580175"/>
            <a:chExt cx="3328618" cy="3846085"/>
          </a:xfrm>
        </p:grpSpPr>
        <p:sp>
          <p:nvSpPr>
            <p:cNvPr id="566" name="Google Shape;566;p32"/>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2"/>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2"/>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2"/>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2"/>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2"/>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2"/>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2"/>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2"/>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2"/>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32"/>
          <p:cNvGrpSpPr/>
          <p:nvPr/>
        </p:nvGrpSpPr>
        <p:grpSpPr>
          <a:xfrm flipH="1" rot="-9502837">
            <a:off x="-158828" y="4390570"/>
            <a:ext cx="1112202" cy="1060997"/>
            <a:chOff x="936800" y="644000"/>
            <a:chExt cx="3397834" cy="3241401"/>
          </a:xfrm>
        </p:grpSpPr>
        <p:sp>
          <p:nvSpPr>
            <p:cNvPr id="581" name="Google Shape;581;p3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1" name="Google Shape;591;p32"/>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atin typeface="Inter"/>
                <a:ea typeface="Inter"/>
                <a:cs typeface="Inter"/>
                <a:sym typeface="Inter"/>
              </a:defRPr>
            </a:lvl2pPr>
            <a:lvl3pPr lvl="2" algn="l">
              <a:lnSpc>
                <a:spcPct val="100000"/>
              </a:lnSpc>
              <a:spcBef>
                <a:spcPts val="0"/>
              </a:spcBef>
              <a:spcAft>
                <a:spcPts val="0"/>
              </a:spcAft>
              <a:buSzPts val="3500"/>
              <a:buNone/>
              <a:defRPr>
                <a:latin typeface="Inter"/>
                <a:ea typeface="Inter"/>
                <a:cs typeface="Inter"/>
                <a:sym typeface="Inter"/>
              </a:defRPr>
            </a:lvl3pPr>
            <a:lvl4pPr lvl="3" algn="l">
              <a:lnSpc>
                <a:spcPct val="100000"/>
              </a:lnSpc>
              <a:spcBef>
                <a:spcPts val="0"/>
              </a:spcBef>
              <a:spcAft>
                <a:spcPts val="0"/>
              </a:spcAft>
              <a:buSzPts val="3500"/>
              <a:buNone/>
              <a:defRPr>
                <a:latin typeface="Inter"/>
                <a:ea typeface="Inter"/>
                <a:cs typeface="Inter"/>
                <a:sym typeface="Inter"/>
              </a:defRPr>
            </a:lvl4pPr>
            <a:lvl5pPr lvl="4" algn="l">
              <a:lnSpc>
                <a:spcPct val="100000"/>
              </a:lnSpc>
              <a:spcBef>
                <a:spcPts val="0"/>
              </a:spcBef>
              <a:spcAft>
                <a:spcPts val="0"/>
              </a:spcAft>
              <a:buSzPts val="3500"/>
              <a:buNone/>
              <a:defRPr>
                <a:latin typeface="Inter"/>
                <a:ea typeface="Inter"/>
                <a:cs typeface="Inter"/>
                <a:sym typeface="Inter"/>
              </a:defRPr>
            </a:lvl5pPr>
            <a:lvl6pPr lvl="5" algn="l">
              <a:lnSpc>
                <a:spcPct val="100000"/>
              </a:lnSpc>
              <a:spcBef>
                <a:spcPts val="0"/>
              </a:spcBef>
              <a:spcAft>
                <a:spcPts val="0"/>
              </a:spcAft>
              <a:buSzPts val="3500"/>
              <a:buNone/>
              <a:defRPr>
                <a:latin typeface="Inter"/>
                <a:ea typeface="Inter"/>
                <a:cs typeface="Inter"/>
                <a:sym typeface="Inter"/>
              </a:defRPr>
            </a:lvl6pPr>
            <a:lvl7pPr lvl="6" algn="l">
              <a:lnSpc>
                <a:spcPct val="100000"/>
              </a:lnSpc>
              <a:spcBef>
                <a:spcPts val="0"/>
              </a:spcBef>
              <a:spcAft>
                <a:spcPts val="0"/>
              </a:spcAft>
              <a:buSzPts val="3500"/>
              <a:buNone/>
              <a:defRPr>
                <a:latin typeface="Inter"/>
                <a:ea typeface="Inter"/>
                <a:cs typeface="Inter"/>
                <a:sym typeface="Inter"/>
              </a:defRPr>
            </a:lvl7pPr>
            <a:lvl8pPr lvl="7" algn="l">
              <a:lnSpc>
                <a:spcPct val="100000"/>
              </a:lnSpc>
              <a:spcBef>
                <a:spcPts val="0"/>
              </a:spcBef>
              <a:spcAft>
                <a:spcPts val="0"/>
              </a:spcAft>
              <a:buSzPts val="3500"/>
              <a:buNone/>
              <a:defRPr>
                <a:latin typeface="Inter"/>
                <a:ea typeface="Inter"/>
                <a:cs typeface="Inter"/>
                <a:sym typeface="Inter"/>
              </a:defRPr>
            </a:lvl8pPr>
            <a:lvl9pPr lvl="8" algn="l">
              <a:lnSpc>
                <a:spcPct val="100000"/>
              </a:lnSpc>
              <a:spcBef>
                <a:spcPts val="0"/>
              </a:spcBef>
              <a:spcAft>
                <a:spcPts val="0"/>
              </a:spcAft>
              <a:buSzPts val="3500"/>
              <a:buNone/>
              <a:defRPr>
                <a:latin typeface="Inter"/>
                <a:ea typeface="Inter"/>
                <a:cs typeface="Inter"/>
                <a:sym typeface="Inter"/>
              </a:defRPr>
            </a:lvl9pPr>
          </a:lstStyle>
          <a:p/>
        </p:txBody>
      </p:sp>
      <p:grpSp>
        <p:nvGrpSpPr>
          <p:cNvPr id="592" name="Google Shape;592;p32"/>
          <p:cNvGrpSpPr/>
          <p:nvPr/>
        </p:nvGrpSpPr>
        <p:grpSpPr>
          <a:xfrm>
            <a:off x="8117791" y="4210342"/>
            <a:ext cx="1356911" cy="1421440"/>
            <a:chOff x="1511250" y="306000"/>
            <a:chExt cx="3756676" cy="3935327"/>
          </a:xfrm>
        </p:grpSpPr>
        <p:sp>
          <p:nvSpPr>
            <p:cNvPr id="593" name="Google Shape;593;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2"/>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2"/>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2"/>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2"/>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2"/>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2"/>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2"/>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2"/>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2"/>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2"/>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2"/>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2"/>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2"/>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2"/>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2"/>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2"/>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2"/>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2"/>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2"/>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2"/>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2"/>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2"/>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2"/>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2"/>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2"/>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2"/>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2"/>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2"/>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2"/>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p32"/>
          <p:cNvGrpSpPr/>
          <p:nvPr/>
        </p:nvGrpSpPr>
        <p:grpSpPr>
          <a:xfrm rot="5778426">
            <a:off x="8403978" y="-477225"/>
            <a:ext cx="1088463" cy="1164708"/>
            <a:chOff x="1141181" y="262025"/>
            <a:chExt cx="4067197" cy="4352098"/>
          </a:xfrm>
        </p:grpSpPr>
        <p:sp>
          <p:nvSpPr>
            <p:cNvPr id="628" name="Google Shape;628;p32"/>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2"/>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2"/>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2"/>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2"/>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2"/>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2"/>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2"/>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2"/>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2"/>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2"/>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2"/>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2"/>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32"/>
          <p:cNvSpPr/>
          <p:nvPr/>
        </p:nvSpPr>
        <p:spPr>
          <a:xfrm flipH="1" rot="1596439">
            <a:off x="5692868" y="-7254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2"/>
          <p:cNvSpPr/>
          <p:nvPr/>
        </p:nvSpPr>
        <p:spPr>
          <a:xfrm rot="9203561">
            <a:off x="1523393" y="4663926"/>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2"/>
          <p:cNvSpPr/>
          <p:nvPr/>
        </p:nvSpPr>
        <p:spPr>
          <a:xfrm>
            <a:off x="7467288" y="48277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2"/>
          <p:cNvSpPr/>
          <p:nvPr/>
        </p:nvSpPr>
        <p:spPr>
          <a:xfrm>
            <a:off x="8820824" y="387533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2"/>
          <p:cNvSpPr/>
          <p:nvPr/>
        </p:nvSpPr>
        <p:spPr>
          <a:xfrm>
            <a:off x="1363174" y="1475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2"/>
          <p:cNvSpPr/>
          <p:nvPr/>
        </p:nvSpPr>
        <p:spPr>
          <a:xfrm>
            <a:off x="146213" y="9417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7" name="Google Shape;647;p32"/>
          <p:cNvGrpSpPr/>
          <p:nvPr/>
        </p:nvGrpSpPr>
        <p:grpSpPr>
          <a:xfrm>
            <a:off x="146221" y="3496312"/>
            <a:ext cx="262163" cy="531538"/>
            <a:chOff x="2322875" y="1049950"/>
            <a:chExt cx="1301705" cy="2640525"/>
          </a:xfrm>
        </p:grpSpPr>
        <p:sp>
          <p:nvSpPr>
            <p:cNvPr id="648" name="Google Shape;648;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32"/>
          <p:cNvGrpSpPr/>
          <p:nvPr/>
        </p:nvGrpSpPr>
        <p:grpSpPr>
          <a:xfrm>
            <a:off x="8716971" y="831762"/>
            <a:ext cx="262163" cy="531538"/>
            <a:chOff x="2322875" y="1049950"/>
            <a:chExt cx="1301705" cy="2640525"/>
          </a:xfrm>
        </p:grpSpPr>
        <p:sp>
          <p:nvSpPr>
            <p:cNvPr id="652" name="Google Shape;652;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5" name="Shape 655"/>
        <p:cNvGrpSpPr/>
        <p:nvPr/>
      </p:nvGrpSpPr>
      <p:grpSpPr>
        <a:xfrm>
          <a:off x="0" y="0"/>
          <a:ext cx="0" cy="0"/>
          <a:chOff x="0" y="0"/>
          <a:chExt cx="0" cy="0"/>
        </a:xfrm>
      </p:grpSpPr>
      <p:sp>
        <p:nvSpPr>
          <p:cNvPr id="656" name="Google Shape;656;p33"/>
          <p:cNvSpPr/>
          <p:nvPr/>
        </p:nvSpPr>
        <p:spPr>
          <a:xfrm>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3"/>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3"/>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9" name="Google Shape;659;p33"/>
          <p:cNvGrpSpPr/>
          <p:nvPr/>
        </p:nvGrpSpPr>
        <p:grpSpPr>
          <a:xfrm>
            <a:off x="8097571" y="4170654"/>
            <a:ext cx="1243062" cy="1150074"/>
            <a:chOff x="940201" y="467822"/>
            <a:chExt cx="4254149" cy="3935914"/>
          </a:xfrm>
        </p:grpSpPr>
        <p:sp>
          <p:nvSpPr>
            <p:cNvPr id="660" name="Google Shape;660;p3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33"/>
          <p:cNvGrpSpPr/>
          <p:nvPr/>
        </p:nvGrpSpPr>
        <p:grpSpPr>
          <a:xfrm>
            <a:off x="-207221" y="-558008"/>
            <a:ext cx="1356911" cy="1421440"/>
            <a:chOff x="1511250" y="306000"/>
            <a:chExt cx="3756676" cy="3935327"/>
          </a:xfrm>
        </p:grpSpPr>
        <p:sp>
          <p:nvSpPr>
            <p:cNvPr id="669" name="Google Shape;669;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3"/>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3"/>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3"/>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3"/>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3"/>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3"/>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3"/>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3"/>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3"/>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3"/>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3"/>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3"/>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3"/>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3"/>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3"/>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3"/>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3"/>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3"/>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3"/>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3"/>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3"/>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3"/>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3"/>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3"/>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3"/>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3"/>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3"/>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3"/>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3"/>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3"/>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33"/>
          <p:cNvGrpSpPr/>
          <p:nvPr/>
        </p:nvGrpSpPr>
        <p:grpSpPr>
          <a:xfrm rot="-1309239">
            <a:off x="-471302" y="4297438"/>
            <a:ext cx="1315430" cy="1254868"/>
            <a:chOff x="936800" y="644000"/>
            <a:chExt cx="3397834" cy="3241401"/>
          </a:xfrm>
        </p:grpSpPr>
        <p:sp>
          <p:nvSpPr>
            <p:cNvPr id="704" name="Google Shape;704;p3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p33"/>
          <p:cNvSpPr/>
          <p:nvPr/>
        </p:nvSpPr>
        <p:spPr>
          <a:xfrm>
            <a:off x="3462725" y="-3637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3"/>
          <p:cNvSpPr txBox="1"/>
          <p:nvPr>
            <p:ph type="title"/>
          </p:nvPr>
        </p:nvSpPr>
        <p:spPr>
          <a:xfrm>
            <a:off x="725975" y="1740825"/>
            <a:ext cx="4386900" cy="16617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Work Sans"/>
              <a:buNone/>
              <a:defRPr b="1" i="0" sz="3500" u="none" cap="none" strike="noStrike">
                <a:solidFill>
                  <a:schemeClr val="dk1"/>
                </a:solidFill>
                <a:latin typeface="Work Sans"/>
                <a:ea typeface="Work Sans"/>
                <a:cs typeface="Work Sans"/>
                <a:sym typeface="Work Sans"/>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24"/>
          <p:cNvSpPr txBox="1"/>
          <p:nvPr>
            <p:ph idx="1" type="body"/>
          </p:nvPr>
        </p:nvSpPr>
        <p:spPr>
          <a:xfrm>
            <a:off x="725975" y="1152475"/>
            <a:ext cx="7692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15000"/>
              </a:lnSpc>
              <a:spcBef>
                <a:spcPts val="1600"/>
              </a:spcBef>
              <a:spcAft>
                <a:spcPts val="160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mailto:rghausr@gmail.com" TargetMode="External"/><Relationship Id="rId4" Type="http://schemas.openxmlformats.org/officeDocument/2006/relationships/hyperlink" Target="https://www.linkedin.com/in/rayyan-ghaus-rahmat/" TargetMode="External"/><Relationship Id="rId5" Type="http://schemas.openxmlformats.org/officeDocument/2006/relationships/image" Target="../media/image1.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datasets/pkdarabi/classification-of-travel-purpo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kaggle.com/datasets/pkdarabi/classification-of-travel-purpose/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kaggle.com/datasets/pkdarabi/classification-of-travel-purpose/data" TargetMode="External"/><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
          <p:cNvSpPr txBox="1"/>
          <p:nvPr>
            <p:ph idx="1" type="subTitle"/>
          </p:nvPr>
        </p:nvSpPr>
        <p:spPr>
          <a:xfrm>
            <a:off x="725975" y="3334113"/>
            <a:ext cx="49101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00"/>
              <a:t>By: Rayyan Ghaus Rahmat</a:t>
            </a:r>
            <a:endParaRPr sz="1400"/>
          </a:p>
        </p:txBody>
      </p:sp>
      <p:sp>
        <p:nvSpPr>
          <p:cNvPr id="1034" name="Google Shape;1034;p1"/>
          <p:cNvSpPr txBox="1"/>
          <p:nvPr>
            <p:ph type="ctrTitle"/>
          </p:nvPr>
        </p:nvSpPr>
        <p:spPr>
          <a:xfrm>
            <a:off x="725975" y="1112867"/>
            <a:ext cx="5200238" cy="2153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5200"/>
              <a:buNone/>
            </a:pPr>
            <a:r>
              <a:rPr lang="en-US" sz="4400"/>
              <a:t>Prediction of Travel Ticket Cancellation</a:t>
            </a:r>
            <a:endParaRPr sz="4800"/>
          </a:p>
        </p:txBody>
      </p:sp>
      <p:sp>
        <p:nvSpPr>
          <p:cNvPr id="1035" name="Google Shape;1035;p1"/>
          <p:cNvSpPr/>
          <p:nvPr/>
        </p:nvSpPr>
        <p:spPr>
          <a:xfrm>
            <a:off x="6326349" y="28746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6" name="Google Shape;1036;p1"/>
          <p:cNvGrpSpPr/>
          <p:nvPr/>
        </p:nvGrpSpPr>
        <p:grpSpPr>
          <a:xfrm rot="5400000">
            <a:off x="6896989" y="426711"/>
            <a:ext cx="1575451" cy="1466605"/>
            <a:chOff x="1438025" y="366400"/>
            <a:chExt cx="4722574" cy="4396297"/>
          </a:xfrm>
        </p:grpSpPr>
        <p:sp>
          <p:nvSpPr>
            <p:cNvPr id="1037" name="Google Shape;1037;p1"/>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4" name="Google Shape;1044;p1"/>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1"/>
          <p:cNvGrpSpPr/>
          <p:nvPr/>
        </p:nvGrpSpPr>
        <p:grpSpPr>
          <a:xfrm>
            <a:off x="1818071" y="4209099"/>
            <a:ext cx="262163" cy="531538"/>
            <a:chOff x="2322875" y="1049950"/>
            <a:chExt cx="1301705" cy="2640525"/>
          </a:xfrm>
        </p:grpSpPr>
        <p:sp>
          <p:nvSpPr>
            <p:cNvPr id="1047" name="Google Shape;1047;p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0" name="Google Shape;1050;p1"/>
          <p:cNvGrpSpPr/>
          <p:nvPr/>
        </p:nvGrpSpPr>
        <p:grpSpPr>
          <a:xfrm>
            <a:off x="5704921" y="529374"/>
            <a:ext cx="262163" cy="531538"/>
            <a:chOff x="2322875" y="1049950"/>
            <a:chExt cx="1301705" cy="2640525"/>
          </a:xfrm>
        </p:grpSpPr>
        <p:sp>
          <p:nvSpPr>
            <p:cNvPr id="1051" name="Google Shape;1051;p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4" name="Google Shape;1054;p1"/>
          <p:cNvSpPr/>
          <p:nvPr/>
        </p:nvSpPr>
        <p:spPr>
          <a:xfrm flipH="1"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
          <p:cNvSpPr/>
          <p:nvPr/>
        </p:nvSpPr>
        <p:spPr>
          <a:xfrm rot="-8317620">
            <a:off x="613149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
          <p:cNvSpPr/>
          <p:nvPr/>
        </p:nvSpPr>
        <p:spPr>
          <a:xfrm flipH="1" rot="-926629">
            <a:off x="201490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p1"/>
          <p:cNvGrpSpPr/>
          <p:nvPr/>
        </p:nvGrpSpPr>
        <p:grpSpPr>
          <a:xfrm rot="2251379">
            <a:off x="5201774" y="4151513"/>
            <a:ext cx="1067193" cy="1018060"/>
            <a:chOff x="936800" y="644000"/>
            <a:chExt cx="3397834" cy="3241401"/>
          </a:xfrm>
        </p:grpSpPr>
        <p:sp>
          <p:nvSpPr>
            <p:cNvPr id="1058" name="Google Shape;1058;p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9"/>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10 Most Departure Cities</a:t>
            </a:r>
            <a:endParaRPr/>
          </a:p>
        </p:txBody>
      </p:sp>
      <p:graphicFrame>
        <p:nvGraphicFramePr>
          <p:cNvPr id="1275" name="Google Shape;1275;p9"/>
          <p:cNvGraphicFramePr/>
          <p:nvPr/>
        </p:nvGraphicFramePr>
        <p:xfrm>
          <a:off x="6542941" y="1091818"/>
          <a:ext cx="3000000" cy="3000000"/>
        </p:xfrm>
        <a:graphic>
          <a:graphicData uri="http://schemas.openxmlformats.org/drawingml/2006/table">
            <a:tbl>
              <a:tblPr bandRow="1" firstRow="1">
                <a:noFill/>
                <a:tableStyleId>{BC651878-E894-4DBE-AA2A-710B997A0D03}</a:tableStyleId>
              </a:tblPr>
              <a:tblGrid>
                <a:gridCol w="533150"/>
                <a:gridCol w="1763500"/>
              </a:tblGrid>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No</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City</a:t>
                      </a:r>
                      <a:endParaRPr sz="1400" u="none" cap="none" strike="noStrike"/>
                    </a:p>
                  </a:txBody>
                  <a:tcPr marT="45725" marB="45725" marR="91450" marL="91450" anchor="ctr"/>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Tehran</a:t>
                      </a:r>
                      <a:endParaRPr sz="1400" u="none" cap="none" strike="noStrike"/>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2</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3</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Isfahan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Shiraz</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5</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Yazd</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6</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Mashhad(Greater Khorasan)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7</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Ahvaz</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8</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Kerman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9</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Qom</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10</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Bandar Abbas</a:t>
                      </a:r>
                      <a:endParaRPr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pic>
        <p:nvPicPr>
          <p:cNvPr id="1276" name="Google Shape;1276;p9"/>
          <p:cNvPicPr preferRelativeResize="0"/>
          <p:nvPr/>
        </p:nvPicPr>
        <p:blipFill rotWithShape="1">
          <a:blip r:embed="rId3">
            <a:alphaModFix/>
          </a:blip>
          <a:srcRect b="0" l="0" r="0" t="0"/>
          <a:stretch/>
        </p:blipFill>
        <p:spPr>
          <a:xfrm>
            <a:off x="417800" y="983625"/>
            <a:ext cx="6009150" cy="391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0"/>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10 Most Destination Cities</a:t>
            </a:r>
            <a:endParaRPr/>
          </a:p>
        </p:txBody>
      </p:sp>
      <p:graphicFrame>
        <p:nvGraphicFramePr>
          <p:cNvPr id="1282" name="Google Shape;1282;p10"/>
          <p:cNvGraphicFramePr/>
          <p:nvPr/>
        </p:nvGraphicFramePr>
        <p:xfrm>
          <a:off x="6528391" y="1071193"/>
          <a:ext cx="3000000" cy="3000000"/>
        </p:xfrm>
        <a:graphic>
          <a:graphicData uri="http://schemas.openxmlformats.org/drawingml/2006/table">
            <a:tbl>
              <a:tblPr bandRow="1" firstRow="1">
                <a:noFill/>
                <a:tableStyleId>{BC651878-E894-4DBE-AA2A-710B997A0D03}</a:tableStyleId>
              </a:tblPr>
              <a:tblGrid>
                <a:gridCol w="516275"/>
                <a:gridCol w="1707750"/>
              </a:tblGrid>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No</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City</a:t>
                      </a:r>
                      <a:endParaRPr sz="1400" u="none" cap="none" strike="noStrike"/>
                    </a:p>
                  </a:txBody>
                  <a:tcPr marT="45725" marB="45725" marR="91450" marL="91450" anchor="ctr"/>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Tehran</a:t>
                      </a:r>
                      <a:endParaRPr sz="1400" u="none" cap="none" strike="noStrike"/>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2</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3</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Isfahan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Shiraz</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5</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Yazd</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6</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Qom</a:t>
                      </a:r>
                      <a:endParaRPr sz="1400" u="none" cap="none" strike="noStrike">
                        <a:solidFill>
                          <a:schemeClr val="dk1"/>
                        </a:solidFill>
                        <a:latin typeface="Work Sans"/>
                        <a:ea typeface="Work Sans"/>
                        <a:cs typeface="Work Sans"/>
                        <a:sym typeface="Work Sans"/>
                      </a:endParaRPr>
                    </a:p>
                  </a:txBody>
                  <a:tcPr marT="45725" marB="45725" marR="91450" marL="91450"/>
                </a:tc>
              </a:tr>
              <a:tr h="5239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7</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Mashhad(Greater Khorasan)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8</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Ahvaz</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9</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Kerman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10</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Tabriz</a:t>
                      </a:r>
                      <a:endParaRPr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pic>
        <p:nvPicPr>
          <p:cNvPr id="1283" name="Google Shape;1283;p10"/>
          <p:cNvPicPr preferRelativeResize="0"/>
          <p:nvPr/>
        </p:nvPicPr>
        <p:blipFill rotWithShape="1">
          <a:blip r:embed="rId3">
            <a:alphaModFix/>
          </a:blip>
          <a:srcRect b="0" l="0" r="0" t="0"/>
          <a:stretch/>
        </p:blipFill>
        <p:spPr>
          <a:xfrm>
            <a:off x="297700" y="960488"/>
            <a:ext cx="6131307" cy="396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3"/>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Cancellation and Trip Reason</a:t>
            </a:r>
            <a:endParaRPr/>
          </a:p>
        </p:txBody>
      </p:sp>
      <p:grpSp>
        <p:nvGrpSpPr>
          <p:cNvPr id="1289" name="Google Shape;1289;p13"/>
          <p:cNvGrpSpPr/>
          <p:nvPr/>
        </p:nvGrpSpPr>
        <p:grpSpPr>
          <a:xfrm>
            <a:off x="714100" y="971925"/>
            <a:ext cx="7715795" cy="3961050"/>
            <a:chOff x="714100" y="986450"/>
            <a:chExt cx="7715795" cy="3961050"/>
          </a:xfrm>
        </p:grpSpPr>
        <p:cxnSp>
          <p:nvCxnSpPr>
            <p:cNvPr id="1290" name="Google Shape;1290;p13"/>
            <p:cNvCxnSpPr/>
            <p:nvPr/>
          </p:nvCxnSpPr>
          <p:spPr>
            <a:xfrm flipH="1" rot="10800000">
              <a:off x="1356100" y="3990950"/>
              <a:ext cx="5260200" cy="14400"/>
            </a:xfrm>
            <a:prstGeom prst="straightConnector1">
              <a:avLst/>
            </a:prstGeom>
            <a:noFill/>
            <a:ln cap="flat" cmpd="sng" w="19050">
              <a:solidFill>
                <a:srgbClr val="000000"/>
              </a:solidFill>
              <a:prstDash val="lgDash"/>
              <a:round/>
              <a:headEnd len="sm" w="sm" type="none"/>
              <a:tailEnd len="sm" w="sm" type="none"/>
            </a:ln>
          </p:spPr>
        </p:cxnSp>
        <p:pic>
          <p:nvPicPr>
            <p:cNvPr id="1291" name="Google Shape;1291;p13"/>
            <p:cNvPicPr preferRelativeResize="0"/>
            <p:nvPr/>
          </p:nvPicPr>
          <p:blipFill rotWithShape="1">
            <a:blip r:embed="rId3">
              <a:alphaModFix/>
            </a:blip>
            <a:srcRect b="0" l="0" r="0" t="0"/>
            <a:stretch/>
          </p:blipFill>
          <p:spPr>
            <a:xfrm>
              <a:off x="714100" y="986450"/>
              <a:ext cx="7715795" cy="3961050"/>
            </a:xfrm>
            <a:prstGeom prst="rect">
              <a:avLst/>
            </a:prstGeom>
            <a:noFill/>
            <a:ln>
              <a:noFill/>
            </a:ln>
          </p:spPr>
        </p:pic>
      </p:grpSp>
      <p:sp>
        <p:nvSpPr>
          <p:cNvPr id="1292" name="Google Shape;1292;p13"/>
          <p:cNvSpPr txBox="1"/>
          <p:nvPr/>
        </p:nvSpPr>
        <p:spPr>
          <a:xfrm>
            <a:off x="5315625" y="458957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4"/>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Vehicle and Trip Reason</a:t>
            </a:r>
            <a:endParaRPr/>
          </a:p>
        </p:txBody>
      </p:sp>
      <p:grpSp>
        <p:nvGrpSpPr>
          <p:cNvPr id="1298" name="Google Shape;1298;p14"/>
          <p:cNvGrpSpPr/>
          <p:nvPr/>
        </p:nvGrpSpPr>
        <p:grpSpPr>
          <a:xfrm>
            <a:off x="872263" y="971925"/>
            <a:ext cx="7399464" cy="3961051"/>
            <a:chOff x="872263" y="971925"/>
            <a:chExt cx="7399464" cy="3961051"/>
          </a:xfrm>
        </p:grpSpPr>
        <p:cxnSp>
          <p:nvCxnSpPr>
            <p:cNvPr id="1299" name="Google Shape;1299;p14"/>
            <p:cNvCxnSpPr/>
            <p:nvPr/>
          </p:nvCxnSpPr>
          <p:spPr>
            <a:xfrm flipH="1" rot="10800000">
              <a:off x="1483350" y="3220875"/>
              <a:ext cx="4899900" cy="14400"/>
            </a:xfrm>
            <a:prstGeom prst="straightConnector1">
              <a:avLst/>
            </a:prstGeom>
            <a:noFill/>
            <a:ln cap="flat" cmpd="sng" w="19050">
              <a:solidFill>
                <a:srgbClr val="000000"/>
              </a:solidFill>
              <a:prstDash val="lgDash"/>
              <a:round/>
              <a:headEnd len="sm" w="sm" type="none"/>
              <a:tailEnd len="sm" w="sm" type="none"/>
            </a:ln>
          </p:spPr>
        </p:cxnSp>
        <p:pic>
          <p:nvPicPr>
            <p:cNvPr id="1300" name="Google Shape;1300;p14"/>
            <p:cNvPicPr preferRelativeResize="0"/>
            <p:nvPr/>
          </p:nvPicPr>
          <p:blipFill rotWithShape="1">
            <a:blip r:embed="rId3">
              <a:alphaModFix/>
            </a:blip>
            <a:srcRect b="0" l="0" r="0" t="0"/>
            <a:stretch/>
          </p:blipFill>
          <p:spPr>
            <a:xfrm>
              <a:off x="872263" y="971925"/>
              <a:ext cx="7399464" cy="3961051"/>
            </a:xfrm>
            <a:prstGeom prst="rect">
              <a:avLst/>
            </a:prstGeom>
            <a:noFill/>
            <a:ln>
              <a:noFill/>
            </a:ln>
          </p:spPr>
        </p:pic>
      </p:grpSp>
      <p:sp>
        <p:nvSpPr>
          <p:cNvPr id="1301" name="Google Shape;1301;p14"/>
          <p:cNvSpPr txBox="1"/>
          <p:nvPr/>
        </p:nvSpPr>
        <p:spPr>
          <a:xfrm>
            <a:off x="5823850" y="458602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5"/>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Vehicle and Cancellation</a:t>
            </a:r>
            <a:endParaRPr/>
          </a:p>
        </p:txBody>
      </p:sp>
      <p:grpSp>
        <p:nvGrpSpPr>
          <p:cNvPr id="1307" name="Google Shape;1307;p15"/>
          <p:cNvGrpSpPr/>
          <p:nvPr/>
        </p:nvGrpSpPr>
        <p:grpSpPr>
          <a:xfrm>
            <a:off x="872263" y="1030050"/>
            <a:ext cx="7399464" cy="3961051"/>
            <a:chOff x="872263" y="1030050"/>
            <a:chExt cx="7399464" cy="3961051"/>
          </a:xfrm>
        </p:grpSpPr>
        <p:cxnSp>
          <p:nvCxnSpPr>
            <p:cNvPr id="1308" name="Google Shape;1308;p15"/>
            <p:cNvCxnSpPr/>
            <p:nvPr/>
          </p:nvCxnSpPr>
          <p:spPr>
            <a:xfrm flipH="1" rot="10800000">
              <a:off x="1508500" y="4063550"/>
              <a:ext cx="4845900" cy="18000"/>
            </a:xfrm>
            <a:prstGeom prst="straightConnector1">
              <a:avLst/>
            </a:prstGeom>
            <a:noFill/>
            <a:ln cap="flat" cmpd="sng" w="19050">
              <a:solidFill>
                <a:srgbClr val="000000"/>
              </a:solidFill>
              <a:prstDash val="lgDash"/>
              <a:round/>
              <a:headEnd len="sm" w="sm" type="none"/>
              <a:tailEnd len="sm" w="sm" type="none"/>
            </a:ln>
          </p:spPr>
        </p:cxnSp>
        <p:pic>
          <p:nvPicPr>
            <p:cNvPr id="1309" name="Google Shape;1309;p15"/>
            <p:cNvPicPr preferRelativeResize="0"/>
            <p:nvPr/>
          </p:nvPicPr>
          <p:blipFill rotWithShape="1">
            <a:blip r:embed="rId3">
              <a:alphaModFix/>
            </a:blip>
            <a:srcRect b="0" l="0" r="0" t="0"/>
            <a:stretch/>
          </p:blipFill>
          <p:spPr>
            <a:xfrm>
              <a:off x="872263" y="1030050"/>
              <a:ext cx="7399464" cy="3961051"/>
            </a:xfrm>
            <a:prstGeom prst="rect">
              <a:avLst/>
            </a:prstGeom>
            <a:noFill/>
            <a:ln>
              <a:noFill/>
            </a:ln>
          </p:spPr>
        </p:pic>
      </p:grpSp>
      <p:sp>
        <p:nvSpPr>
          <p:cNvPr id="1310" name="Google Shape;1310;p15"/>
          <p:cNvSpPr txBox="1"/>
          <p:nvPr/>
        </p:nvSpPr>
        <p:spPr>
          <a:xfrm>
            <a:off x="5849375" y="460412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6"/>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Gender and Cancellation</a:t>
            </a:r>
            <a:endParaRPr/>
          </a:p>
        </p:txBody>
      </p:sp>
      <p:grpSp>
        <p:nvGrpSpPr>
          <p:cNvPr id="1316" name="Google Shape;1316;p16"/>
          <p:cNvGrpSpPr/>
          <p:nvPr/>
        </p:nvGrpSpPr>
        <p:grpSpPr>
          <a:xfrm>
            <a:off x="725988" y="957400"/>
            <a:ext cx="7399464" cy="3961051"/>
            <a:chOff x="872263" y="1015525"/>
            <a:chExt cx="7399464" cy="3961051"/>
          </a:xfrm>
        </p:grpSpPr>
        <p:cxnSp>
          <p:nvCxnSpPr>
            <p:cNvPr id="1317" name="Google Shape;1317;p16"/>
            <p:cNvCxnSpPr/>
            <p:nvPr/>
          </p:nvCxnSpPr>
          <p:spPr>
            <a:xfrm flipH="1" rot="10800000">
              <a:off x="1508500" y="4020025"/>
              <a:ext cx="5260200" cy="14400"/>
            </a:xfrm>
            <a:prstGeom prst="straightConnector1">
              <a:avLst/>
            </a:prstGeom>
            <a:noFill/>
            <a:ln cap="flat" cmpd="sng" w="19050">
              <a:solidFill>
                <a:srgbClr val="000000"/>
              </a:solidFill>
              <a:prstDash val="lgDash"/>
              <a:round/>
              <a:headEnd len="sm" w="sm" type="none"/>
              <a:tailEnd len="sm" w="sm" type="none"/>
            </a:ln>
          </p:spPr>
        </p:cxnSp>
        <p:pic>
          <p:nvPicPr>
            <p:cNvPr id="1318" name="Google Shape;1318;p16"/>
            <p:cNvPicPr preferRelativeResize="0"/>
            <p:nvPr/>
          </p:nvPicPr>
          <p:blipFill rotWithShape="1">
            <a:blip r:embed="rId3">
              <a:alphaModFix/>
            </a:blip>
            <a:srcRect b="0" l="0" r="0" t="0"/>
            <a:stretch/>
          </p:blipFill>
          <p:spPr>
            <a:xfrm>
              <a:off x="872263" y="1015525"/>
              <a:ext cx="7399464" cy="3961051"/>
            </a:xfrm>
            <a:prstGeom prst="rect">
              <a:avLst/>
            </a:prstGeom>
            <a:noFill/>
            <a:ln>
              <a:noFill/>
            </a:ln>
          </p:spPr>
        </p:pic>
      </p:grpSp>
      <p:sp>
        <p:nvSpPr>
          <p:cNvPr id="1319" name="Google Shape;1319;p16"/>
          <p:cNvSpPr txBox="1"/>
          <p:nvPr/>
        </p:nvSpPr>
        <p:spPr>
          <a:xfrm>
            <a:off x="8125450" y="1433575"/>
            <a:ext cx="1046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Male</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Female</a:t>
            </a:r>
            <a:endParaRPr b="0" i="0" sz="1400" u="none" cap="none" strike="noStrike">
              <a:solidFill>
                <a:schemeClr val="dk1"/>
              </a:solidFill>
              <a:latin typeface="Inter"/>
              <a:ea typeface="Inter"/>
              <a:cs typeface="Inter"/>
              <a:sym typeface="Inter"/>
            </a:endParaRPr>
          </a:p>
        </p:txBody>
      </p:sp>
      <p:sp>
        <p:nvSpPr>
          <p:cNvPr id="1320" name="Google Shape;1320;p16"/>
          <p:cNvSpPr txBox="1"/>
          <p:nvPr/>
        </p:nvSpPr>
        <p:spPr>
          <a:xfrm>
            <a:off x="4876200" y="4606400"/>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11"/>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Monthly Income</a:t>
            </a:r>
            <a:endParaRPr/>
          </a:p>
        </p:txBody>
      </p:sp>
      <p:pic>
        <p:nvPicPr>
          <p:cNvPr id="1326" name="Google Shape;1326;p11"/>
          <p:cNvPicPr preferRelativeResize="0"/>
          <p:nvPr/>
        </p:nvPicPr>
        <p:blipFill rotWithShape="1">
          <a:blip r:embed="rId3">
            <a:alphaModFix/>
          </a:blip>
          <a:srcRect b="0" l="0" r="0" t="0"/>
          <a:stretch/>
        </p:blipFill>
        <p:spPr>
          <a:xfrm>
            <a:off x="766450" y="993875"/>
            <a:ext cx="7611101" cy="3229425"/>
          </a:xfrm>
          <a:prstGeom prst="rect">
            <a:avLst/>
          </a:prstGeom>
          <a:noFill/>
          <a:ln>
            <a:noFill/>
          </a:ln>
        </p:spPr>
      </p:pic>
      <p:sp>
        <p:nvSpPr>
          <p:cNvPr id="1327" name="Google Shape;1327;p11"/>
          <p:cNvSpPr txBox="1"/>
          <p:nvPr/>
        </p:nvSpPr>
        <p:spPr>
          <a:xfrm>
            <a:off x="766500" y="4223300"/>
            <a:ext cx="761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There is a slight difference in income, between net income and gross income</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2"/>
          <p:cNvSpPr txBox="1"/>
          <p:nvPr/>
        </p:nvSpPr>
        <p:spPr>
          <a:xfrm>
            <a:off x="807000" y="4019875"/>
            <a:ext cx="7611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 ticket cancellation occurred within a short time frame between the booking time and departure time.</a:t>
            </a:r>
            <a:endParaRPr b="0" i="0" sz="1400" u="none" cap="none" strike="noStrike">
              <a:solidFill>
                <a:schemeClr val="dk1"/>
              </a:solidFill>
              <a:latin typeface="Inter"/>
              <a:ea typeface="Inter"/>
              <a:cs typeface="Inter"/>
              <a:sym typeface="Inter"/>
            </a:endParaRPr>
          </a:p>
        </p:txBody>
      </p:sp>
      <p:sp>
        <p:nvSpPr>
          <p:cNvPr id="1333" name="Google Shape;1333;p12"/>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Cancellations From Days Difference</a:t>
            </a:r>
            <a:endParaRPr/>
          </a:p>
        </p:txBody>
      </p:sp>
      <p:pic>
        <p:nvPicPr>
          <p:cNvPr id="1334" name="Google Shape;1334;p12"/>
          <p:cNvPicPr preferRelativeResize="0"/>
          <p:nvPr/>
        </p:nvPicPr>
        <p:blipFill rotWithShape="1">
          <a:blip r:embed="rId3">
            <a:alphaModFix/>
          </a:blip>
          <a:srcRect b="0" l="0" r="0" t="0"/>
          <a:stretch/>
        </p:blipFill>
        <p:spPr>
          <a:xfrm>
            <a:off x="747300" y="1001000"/>
            <a:ext cx="7649400" cy="301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8"/>
          <p:cNvSpPr txBox="1"/>
          <p:nvPr>
            <p:ph type="title"/>
          </p:nvPr>
        </p:nvSpPr>
        <p:spPr>
          <a:xfrm>
            <a:off x="725975" y="1740825"/>
            <a:ext cx="4386900" cy="1661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4800"/>
              <a:buNone/>
            </a:pPr>
            <a:r>
              <a:rPr lang="en-US"/>
              <a:t>Modelling</a:t>
            </a:r>
            <a:endParaRPr/>
          </a:p>
        </p:txBody>
      </p:sp>
      <p:sp>
        <p:nvSpPr>
          <p:cNvPr id="1340" name="Google Shape;1340;p18"/>
          <p:cNvSpPr/>
          <p:nvPr/>
        </p:nvSpPr>
        <p:spPr>
          <a:xfrm>
            <a:off x="1629524" y="4531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8"/>
          <p:cNvSpPr/>
          <p:nvPr/>
        </p:nvSpPr>
        <p:spPr>
          <a:xfrm>
            <a:off x="6000738" y="36512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2" name="Google Shape;1342;p18"/>
          <p:cNvGrpSpPr/>
          <p:nvPr/>
        </p:nvGrpSpPr>
        <p:grpSpPr>
          <a:xfrm>
            <a:off x="2014883" y="4348362"/>
            <a:ext cx="262163" cy="531538"/>
            <a:chOff x="2322875" y="1049950"/>
            <a:chExt cx="1301705" cy="2640525"/>
          </a:xfrm>
        </p:grpSpPr>
        <p:sp>
          <p:nvSpPr>
            <p:cNvPr id="1343" name="Google Shape;1343;p1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18"/>
          <p:cNvGrpSpPr/>
          <p:nvPr/>
        </p:nvGrpSpPr>
        <p:grpSpPr>
          <a:xfrm>
            <a:off x="4309833" y="649524"/>
            <a:ext cx="262163" cy="531538"/>
            <a:chOff x="2322875" y="1049950"/>
            <a:chExt cx="1301705" cy="2640525"/>
          </a:xfrm>
        </p:grpSpPr>
        <p:sp>
          <p:nvSpPr>
            <p:cNvPr id="1347" name="Google Shape;1347;p1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0" name="Google Shape;1350;p18"/>
          <p:cNvSpPr/>
          <p:nvPr/>
        </p:nvSpPr>
        <p:spPr>
          <a:xfrm flipH="1" rot="-138981">
            <a:off x="3098339" y="4190533"/>
            <a:ext cx="3267741" cy="1184784"/>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8"/>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8"/>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3" name="Google Shape;1353;p18"/>
          <p:cNvGrpSpPr/>
          <p:nvPr/>
        </p:nvGrpSpPr>
        <p:grpSpPr>
          <a:xfrm rot="5189599">
            <a:off x="6968783" y="451075"/>
            <a:ext cx="1575094" cy="1466273"/>
            <a:chOff x="1438025" y="366400"/>
            <a:chExt cx="4722574" cy="4396297"/>
          </a:xfrm>
        </p:grpSpPr>
        <p:sp>
          <p:nvSpPr>
            <p:cNvPr id="1354" name="Google Shape;1354;p18"/>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8"/>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8"/>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8"/>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8"/>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8"/>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8"/>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g2635ffb9471_0_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Modelling</a:t>
            </a:r>
            <a:endParaRPr/>
          </a:p>
        </p:txBody>
      </p:sp>
      <p:sp>
        <p:nvSpPr>
          <p:cNvPr id="1366" name="Google Shape;1366;g2635ffb9471_0_22"/>
          <p:cNvSpPr txBox="1"/>
          <p:nvPr>
            <p:ph idx="1" type="body"/>
          </p:nvPr>
        </p:nvSpPr>
        <p:spPr>
          <a:xfrm>
            <a:off x="720000" y="1116775"/>
            <a:ext cx="7704000" cy="325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b="1" lang="en-US">
                <a:latin typeface="Work Sans"/>
                <a:ea typeface="Work Sans"/>
                <a:cs typeface="Work Sans"/>
                <a:sym typeface="Work Sans"/>
              </a:rPr>
              <a:t>Split Data</a:t>
            </a:r>
            <a:endParaRPr b="1">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1st Split: Pretrain 80% — Test 20%</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2nd Split: Train 80% — Validation 20%</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b="1" lang="en-US">
                <a:latin typeface="Work Sans"/>
                <a:ea typeface="Work Sans"/>
                <a:cs typeface="Work Sans"/>
                <a:sym typeface="Work Sans"/>
              </a:rPr>
              <a:t>Metric</a:t>
            </a:r>
            <a:endParaRPr b="1">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Baseline:</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We use recall as a metric, because the data is imbalanced and we want to avoid false prediction of individuals who are predicted not to cancel but, in reality, they will cancel.</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After preprocessing data:</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We use accuracy as a metric, because we have handle the imbalanced data.</a:t>
            </a:r>
            <a:endParaRPr>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2"/>
          <p:cNvSpPr txBox="1"/>
          <p:nvPr>
            <p:ph type="title"/>
          </p:nvPr>
        </p:nvSpPr>
        <p:spPr>
          <a:xfrm>
            <a:off x="720000" y="2330047"/>
            <a:ext cx="4727700" cy="976800"/>
          </a:xfrm>
          <a:prstGeom prst="rect">
            <a:avLst/>
          </a:prstGeom>
          <a:noFill/>
          <a:ln>
            <a:noFill/>
          </a:ln>
        </p:spPr>
        <p:txBody>
          <a:bodyPr anchorCtr="0" anchor="ctr" bIns="91425" lIns="0" spcFirstLastPara="1" rIns="91425" wrap="square" tIns="91425">
            <a:noAutofit/>
          </a:bodyPr>
          <a:lstStyle/>
          <a:p>
            <a:pPr indent="0" lvl="0" marL="0" rtl="0" algn="l">
              <a:lnSpc>
                <a:spcPct val="100000"/>
              </a:lnSpc>
              <a:spcBef>
                <a:spcPts val="0"/>
              </a:spcBef>
              <a:spcAft>
                <a:spcPts val="0"/>
              </a:spcAft>
              <a:buSzPts val="3600"/>
              <a:buNone/>
            </a:pPr>
            <a:r>
              <a:rPr lang="en-US"/>
              <a:t>Objective</a:t>
            </a:r>
            <a:endParaRPr/>
          </a:p>
        </p:txBody>
      </p:sp>
      <p:sp>
        <p:nvSpPr>
          <p:cNvPr id="1073" name="Google Shape;1073;p2"/>
          <p:cNvSpPr txBox="1"/>
          <p:nvPr>
            <p:ph idx="1" type="subTitle"/>
          </p:nvPr>
        </p:nvSpPr>
        <p:spPr>
          <a:xfrm>
            <a:off x="720000" y="3323402"/>
            <a:ext cx="4727700" cy="417000"/>
          </a:xfrm>
          <a:prstGeom prst="rect">
            <a:avLst/>
          </a:prstGeom>
          <a:noFill/>
          <a:ln>
            <a:noFill/>
          </a:ln>
        </p:spPr>
        <p:txBody>
          <a:bodyPr anchorCtr="0" anchor="t" bIns="91425" lIns="0" spcFirstLastPara="1" rIns="91425" wrap="square" tIns="91425">
            <a:noAutofit/>
          </a:bodyPr>
          <a:lstStyle/>
          <a:p>
            <a:pPr indent="0" lvl="0" marL="0" rtl="0" algn="l">
              <a:lnSpc>
                <a:spcPct val="100000"/>
              </a:lnSpc>
              <a:spcBef>
                <a:spcPts val="0"/>
              </a:spcBef>
              <a:spcAft>
                <a:spcPts val="1600"/>
              </a:spcAft>
              <a:buSzPts val="1400"/>
              <a:buNone/>
            </a:pPr>
            <a:r>
              <a:rPr lang="en-US">
                <a:latin typeface="Work Sans"/>
                <a:ea typeface="Work Sans"/>
                <a:cs typeface="Work Sans"/>
                <a:sym typeface="Work Sans"/>
              </a:rPr>
              <a:t>To avoid travel ticket cancellation</a:t>
            </a:r>
            <a:endParaRPr>
              <a:latin typeface="Work Sans"/>
              <a:ea typeface="Work Sans"/>
              <a:cs typeface="Work Sans"/>
              <a:sym typeface="Work Sans"/>
            </a:endParaRPr>
          </a:p>
        </p:txBody>
      </p:sp>
      <p:sp>
        <p:nvSpPr>
          <p:cNvPr id="1074" name="Google Shape;1074;p2"/>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9" name="Google Shape;1079;p2"/>
          <p:cNvGrpSpPr/>
          <p:nvPr/>
        </p:nvGrpSpPr>
        <p:grpSpPr>
          <a:xfrm rot="-899705">
            <a:off x="5028206" y="4153776"/>
            <a:ext cx="965234" cy="920795"/>
            <a:chOff x="936800" y="644000"/>
            <a:chExt cx="3397834" cy="3241401"/>
          </a:xfrm>
        </p:grpSpPr>
        <p:sp>
          <p:nvSpPr>
            <p:cNvPr id="1080" name="Google Shape;1080;p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p2"/>
          <p:cNvGrpSpPr/>
          <p:nvPr/>
        </p:nvGrpSpPr>
        <p:grpSpPr>
          <a:xfrm rot="-5610401">
            <a:off x="6663508" y="661725"/>
            <a:ext cx="1575094" cy="1466273"/>
            <a:chOff x="1438025" y="366400"/>
            <a:chExt cx="4722574" cy="4396297"/>
          </a:xfrm>
        </p:grpSpPr>
        <p:sp>
          <p:nvSpPr>
            <p:cNvPr id="1091" name="Google Shape;1091;p2"/>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8" name="Google Shape;1098;p2"/>
          <p:cNvGrpSpPr/>
          <p:nvPr/>
        </p:nvGrpSpPr>
        <p:grpSpPr>
          <a:xfrm>
            <a:off x="4975821" y="2081899"/>
            <a:ext cx="262163" cy="531538"/>
            <a:chOff x="2322875" y="1049950"/>
            <a:chExt cx="1301705" cy="2640525"/>
          </a:xfrm>
        </p:grpSpPr>
        <p:sp>
          <p:nvSpPr>
            <p:cNvPr id="1099" name="Google Shape;1099;p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2"/>
          <p:cNvGrpSpPr/>
          <p:nvPr/>
        </p:nvGrpSpPr>
        <p:grpSpPr>
          <a:xfrm>
            <a:off x="5833958" y="397849"/>
            <a:ext cx="262163" cy="531538"/>
            <a:chOff x="2322875" y="1049950"/>
            <a:chExt cx="1301705" cy="2640525"/>
          </a:xfrm>
        </p:grpSpPr>
        <p:sp>
          <p:nvSpPr>
            <p:cNvPr id="1103" name="Google Shape;1103;p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6" name="Google Shape;1106;p2"/>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7" name="Google Shape;1107;p2"/>
          <p:cNvGrpSpPr/>
          <p:nvPr/>
        </p:nvGrpSpPr>
        <p:grpSpPr>
          <a:xfrm>
            <a:off x="3273980" y="642048"/>
            <a:ext cx="812117" cy="751366"/>
            <a:chOff x="940201" y="467822"/>
            <a:chExt cx="4254149" cy="3935914"/>
          </a:xfrm>
        </p:grpSpPr>
        <p:sp>
          <p:nvSpPr>
            <p:cNvPr id="1108" name="Google Shape;1108;p2"/>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9"/>
          <p:cNvSpPr txBox="1"/>
          <p:nvPr>
            <p:ph type="title"/>
          </p:nvPr>
        </p:nvSpPr>
        <p:spPr>
          <a:xfrm>
            <a:off x="720000" y="21110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Modelling (Baseline)</a:t>
            </a:r>
            <a:endParaRPr/>
          </a:p>
        </p:txBody>
      </p:sp>
      <p:graphicFrame>
        <p:nvGraphicFramePr>
          <p:cNvPr id="1372" name="Google Shape;1372;p19"/>
          <p:cNvGraphicFramePr/>
          <p:nvPr/>
        </p:nvGraphicFramePr>
        <p:xfrm>
          <a:off x="1207008" y="1132987"/>
          <a:ext cx="3000000" cy="3000000"/>
        </p:xfrm>
        <a:graphic>
          <a:graphicData uri="http://schemas.openxmlformats.org/drawingml/2006/table">
            <a:tbl>
              <a:tblPr bandRow="1" firstRow="1">
                <a:noFill/>
                <a:tableStyleId>{BC651878-E894-4DBE-AA2A-710B997A0D03}</a:tableStyleId>
              </a:tblPr>
              <a:tblGrid>
                <a:gridCol w="579100"/>
                <a:gridCol w="1664225"/>
                <a:gridCol w="1121675"/>
                <a:gridCol w="1121675"/>
                <a:gridCol w="1121675"/>
                <a:gridCol w="1121675"/>
              </a:tblGrid>
              <a:tr h="3462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0.981439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0.988804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0.889247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0.936387</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0.889377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0.758749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0.410391</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0.532671</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0.973953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0.914722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0.915828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0.915275</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0.980944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0.968145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0.905759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0.935913</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graphicFrame>
        <p:nvGraphicFramePr>
          <p:cNvPr id="1373" name="Google Shape;1373;p19"/>
          <p:cNvGraphicFramePr/>
          <p:nvPr/>
        </p:nvGraphicFramePr>
        <p:xfrm>
          <a:off x="1207008" y="3103897"/>
          <a:ext cx="3000000" cy="3000000"/>
        </p:xfrm>
        <a:graphic>
          <a:graphicData uri="http://schemas.openxmlformats.org/drawingml/2006/table">
            <a:tbl>
              <a:tblPr bandRow="1" firstRow="1">
                <a:noFill/>
                <a:tableStyleId>{BC651878-E894-4DBE-AA2A-710B997A0D03}</a:tableStyleId>
              </a:tblPr>
              <a:tblGrid>
                <a:gridCol w="579100"/>
                <a:gridCol w="1664225"/>
                <a:gridCol w="1121675"/>
                <a:gridCol w="1121675"/>
                <a:gridCol w="1121675"/>
                <a:gridCol w="1121675"/>
              </a:tblGrid>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0.981933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0.985961</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0.893638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0.937532</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0.892244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0.783163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0.400653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0.530110</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0.974855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0.919318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0.914519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0.916912</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0.982379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0.973436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0.908646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0.939926</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sp>
        <p:nvSpPr>
          <p:cNvPr id="1374" name="Google Shape;1374;p19"/>
          <p:cNvSpPr txBox="1"/>
          <p:nvPr/>
        </p:nvSpPr>
        <p:spPr>
          <a:xfrm>
            <a:off x="720000" y="836386"/>
            <a:ext cx="2063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Training Data Results</a:t>
            </a:r>
            <a:endParaRPr b="0" i="0" sz="1400" u="none" cap="none" strike="noStrike">
              <a:solidFill>
                <a:srgbClr val="000000"/>
              </a:solidFill>
              <a:latin typeface="Arial"/>
              <a:ea typeface="Arial"/>
              <a:cs typeface="Arial"/>
              <a:sym typeface="Arial"/>
            </a:endParaRPr>
          </a:p>
        </p:txBody>
      </p:sp>
      <p:sp>
        <p:nvSpPr>
          <p:cNvPr id="1375" name="Google Shape;1375;p19"/>
          <p:cNvSpPr txBox="1"/>
          <p:nvPr/>
        </p:nvSpPr>
        <p:spPr>
          <a:xfrm>
            <a:off x="720000" y="2792086"/>
            <a:ext cx="22413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Validation Data Results</a:t>
            </a:r>
            <a:endParaRPr b="0" i="0" sz="1400" u="none" cap="none" strike="noStrike">
              <a:solidFill>
                <a:srgbClr val="000000"/>
              </a:solidFill>
              <a:latin typeface="Arial"/>
              <a:ea typeface="Arial"/>
              <a:cs typeface="Arial"/>
              <a:sym typeface="Arial"/>
            </a:endParaRPr>
          </a:p>
        </p:txBody>
      </p:sp>
      <p:sp>
        <p:nvSpPr>
          <p:cNvPr id="1376" name="Google Shape;1376;p19"/>
          <p:cNvSpPr/>
          <p:nvPr/>
        </p:nvSpPr>
        <p:spPr>
          <a:xfrm>
            <a:off x="5693675" y="969875"/>
            <a:ext cx="1093200" cy="3952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20"/>
          <p:cNvSpPr txBox="1"/>
          <p:nvPr>
            <p:ph type="title"/>
          </p:nvPr>
        </p:nvSpPr>
        <p:spPr>
          <a:xfrm>
            <a:off x="720000" y="16164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Modelling (After Preprocessing Data)</a:t>
            </a:r>
            <a:endParaRPr sz="3200"/>
          </a:p>
        </p:txBody>
      </p:sp>
      <p:graphicFrame>
        <p:nvGraphicFramePr>
          <p:cNvPr id="1382" name="Google Shape;1382;p20"/>
          <p:cNvGraphicFramePr/>
          <p:nvPr/>
        </p:nvGraphicFramePr>
        <p:xfrm>
          <a:off x="1205023" y="1100315"/>
          <a:ext cx="3000000" cy="3000000"/>
        </p:xfrm>
        <a:graphic>
          <a:graphicData uri="http://schemas.openxmlformats.org/drawingml/2006/table">
            <a:tbl>
              <a:tblPr bandRow="1" firstRow="1">
                <a:noFill/>
                <a:tableStyleId>{BC651878-E894-4DBE-AA2A-710B997A0D03}</a:tableStyleId>
              </a:tblPr>
              <a:tblGrid>
                <a:gridCol w="579425"/>
                <a:gridCol w="1665225"/>
                <a:gridCol w="1122325"/>
                <a:gridCol w="1122325"/>
                <a:gridCol w="1122325"/>
                <a:gridCol w="1122325"/>
              </a:tblGrid>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0.958700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0.962366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0.955030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0.958684</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0.629637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0.623873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0.659299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0.641097</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0.956979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0.957999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0.956555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0.957086</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0.961377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0.966128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0.905759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0.961318</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graphicFrame>
        <p:nvGraphicFramePr>
          <p:cNvPr id="1383" name="Google Shape;1383;p20"/>
          <p:cNvGraphicFramePr/>
          <p:nvPr/>
        </p:nvGraphicFramePr>
        <p:xfrm>
          <a:off x="1205023" y="3037856"/>
          <a:ext cx="3000000" cy="3000000"/>
        </p:xfrm>
        <a:graphic>
          <a:graphicData uri="http://schemas.openxmlformats.org/drawingml/2006/table">
            <a:tbl>
              <a:tblPr bandRow="1" firstRow="1">
                <a:noFill/>
                <a:tableStyleId>{BC651878-E894-4DBE-AA2A-710B997A0D03}</a:tableStyleId>
              </a:tblPr>
              <a:tblGrid>
                <a:gridCol w="579425"/>
                <a:gridCol w="1665225"/>
                <a:gridCol w="1122325"/>
                <a:gridCol w="1122325"/>
                <a:gridCol w="1122325"/>
                <a:gridCol w="1122325"/>
              </a:tblGrid>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0.959009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0.962940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0.954027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0.958462</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0.624809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0.616706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0.642394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0.629288</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0.953503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0.952542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0.953718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0.953130</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0.963292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0.969346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0.956186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0.962721</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sp>
        <p:nvSpPr>
          <p:cNvPr id="1384" name="Google Shape;1384;p20"/>
          <p:cNvSpPr txBox="1"/>
          <p:nvPr/>
        </p:nvSpPr>
        <p:spPr>
          <a:xfrm>
            <a:off x="720000" y="798594"/>
            <a:ext cx="2063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Training Data Results</a:t>
            </a:r>
            <a:endParaRPr b="0" i="0" sz="1400" u="none" cap="none" strike="noStrike">
              <a:solidFill>
                <a:srgbClr val="000000"/>
              </a:solidFill>
              <a:latin typeface="Arial"/>
              <a:ea typeface="Arial"/>
              <a:cs typeface="Arial"/>
              <a:sym typeface="Arial"/>
            </a:endParaRPr>
          </a:p>
        </p:txBody>
      </p:sp>
      <p:sp>
        <p:nvSpPr>
          <p:cNvPr id="1385" name="Google Shape;1385;p20"/>
          <p:cNvSpPr txBox="1"/>
          <p:nvPr/>
        </p:nvSpPr>
        <p:spPr>
          <a:xfrm>
            <a:off x="719999" y="2739806"/>
            <a:ext cx="22413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Validation Data Results</a:t>
            </a:r>
            <a:endParaRPr b="0" i="0" sz="1400" u="none" cap="none" strike="noStrike">
              <a:solidFill>
                <a:srgbClr val="000000"/>
              </a:solidFill>
              <a:latin typeface="Arial"/>
              <a:ea typeface="Arial"/>
              <a:cs typeface="Arial"/>
              <a:sym typeface="Arial"/>
            </a:endParaRPr>
          </a:p>
        </p:txBody>
      </p:sp>
      <p:sp>
        <p:nvSpPr>
          <p:cNvPr id="1386" name="Google Shape;1386;p20"/>
          <p:cNvSpPr/>
          <p:nvPr/>
        </p:nvSpPr>
        <p:spPr>
          <a:xfrm>
            <a:off x="3481600" y="917588"/>
            <a:ext cx="1093200" cy="3952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1"/>
          <p:cNvSpPr txBox="1"/>
          <p:nvPr>
            <p:ph idx="1" type="subTitle"/>
          </p:nvPr>
        </p:nvSpPr>
        <p:spPr>
          <a:xfrm>
            <a:off x="726000" y="785250"/>
            <a:ext cx="7836900" cy="3807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US">
                <a:solidFill>
                  <a:srgbClr val="374151"/>
                </a:solidFill>
              </a:rPr>
              <a:t>The dataset consists of 101,017 rows and 21 columns. It is imbalanced and contains missing values, duplicated rows, and outliers. I performed label encoding, one-hot encoding, and changed the data type for the features. After preprocessing, the data has 25 columns and 32,686 rows. I split the dataset into 80% pretraining data and 20% test data, further dividing the pretraining data into training and validation sets.</a:t>
            </a:r>
            <a:endParaRPr>
              <a:solidFill>
                <a:srgbClr val="374151"/>
              </a:solidFill>
            </a:endParaRPr>
          </a:p>
          <a:p>
            <a:pPr indent="0" lvl="0" marL="0" rtl="0" algn="just">
              <a:lnSpc>
                <a:spcPct val="100000"/>
              </a:lnSpc>
              <a:spcBef>
                <a:spcPts val="1500"/>
              </a:spcBef>
              <a:spcAft>
                <a:spcPts val="0"/>
              </a:spcAft>
              <a:buSzPts val="1400"/>
              <a:buNone/>
            </a:pPr>
            <a:r>
              <a:rPr lang="en-US">
                <a:solidFill>
                  <a:srgbClr val="374151"/>
                </a:solidFill>
              </a:rPr>
              <a:t>I chose XGBoost, KNN, Decision Tree, and Random Forest as models to predict travel ticket cancellations. From the baseline model, I obtained results for training and validation that were not significantly different, indicating that the model is suitable for the data, except for the KNN model. The best result from the baseline model was the </a:t>
            </a:r>
            <a:r>
              <a:rPr b="1" lang="en-US">
                <a:solidFill>
                  <a:srgbClr val="374151"/>
                </a:solidFill>
              </a:rPr>
              <a:t>Decision Tree</a:t>
            </a:r>
            <a:r>
              <a:rPr lang="en-US">
                <a:solidFill>
                  <a:srgbClr val="374151"/>
                </a:solidFill>
              </a:rPr>
              <a:t>. After preprocessing the data, the results for training and validation were also not significantly different, indicating that the model is suitable for the data. The best result after preprocessing the data was </a:t>
            </a:r>
            <a:r>
              <a:rPr b="1" lang="en-US">
                <a:solidFill>
                  <a:srgbClr val="374151"/>
                </a:solidFill>
              </a:rPr>
              <a:t>Random Forest</a:t>
            </a:r>
            <a:r>
              <a:rPr lang="en-US">
                <a:solidFill>
                  <a:srgbClr val="374151"/>
                </a:solidFill>
              </a:rPr>
              <a:t> with higher accuracy than Decision Tree baseline model.</a:t>
            </a:r>
            <a:endParaRPr>
              <a:solidFill>
                <a:srgbClr val="374151"/>
              </a:solidFill>
            </a:endParaRPr>
          </a:p>
          <a:p>
            <a:pPr indent="0" lvl="0" marL="0" rtl="0" algn="just">
              <a:lnSpc>
                <a:spcPct val="100000"/>
              </a:lnSpc>
              <a:spcBef>
                <a:spcPts val="1500"/>
              </a:spcBef>
              <a:spcAft>
                <a:spcPts val="0"/>
              </a:spcAft>
              <a:buSzPts val="1400"/>
              <a:buNone/>
            </a:pPr>
            <a:r>
              <a:rPr lang="en-US">
                <a:solidFill>
                  <a:srgbClr val="374151"/>
                </a:solidFill>
              </a:rPr>
              <a:t>From this research, we can conclude that the performance of tree-based models is better than that of non-tree-based models. Tree-based models perform well even without preprocessing the data, suggesting that tree-based models are more robust with the data.</a:t>
            </a:r>
            <a:endParaRPr>
              <a:solidFill>
                <a:srgbClr val="374151"/>
              </a:solidFill>
            </a:endParaRPr>
          </a:p>
          <a:p>
            <a:pPr indent="0" lvl="0" marL="0" rtl="0" algn="just">
              <a:lnSpc>
                <a:spcPct val="100000"/>
              </a:lnSpc>
              <a:spcBef>
                <a:spcPts val="0"/>
              </a:spcBef>
              <a:spcAft>
                <a:spcPts val="1000"/>
              </a:spcAft>
              <a:buSzPts val="1400"/>
              <a:buNone/>
            </a:pPr>
            <a:r>
              <a:t/>
            </a:r>
            <a:endParaRPr/>
          </a:p>
        </p:txBody>
      </p:sp>
      <p:sp>
        <p:nvSpPr>
          <p:cNvPr id="1392" name="Google Shape;1392;p21"/>
          <p:cNvSpPr txBox="1"/>
          <p:nvPr>
            <p:ph type="title"/>
          </p:nvPr>
        </p:nvSpPr>
        <p:spPr>
          <a:xfrm>
            <a:off x="726000" y="154425"/>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22"/>
          <p:cNvSpPr txBox="1"/>
          <p:nvPr>
            <p:ph idx="1" type="subTitle"/>
          </p:nvPr>
        </p:nvSpPr>
        <p:spPr>
          <a:xfrm>
            <a:off x="735775" y="1402150"/>
            <a:ext cx="7692000" cy="3212100"/>
          </a:xfrm>
          <a:prstGeom prst="rect">
            <a:avLst/>
          </a:prstGeom>
          <a:noFill/>
          <a:ln>
            <a:noFill/>
          </a:ln>
        </p:spPr>
        <p:txBody>
          <a:bodyPr anchorCtr="0" anchor="t" bIns="91425" lIns="91425" spcFirstLastPara="1" rIns="91425" wrap="square" tIns="91425">
            <a:noAutofit/>
          </a:bodyPr>
          <a:lstStyle/>
          <a:p>
            <a:pPr indent="-342900" lvl="0" marL="342900" rtl="0" algn="just">
              <a:lnSpc>
                <a:spcPct val="115000"/>
              </a:lnSpc>
              <a:spcBef>
                <a:spcPts val="0"/>
              </a:spcBef>
              <a:spcAft>
                <a:spcPts val="0"/>
              </a:spcAft>
              <a:buSzPts val="1400"/>
              <a:buFont typeface="Arial"/>
              <a:buAutoNum type="arabicPeriod"/>
            </a:pPr>
            <a:r>
              <a:rPr lang="en-US"/>
              <a:t>Tightening regulations on booking and cancellation processes aims to reduce cancellations. </a:t>
            </a:r>
            <a:endParaRPr/>
          </a:p>
          <a:p>
            <a:pPr indent="-342900" lvl="0" marL="342900" rtl="0" algn="just">
              <a:lnSpc>
                <a:spcPct val="115000"/>
              </a:lnSpc>
              <a:spcBef>
                <a:spcPts val="0"/>
              </a:spcBef>
              <a:spcAft>
                <a:spcPts val="0"/>
              </a:spcAft>
              <a:buSzPts val="1400"/>
              <a:buFont typeface="Arial"/>
              <a:buAutoNum type="arabicPeriod"/>
            </a:pPr>
            <a:r>
              <a:rPr lang="en-US"/>
              <a:t>Providing the option to reschedule for customers intending to cancel their travel tickets is essential. </a:t>
            </a:r>
            <a:endParaRPr/>
          </a:p>
          <a:p>
            <a:pPr indent="-342900" lvl="0" marL="342900" rtl="0" algn="just">
              <a:lnSpc>
                <a:spcPct val="115000"/>
              </a:lnSpc>
              <a:spcBef>
                <a:spcPts val="0"/>
              </a:spcBef>
              <a:spcAft>
                <a:spcPts val="0"/>
              </a:spcAft>
              <a:buSzPts val="1400"/>
              <a:buFont typeface="Arial"/>
              <a:buAutoNum type="arabicPeriod"/>
            </a:pPr>
            <a:r>
              <a:rPr lang="en-US"/>
              <a:t>We need to establish fixed departure schedules for each route to enhance company resource efficiency. </a:t>
            </a:r>
            <a:endParaRPr/>
          </a:p>
          <a:p>
            <a:pPr indent="-342900" lvl="0" marL="342900" rtl="0" algn="just">
              <a:lnSpc>
                <a:spcPct val="115000"/>
              </a:lnSpc>
              <a:spcBef>
                <a:spcPts val="0"/>
              </a:spcBef>
              <a:spcAft>
                <a:spcPts val="0"/>
              </a:spcAft>
              <a:buSzPts val="1400"/>
              <a:buFont typeface="Arial"/>
              <a:buAutoNum type="arabicPeriod"/>
            </a:pPr>
            <a:r>
              <a:rPr lang="en-US"/>
              <a:t>Offering travel options that allows customers to choose more cost-effective alternatives.</a:t>
            </a:r>
            <a:endParaRPr/>
          </a:p>
          <a:p>
            <a:pPr indent="-342900" lvl="0" marL="342900" rtl="0" algn="just">
              <a:lnSpc>
                <a:spcPct val="115000"/>
              </a:lnSpc>
              <a:spcBef>
                <a:spcPts val="0"/>
              </a:spcBef>
              <a:spcAft>
                <a:spcPts val="0"/>
              </a:spcAft>
              <a:buSzPts val="1400"/>
              <a:buFont typeface="Arial"/>
              <a:buAutoNum type="arabicPeriod"/>
            </a:pPr>
            <a:r>
              <a:rPr lang="en-US"/>
              <a:t>Promoting destinations with the highest demand helps decrease the likelihood of ticket cancellations.</a:t>
            </a:r>
            <a:endParaRPr/>
          </a:p>
        </p:txBody>
      </p:sp>
      <p:sp>
        <p:nvSpPr>
          <p:cNvPr id="1398" name="Google Shape;1398;p22"/>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Business Recommendation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23"/>
          <p:cNvSpPr txBox="1"/>
          <p:nvPr>
            <p:ph type="title"/>
          </p:nvPr>
        </p:nvSpPr>
        <p:spPr>
          <a:xfrm>
            <a:off x="798625" y="2043275"/>
            <a:ext cx="7692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Thank You</a:t>
            </a:r>
            <a:endParaRPr/>
          </a:p>
        </p:txBody>
      </p:sp>
      <p:sp>
        <p:nvSpPr>
          <p:cNvPr id="1404" name="Google Shape;1404;p23"/>
          <p:cNvSpPr txBox="1"/>
          <p:nvPr/>
        </p:nvSpPr>
        <p:spPr>
          <a:xfrm>
            <a:off x="4531225" y="3642100"/>
            <a:ext cx="39594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Contact.</a:t>
            </a:r>
            <a:endParaRPr b="0" i="0" sz="1400" u="none" cap="none" strike="noStrike">
              <a:solidFill>
                <a:schemeClr val="dk1"/>
              </a:solidFill>
              <a:latin typeface="Work Sans"/>
              <a:ea typeface="Work Sans"/>
              <a:cs typeface="Work Sans"/>
              <a:sym typeface="Work Sans"/>
            </a:endParaRPr>
          </a:p>
          <a:p>
            <a:pPr indent="0" lvl="0" marL="0" marR="0" rtl="0" algn="r">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Work Sans"/>
                <a:ea typeface="Work Sans"/>
                <a:cs typeface="Work Sans"/>
                <a:sym typeface="Work Sans"/>
                <a:hlinkClick r:id="rId3"/>
              </a:rPr>
              <a:t>rghausr@gmail.com</a:t>
            </a:r>
            <a:endParaRPr b="0" i="0" sz="1400" u="none" cap="none" strike="noStrike">
              <a:solidFill>
                <a:schemeClr val="dk1"/>
              </a:solidFill>
              <a:latin typeface="Work Sans"/>
              <a:ea typeface="Work Sans"/>
              <a:cs typeface="Work Sans"/>
              <a:sym typeface="Work Sans"/>
            </a:endParaRPr>
          </a:p>
        </p:txBody>
      </p:sp>
      <p:pic>
        <p:nvPicPr>
          <p:cNvPr id="1405" name="Google Shape;1405;p23">
            <a:hlinkClick r:id="rId4"/>
          </p:cNvPr>
          <p:cNvPicPr preferRelativeResize="0"/>
          <p:nvPr/>
        </p:nvPicPr>
        <p:blipFill rotWithShape="1">
          <a:blip r:embed="rId5">
            <a:alphaModFix/>
          </a:blip>
          <a:srcRect b="0" l="0" r="0" t="0"/>
          <a:stretch/>
        </p:blipFill>
        <p:spPr>
          <a:xfrm>
            <a:off x="8077975" y="4257713"/>
            <a:ext cx="337249" cy="337249"/>
          </a:xfrm>
          <a:prstGeom prst="rect">
            <a:avLst/>
          </a:prstGeom>
          <a:noFill/>
          <a:ln>
            <a:noFill/>
          </a:ln>
        </p:spPr>
      </p:pic>
      <p:pic>
        <p:nvPicPr>
          <p:cNvPr id="1406" name="Google Shape;1406;p23"/>
          <p:cNvPicPr preferRelativeResize="0"/>
          <p:nvPr/>
        </p:nvPicPr>
        <p:blipFill rotWithShape="1">
          <a:blip r:embed="rId6">
            <a:alphaModFix/>
          </a:blip>
          <a:srcRect b="0" l="0" r="0" t="0"/>
          <a:stretch/>
        </p:blipFill>
        <p:spPr>
          <a:xfrm>
            <a:off x="7431750" y="4200138"/>
            <a:ext cx="646226" cy="452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Outline</a:t>
            </a:r>
            <a:endParaRPr/>
          </a:p>
        </p:txBody>
      </p:sp>
      <p:sp>
        <p:nvSpPr>
          <p:cNvPr id="1121" name="Google Shape;1121;p3"/>
          <p:cNvSpPr txBox="1"/>
          <p:nvPr>
            <p:ph idx="7" type="title"/>
          </p:nvPr>
        </p:nvSpPr>
        <p:spPr>
          <a:xfrm>
            <a:off x="725975" y="1447052"/>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01</a:t>
            </a:r>
            <a:endParaRPr/>
          </a:p>
        </p:txBody>
      </p:sp>
      <p:sp>
        <p:nvSpPr>
          <p:cNvPr id="1122" name="Google Shape;1122;p3"/>
          <p:cNvSpPr txBox="1"/>
          <p:nvPr>
            <p:ph idx="8" type="title"/>
          </p:nvPr>
        </p:nvSpPr>
        <p:spPr>
          <a:xfrm>
            <a:off x="725975" y="3039574"/>
            <a:ext cx="9144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04</a:t>
            </a:r>
            <a:endParaRPr/>
          </a:p>
        </p:txBody>
      </p:sp>
      <p:sp>
        <p:nvSpPr>
          <p:cNvPr id="1123" name="Google Shape;1123;p3"/>
          <p:cNvSpPr txBox="1"/>
          <p:nvPr>
            <p:ph idx="9" type="title"/>
          </p:nvPr>
        </p:nvSpPr>
        <p:spPr>
          <a:xfrm>
            <a:off x="3400644" y="1447052"/>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02</a:t>
            </a:r>
            <a:endParaRPr/>
          </a:p>
        </p:txBody>
      </p:sp>
      <p:sp>
        <p:nvSpPr>
          <p:cNvPr id="1124" name="Google Shape;1124;p3"/>
          <p:cNvSpPr txBox="1"/>
          <p:nvPr>
            <p:ph idx="13" type="title"/>
          </p:nvPr>
        </p:nvSpPr>
        <p:spPr>
          <a:xfrm>
            <a:off x="3400644" y="3039566"/>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05</a:t>
            </a:r>
            <a:endParaRPr/>
          </a:p>
        </p:txBody>
      </p:sp>
      <p:sp>
        <p:nvSpPr>
          <p:cNvPr id="1125" name="Google Shape;1125;p3"/>
          <p:cNvSpPr txBox="1"/>
          <p:nvPr>
            <p:ph idx="14" type="title"/>
          </p:nvPr>
        </p:nvSpPr>
        <p:spPr>
          <a:xfrm>
            <a:off x="6075320" y="1447052"/>
            <a:ext cx="9144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03</a:t>
            </a:r>
            <a:endParaRPr/>
          </a:p>
        </p:txBody>
      </p:sp>
      <p:sp>
        <p:nvSpPr>
          <p:cNvPr id="1126" name="Google Shape;1126;p3"/>
          <p:cNvSpPr txBox="1"/>
          <p:nvPr>
            <p:ph idx="15" type="title"/>
          </p:nvPr>
        </p:nvSpPr>
        <p:spPr>
          <a:xfrm>
            <a:off x="6075326" y="3039574"/>
            <a:ext cx="9162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06</a:t>
            </a:r>
            <a:endParaRPr/>
          </a:p>
        </p:txBody>
      </p:sp>
      <p:sp>
        <p:nvSpPr>
          <p:cNvPr id="1127" name="Google Shape;1127;p3"/>
          <p:cNvSpPr txBox="1"/>
          <p:nvPr>
            <p:ph idx="16" type="subTitle"/>
          </p:nvPr>
        </p:nvSpPr>
        <p:spPr>
          <a:xfrm>
            <a:off x="719975" y="2165960"/>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Business &amp; Data Understanding</a:t>
            </a:r>
            <a:endParaRPr/>
          </a:p>
        </p:txBody>
      </p:sp>
      <p:sp>
        <p:nvSpPr>
          <p:cNvPr id="1128" name="Google Shape;1128;p3"/>
          <p:cNvSpPr txBox="1"/>
          <p:nvPr>
            <p:ph idx="17" type="subTitle"/>
          </p:nvPr>
        </p:nvSpPr>
        <p:spPr>
          <a:xfrm>
            <a:off x="3397645" y="2168258"/>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 Preprocessing</a:t>
            </a:r>
            <a:endParaRPr/>
          </a:p>
        </p:txBody>
      </p:sp>
      <p:sp>
        <p:nvSpPr>
          <p:cNvPr id="1129" name="Google Shape;1129;p3"/>
          <p:cNvSpPr txBox="1"/>
          <p:nvPr>
            <p:ph idx="18" type="subTitle"/>
          </p:nvPr>
        </p:nvSpPr>
        <p:spPr>
          <a:xfrm>
            <a:off x="725975" y="3463243"/>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Modelling</a:t>
            </a:r>
            <a:endParaRPr/>
          </a:p>
        </p:txBody>
      </p:sp>
      <p:sp>
        <p:nvSpPr>
          <p:cNvPr id="1130" name="Google Shape;1130;p3"/>
          <p:cNvSpPr txBox="1"/>
          <p:nvPr>
            <p:ph idx="19" type="subTitle"/>
          </p:nvPr>
        </p:nvSpPr>
        <p:spPr>
          <a:xfrm>
            <a:off x="3400644" y="3463243"/>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Conclusion</a:t>
            </a:r>
            <a:endParaRPr/>
          </a:p>
        </p:txBody>
      </p:sp>
      <p:sp>
        <p:nvSpPr>
          <p:cNvPr id="1131" name="Google Shape;1131;p3"/>
          <p:cNvSpPr txBox="1"/>
          <p:nvPr>
            <p:ph idx="20" type="subTitle"/>
          </p:nvPr>
        </p:nvSpPr>
        <p:spPr>
          <a:xfrm>
            <a:off x="6075315" y="2127469"/>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a:t>
            </a:r>
            <a:endParaRPr/>
          </a:p>
          <a:p>
            <a:pPr indent="0" lvl="0" marL="0" rtl="0" algn="l">
              <a:lnSpc>
                <a:spcPct val="100000"/>
              </a:lnSpc>
              <a:spcBef>
                <a:spcPts val="0"/>
              </a:spcBef>
              <a:spcAft>
                <a:spcPts val="0"/>
              </a:spcAft>
              <a:buSzPts val="2400"/>
              <a:buNone/>
            </a:pPr>
            <a:r>
              <a:rPr lang="en-US"/>
              <a:t>Analysis</a:t>
            </a:r>
            <a:endParaRPr/>
          </a:p>
        </p:txBody>
      </p:sp>
      <p:sp>
        <p:nvSpPr>
          <p:cNvPr id="1132" name="Google Shape;1132;p3"/>
          <p:cNvSpPr txBox="1"/>
          <p:nvPr>
            <p:ph idx="21" type="subTitle"/>
          </p:nvPr>
        </p:nvSpPr>
        <p:spPr>
          <a:xfrm>
            <a:off x="6075325" y="3782225"/>
            <a:ext cx="25020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Business Recommendation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Business Understanding</a:t>
            </a:r>
            <a:endParaRPr/>
          </a:p>
        </p:txBody>
      </p:sp>
      <p:sp>
        <p:nvSpPr>
          <p:cNvPr id="1138" name="Google Shape;1138;p4"/>
          <p:cNvSpPr txBox="1"/>
          <p:nvPr>
            <p:ph idx="2" type="subTitle"/>
          </p:nvPr>
        </p:nvSpPr>
        <p:spPr>
          <a:xfrm>
            <a:off x="720000" y="1210559"/>
            <a:ext cx="6813936" cy="3389794"/>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800"/>
              <a:buNone/>
            </a:pPr>
            <a:r>
              <a:rPr i="0" lang="en-US">
                <a:solidFill>
                  <a:schemeClr val="dk1"/>
                </a:solidFill>
                <a:latin typeface="Work Sans"/>
                <a:ea typeface="Work Sans"/>
                <a:cs typeface="Work Sans"/>
                <a:sym typeface="Work Sans"/>
              </a:rPr>
              <a:t>Predicting travel ticket cancellations is crucial for various reasons:</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Company Profitability</a:t>
            </a:r>
            <a:r>
              <a:rPr i="0" lang="en-US">
                <a:solidFill>
                  <a:schemeClr val="dk1"/>
                </a:solidFill>
                <a:latin typeface="Work Sans"/>
                <a:ea typeface="Work Sans"/>
                <a:cs typeface="Work Sans"/>
                <a:sym typeface="Work Sans"/>
              </a:rPr>
              <a:t>: Anticipating cancellations can significantly impact company profit by optimizing income and enhancing the reputation of the travel agency. This involves strategies to increase income, expand services, and build a larger and better travel brand.</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Operational Efficiency</a:t>
            </a:r>
            <a:r>
              <a:rPr i="0" lang="en-US">
                <a:solidFill>
                  <a:schemeClr val="dk1"/>
                </a:solidFill>
                <a:latin typeface="Work Sans"/>
                <a:ea typeface="Work Sans"/>
                <a:cs typeface="Work Sans"/>
                <a:sym typeface="Work Sans"/>
              </a:rPr>
              <a:t>: By predicting cancellations, the travel agency can prioritize routes and transportation options that exhibit lower tendencies of ticket cancellations. This leads to improved operational efficiency as resources can be allocated more effectively.</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Service Regulation</a:t>
            </a:r>
            <a:r>
              <a:rPr i="0" lang="en-US">
                <a:solidFill>
                  <a:schemeClr val="dk1"/>
                </a:solidFill>
                <a:latin typeface="Work Sans"/>
                <a:ea typeface="Work Sans"/>
                <a:cs typeface="Work Sans"/>
                <a:sym typeface="Work Sans"/>
              </a:rPr>
              <a:t>: Understanding the timing of cancellations enables the implementation of effective service regulations. This knowledge can be leveraged to prevent ticket cancellations by creating and enforcing regulations that address common cancellation patterns.</a:t>
            </a:r>
            <a:endParaRPr/>
          </a:p>
          <a:p>
            <a:pPr indent="-139700" lvl="0" marL="457200" rtl="0" algn="l">
              <a:lnSpc>
                <a:spcPct val="100000"/>
              </a:lnSpc>
              <a:spcBef>
                <a:spcPts val="0"/>
              </a:spcBef>
              <a:spcAft>
                <a:spcPts val="0"/>
              </a:spcAft>
              <a:buSzPts val="2800"/>
              <a:buFont typeface="Arial"/>
              <a:buNone/>
            </a:pPr>
            <a:r>
              <a:t/>
            </a:r>
            <a:endParaRPr i="0">
              <a:solidFill>
                <a:schemeClr val="dk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5"/>
          <p:cNvSpPr txBox="1"/>
          <p:nvPr>
            <p:ph type="title"/>
          </p:nvPr>
        </p:nvSpPr>
        <p:spPr>
          <a:xfrm>
            <a:off x="718900" y="1194131"/>
            <a:ext cx="3852000" cy="69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00"/>
              <a:buNone/>
            </a:pPr>
            <a:r>
              <a:rPr lang="en-US"/>
              <a:t>About Dataset</a:t>
            </a:r>
            <a:endParaRPr/>
          </a:p>
          <a:p>
            <a:pPr indent="0" lvl="0" marL="0" rtl="0" algn="l">
              <a:lnSpc>
                <a:spcPct val="100000"/>
              </a:lnSpc>
              <a:spcBef>
                <a:spcPts val="0"/>
              </a:spcBef>
              <a:spcAft>
                <a:spcPts val="0"/>
              </a:spcAft>
              <a:buSzPts val="3500"/>
              <a:buNone/>
            </a:pPr>
            <a:r>
              <a:t/>
            </a:r>
            <a:endParaRPr/>
          </a:p>
        </p:txBody>
      </p:sp>
      <p:sp>
        <p:nvSpPr>
          <p:cNvPr id="1144" name="Google Shape;1144;p5"/>
          <p:cNvSpPr txBox="1"/>
          <p:nvPr>
            <p:ph idx="1" type="subTitle"/>
          </p:nvPr>
        </p:nvSpPr>
        <p:spPr>
          <a:xfrm>
            <a:off x="707510" y="1951284"/>
            <a:ext cx="3852000" cy="1971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b="0" i="0" lang="en-US">
                <a:latin typeface="Inter"/>
                <a:ea typeface="Inter"/>
                <a:cs typeface="Inter"/>
                <a:sym typeface="Inter"/>
              </a:rPr>
              <a:t>The dataset contains various information about passengers who have registered for a trip through a travel booking website.</a:t>
            </a:r>
            <a:endParaRPr/>
          </a:p>
          <a:p>
            <a:pPr indent="0" lvl="0" marL="0" rtl="0" algn="just">
              <a:lnSpc>
                <a:spcPct val="100000"/>
              </a:lnSpc>
              <a:spcBef>
                <a:spcPts val="0"/>
              </a:spcBef>
              <a:spcAft>
                <a:spcPts val="0"/>
              </a:spcAft>
              <a:buSzPts val="1600"/>
              <a:buNone/>
            </a:pPr>
            <a:r>
              <a:rPr b="0" i="0" lang="en-US">
                <a:latin typeface="Inter"/>
                <a:ea typeface="Inter"/>
                <a:cs typeface="Inter"/>
                <a:sym typeface="Inter"/>
              </a:rPr>
              <a:t>This dataset provides valuable insights into passenger travel patterns, booking behavior, and trip cancellations, which can be used for various analyses and predictions in the travel industry.</a:t>
            </a:r>
            <a:endParaRPr/>
          </a:p>
        </p:txBody>
      </p:sp>
      <p:grpSp>
        <p:nvGrpSpPr>
          <p:cNvPr id="1145" name="Google Shape;1145;p5"/>
          <p:cNvGrpSpPr/>
          <p:nvPr/>
        </p:nvGrpSpPr>
        <p:grpSpPr>
          <a:xfrm rot="1120373">
            <a:off x="7693214" y="4921592"/>
            <a:ext cx="330834" cy="297650"/>
            <a:chOff x="1141181" y="262025"/>
            <a:chExt cx="4067197" cy="4352098"/>
          </a:xfrm>
        </p:grpSpPr>
        <p:sp>
          <p:nvSpPr>
            <p:cNvPr id="1146" name="Google Shape;1146;p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9" name="Google Shape;1159;p5"/>
          <p:cNvSpPr/>
          <p:nvPr/>
        </p:nvSpPr>
        <p:spPr>
          <a:xfrm>
            <a:off x="7104149" y="41576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0" name="Google Shape;1160;p5"/>
          <p:cNvGrpSpPr/>
          <p:nvPr/>
        </p:nvGrpSpPr>
        <p:grpSpPr>
          <a:xfrm rot="-1308350">
            <a:off x="7722279" y="1641391"/>
            <a:ext cx="415487" cy="333258"/>
            <a:chOff x="936800" y="644000"/>
            <a:chExt cx="3397834" cy="3241401"/>
          </a:xfrm>
        </p:grpSpPr>
        <p:sp>
          <p:nvSpPr>
            <p:cNvPr id="1161" name="Google Shape;1161;p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5"/>
          <p:cNvGrpSpPr/>
          <p:nvPr/>
        </p:nvGrpSpPr>
        <p:grpSpPr>
          <a:xfrm>
            <a:off x="4074033" y="340049"/>
            <a:ext cx="262163" cy="531538"/>
            <a:chOff x="2322875" y="1049950"/>
            <a:chExt cx="1301705" cy="2640525"/>
          </a:xfrm>
        </p:grpSpPr>
        <p:sp>
          <p:nvSpPr>
            <p:cNvPr id="1172" name="Google Shape;1172;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5" name="Google Shape;1175;p5"/>
          <p:cNvGrpSpPr/>
          <p:nvPr/>
        </p:nvGrpSpPr>
        <p:grpSpPr>
          <a:xfrm>
            <a:off x="2884972" y="4503183"/>
            <a:ext cx="262163" cy="531538"/>
            <a:chOff x="2322875" y="1049950"/>
            <a:chExt cx="1301705" cy="2640525"/>
          </a:xfrm>
        </p:grpSpPr>
        <p:sp>
          <p:nvSpPr>
            <p:cNvPr id="1176" name="Google Shape;1176;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9" name="Google Shape;1179;p5"/>
          <p:cNvSpPr/>
          <p:nvPr/>
        </p:nvSpPr>
        <p:spPr>
          <a:xfrm rot="-673596">
            <a:off x="-1018569" y="-750354"/>
            <a:ext cx="3237578" cy="1765350"/>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0" name="Google Shape;1180;p5"/>
          <p:cNvGrpSpPr/>
          <p:nvPr/>
        </p:nvGrpSpPr>
        <p:grpSpPr>
          <a:xfrm rot="-3736953">
            <a:off x="503129" y="355390"/>
            <a:ext cx="766600" cy="713636"/>
            <a:chOff x="1438025" y="366400"/>
            <a:chExt cx="4722574" cy="4396297"/>
          </a:xfrm>
        </p:grpSpPr>
        <p:sp>
          <p:nvSpPr>
            <p:cNvPr id="1181" name="Google Shape;1181;p5"/>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8" name="Google Shape;1188;p5"/>
          <p:cNvSpPr txBox="1"/>
          <p:nvPr/>
        </p:nvSpPr>
        <p:spPr>
          <a:xfrm>
            <a:off x="2378072" y="47566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r>
              <a:rPr b="0" i="0" lang="en-US" sz="1000" u="none" cap="none" strike="noStrike">
                <a:solidFill>
                  <a:schemeClr val="dk1"/>
                </a:solidFill>
                <a:latin typeface="Work Sans"/>
                <a:ea typeface="Work Sans"/>
                <a:cs typeface="Work Sans"/>
                <a:sym typeface="Work Sans"/>
              </a:rPr>
              <a:t> </a:t>
            </a:r>
            <a:r>
              <a:rPr b="1" i="0" lang="en-US" sz="1200" u="sng" cap="none" strike="noStrike">
                <a:solidFill>
                  <a:srgbClr val="692300"/>
                </a:solid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sp>
        <p:nvSpPr>
          <p:cNvPr id="1189" name="Google Shape;1189;p5"/>
          <p:cNvSpPr txBox="1"/>
          <p:nvPr/>
        </p:nvSpPr>
        <p:spPr>
          <a:xfrm>
            <a:off x="5352822" y="1980804"/>
            <a:ext cx="1079143"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Features</a:t>
            </a:r>
            <a:endParaRPr b="0" i="0" sz="1400" u="none" cap="none" strike="noStrike">
              <a:solidFill>
                <a:srgbClr val="000000"/>
              </a:solidFill>
              <a:latin typeface="Arial"/>
              <a:ea typeface="Arial"/>
              <a:cs typeface="Arial"/>
              <a:sym typeface="Arial"/>
            </a:endParaRPr>
          </a:p>
        </p:txBody>
      </p:sp>
      <p:sp>
        <p:nvSpPr>
          <p:cNvPr id="1190" name="Google Shape;1190;p5"/>
          <p:cNvSpPr/>
          <p:nvPr/>
        </p:nvSpPr>
        <p:spPr>
          <a:xfrm>
            <a:off x="6637966" y="2232442"/>
            <a:ext cx="549244" cy="266167"/>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1" name="Google Shape;1191;p5"/>
          <p:cNvSpPr txBox="1"/>
          <p:nvPr/>
        </p:nvSpPr>
        <p:spPr>
          <a:xfrm>
            <a:off x="7316000" y="1978074"/>
            <a:ext cx="1079143"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Features</a:t>
            </a:r>
            <a:endParaRPr b="0" i="0" sz="1400" u="none" cap="none" strike="noStrike">
              <a:solidFill>
                <a:srgbClr val="000000"/>
              </a:solidFill>
              <a:latin typeface="Arial"/>
              <a:ea typeface="Arial"/>
              <a:cs typeface="Arial"/>
              <a:sym typeface="Arial"/>
            </a:endParaRPr>
          </a:p>
        </p:txBody>
      </p:sp>
      <p:sp>
        <p:nvSpPr>
          <p:cNvPr id="1192" name="Google Shape;1192;p5"/>
          <p:cNvSpPr txBox="1"/>
          <p:nvPr/>
        </p:nvSpPr>
        <p:spPr>
          <a:xfrm>
            <a:off x="5218964" y="2929497"/>
            <a:ext cx="1330814"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101017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Rows</a:t>
            </a:r>
            <a:endParaRPr b="0" i="0" sz="1400" u="none" cap="none" strike="noStrike">
              <a:solidFill>
                <a:srgbClr val="000000"/>
              </a:solidFill>
              <a:latin typeface="Arial"/>
              <a:ea typeface="Arial"/>
              <a:cs typeface="Arial"/>
              <a:sym typeface="Arial"/>
            </a:endParaRPr>
          </a:p>
        </p:txBody>
      </p:sp>
      <p:sp>
        <p:nvSpPr>
          <p:cNvPr id="1193" name="Google Shape;1193;p5"/>
          <p:cNvSpPr/>
          <p:nvPr/>
        </p:nvSpPr>
        <p:spPr>
          <a:xfrm>
            <a:off x="6637966" y="3187344"/>
            <a:ext cx="549244" cy="266167"/>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4" name="Google Shape;1194;p5"/>
          <p:cNvSpPr txBox="1"/>
          <p:nvPr/>
        </p:nvSpPr>
        <p:spPr>
          <a:xfrm>
            <a:off x="7196742" y="2929497"/>
            <a:ext cx="1322798"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101015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Rows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6"/>
          <p:cNvSpPr txBox="1"/>
          <p:nvPr>
            <p:ph type="title"/>
          </p:nvPr>
        </p:nvSpPr>
        <p:spPr>
          <a:xfrm>
            <a:off x="720000" y="5193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latin typeface="Work Sans"/>
                <a:ea typeface="Work Sans"/>
                <a:cs typeface="Work Sans"/>
                <a:sym typeface="Work Sans"/>
              </a:rPr>
              <a:t>Data Understanding</a:t>
            </a:r>
            <a:endParaRPr>
              <a:solidFill>
                <a:schemeClr val="dk1"/>
              </a:solidFill>
              <a:latin typeface="Work Sans"/>
              <a:ea typeface="Work Sans"/>
              <a:cs typeface="Work Sans"/>
              <a:sym typeface="Work Sans"/>
            </a:endParaRPr>
          </a:p>
        </p:txBody>
      </p:sp>
      <p:sp>
        <p:nvSpPr>
          <p:cNvPr id="1200" name="Google Shape;1200;p6"/>
          <p:cNvSpPr txBox="1"/>
          <p:nvPr/>
        </p:nvSpPr>
        <p:spPr>
          <a:xfrm>
            <a:off x="3259033" y="46818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br>
              <a:rPr b="0" i="0" lang="en-US" sz="1000" u="none" cap="none" strike="noStrike">
                <a:solidFill>
                  <a:schemeClr val="dk1"/>
                </a:solidFill>
                <a:latin typeface="Work Sans"/>
                <a:ea typeface="Work Sans"/>
                <a:cs typeface="Work Sans"/>
                <a:sym typeface="Work Sans"/>
              </a:rPr>
            </a:br>
            <a:r>
              <a:rPr b="1" i="0" lang="en-US" sz="1200" u="none" cap="none" strike="noStrike">
                <a:solidFill>
                  <a:schemeClr val="dk1"/>
                </a:solidFill>
                <a:uFill>
                  <a:noFill/>
                </a:u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graphicFrame>
        <p:nvGraphicFramePr>
          <p:cNvPr id="1201" name="Google Shape;1201;p6"/>
          <p:cNvGraphicFramePr/>
          <p:nvPr/>
        </p:nvGraphicFramePr>
        <p:xfrm>
          <a:off x="1133253" y="1108721"/>
          <a:ext cx="3000000" cy="3000000"/>
        </p:xfrm>
        <a:graphic>
          <a:graphicData uri="http://schemas.openxmlformats.org/drawingml/2006/table">
            <a:tbl>
              <a:tblPr bandRow="1" firstRow="1">
                <a:noFill/>
                <a:tableStyleId>{BC651878-E894-4DBE-AA2A-710B997A0D03}</a:tableStyleId>
              </a:tblPr>
              <a:tblGrid>
                <a:gridCol w="575800"/>
                <a:gridCol w="2862950"/>
                <a:gridCol w="1719375"/>
                <a:gridCol w="1719375"/>
              </a:tblGrid>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Feature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Missing Values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Percentage(%)</a:t>
                      </a:r>
                      <a:endParaRPr sz="1400" u="none" cap="none" strike="noStrike"/>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HashPassportNumber_p</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100155</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99.15</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CancelTime</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85691</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84.83</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UserID</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58474</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57.89</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HashEmail</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57933</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57.35</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VehicleClass</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38450</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38.06</a:t>
                      </a:r>
                      <a:endParaRPr sz="1400" u="none" cap="none" strike="noStrike">
                        <a:latin typeface="Work Sans"/>
                        <a:ea typeface="Work Sans"/>
                        <a:cs typeface="Work Sans"/>
                        <a:sym typeface="Work Sans"/>
                      </a:endParaRPr>
                    </a:p>
                  </a:txBody>
                  <a:tcPr marT="45725" marB="45725" marR="91450" marL="91450"/>
                </a:tc>
              </a:tr>
            </a:tbl>
          </a:graphicData>
        </a:graphic>
      </p:graphicFrame>
      <p:sp>
        <p:nvSpPr>
          <p:cNvPr id="1202" name="Google Shape;1202;p6"/>
          <p:cNvSpPr txBox="1"/>
          <p:nvPr/>
        </p:nvSpPr>
        <p:spPr>
          <a:xfrm>
            <a:off x="812169" y="800944"/>
            <a:ext cx="15055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Work Sans"/>
                <a:ea typeface="Work Sans"/>
                <a:cs typeface="Work Sans"/>
                <a:sym typeface="Work Sans"/>
              </a:rPr>
              <a:t>Missing Values</a:t>
            </a:r>
            <a:endParaRPr b="1" i="0" sz="1400" u="none" cap="none" strike="noStrike">
              <a:solidFill>
                <a:schemeClr val="dk1"/>
              </a:solidFill>
              <a:latin typeface="Work Sans"/>
              <a:ea typeface="Work Sans"/>
              <a:cs typeface="Work Sans"/>
              <a:sym typeface="Work Sans"/>
            </a:endParaRPr>
          </a:p>
        </p:txBody>
      </p:sp>
      <p:sp>
        <p:nvSpPr>
          <p:cNvPr id="1203" name="Google Shape;1203;p6"/>
          <p:cNvSpPr txBox="1"/>
          <p:nvPr/>
        </p:nvSpPr>
        <p:spPr>
          <a:xfrm>
            <a:off x="4806415" y="3912348"/>
            <a:ext cx="2284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Categorical Columns</a:t>
            </a:r>
            <a:endParaRPr b="0" i="0" sz="1400" u="none" cap="none" strike="noStrike">
              <a:solidFill>
                <a:srgbClr val="000000"/>
              </a:solidFill>
              <a:latin typeface="Arial"/>
              <a:ea typeface="Arial"/>
              <a:cs typeface="Arial"/>
              <a:sym typeface="Arial"/>
            </a:endParaRPr>
          </a:p>
        </p:txBody>
      </p:sp>
      <p:sp>
        <p:nvSpPr>
          <p:cNvPr id="1204" name="Google Shape;1204;p6"/>
          <p:cNvSpPr txBox="1"/>
          <p:nvPr/>
        </p:nvSpPr>
        <p:spPr>
          <a:xfrm>
            <a:off x="2427033" y="3912348"/>
            <a:ext cx="21693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Numerical Columns</a:t>
            </a:r>
            <a:endParaRPr b="0" i="0" sz="1400" u="none" cap="none" strike="noStrike">
              <a:solidFill>
                <a:srgbClr val="000000"/>
              </a:solidFill>
              <a:latin typeface="Arial"/>
              <a:ea typeface="Arial"/>
              <a:cs typeface="Arial"/>
              <a:sym typeface="Arial"/>
            </a:endParaRPr>
          </a:p>
        </p:txBody>
      </p:sp>
      <p:sp>
        <p:nvSpPr>
          <p:cNvPr id="1205" name="Google Shape;1205;p6"/>
          <p:cNvSpPr txBox="1"/>
          <p:nvPr/>
        </p:nvSpPr>
        <p:spPr>
          <a:xfrm>
            <a:off x="3620457" y="3040221"/>
            <a:ext cx="19032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Duplicated Rows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g2635ffb9471_0_2"/>
          <p:cNvSpPr txBox="1"/>
          <p:nvPr>
            <p:ph type="title"/>
          </p:nvPr>
        </p:nvSpPr>
        <p:spPr>
          <a:xfrm>
            <a:off x="720000" y="5193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latin typeface="Work Sans"/>
                <a:ea typeface="Work Sans"/>
                <a:cs typeface="Work Sans"/>
                <a:sym typeface="Work Sans"/>
              </a:rPr>
              <a:t>Data Understanding</a:t>
            </a:r>
            <a:endParaRPr>
              <a:solidFill>
                <a:schemeClr val="dk1"/>
              </a:solidFill>
              <a:latin typeface="Work Sans"/>
              <a:ea typeface="Work Sans"/>
              <a:cs typeface="Work Sans"/>
              <a:sym typeface="Work Sans"/>
            </a:endParaRPr>
          </a:p>
        </p:txBody>
      </p:sp>
      <p:sp>
        <p:nvSpPr>
          <p:cNvPr id="1211" name="Google Shape;1211;g2635ffb9471_0_2"/>
          <p:cNvSpPr txBox="1"/>
          <p:nvPr/>
        </p:nvSpPr>
        <p:spPr>
          <a:xfrm>
            <a:off x="3259033" y="46818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br>
              <a:rPr b="0" i="0" lang="en-US" sz="1000" u="none" cap="none" strike="noStrike">
                <a:solidFill>
                  <a:schemeClr val="dk1"/>
                </a:solidFill>
                <a:latin typeface="Work Sans"/>
                <a:ea typeface="Work Sans"/>
                <a:cs typeface="Work Sans"/>
                <a:sym typeface="Work Sans"/>
              </a:rPr>
            </a:br>
            <a:r>
              <a:rPr b="1" i="0" lang="en-US" sz="1200" u="none" cap="none" strike="noStrike">
                <a:solidFill>
                  <a:schemeClr val="dk1"/>
                </a:solidFill>
                <a:uFill>
                  <a:noFill/>
                </a:u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sp>
        <p:nvSpPr>
          <p:cNvPr id="1212" name="Google Shape;1212;g2635ffb9471_0_2"/>
          <p:cNvSpPr txBox="1"/>
          <p:nvPr/>
        </p:nvSpPr>
        <p:spPr>
          <a:xfrm>
            <a:off x="719999" y="786425"/>
            <a:ext cx="278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Work Sans"/>
                <a:ea typeface="Work Sans"/>
                <a:cs typeface="Work Sans"/>
                <a:sym typeface="Work Sans"/>
              </a:rPr>
              <a:t>Drop Effectless Columns</a:t>
            </a:r>
            <a:endParaRPr b="1" i="0" sz="1400" u="none" cap="none" strike="noStrike">
              <a:solidFill>
                <a:schemeClr val="dk1"/>
              </a:solidFill>
              <a:latin typeface="Work Sans"/>
              <a:ea typeface="Work Sans"/>
              <a:cs typeface="Work Sans"/>
              <a:sym typeface="Work Sans"/>
            </a:endParaRPr>
          </a:p>
        </p:txBody>
      </p:sp>
      <p:sp>
        <p:nvSpPr>
          <p:cNvPr id="1213" name="Google Shape;1213;g2635ffb9471_0_2"/>
          <p:cNvSpPr txBox="1"/>
          <p:nvPr/>
        </p:nvSpPr>
        <p:spPr>
          <a:xfrm>
            <a:off x="629600" y="1094225"/>
            <a:ext cx="8088300" cy="114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Drop NationalCode, BuyerMobile Because the data is provided in hashed version, it is difficult to process for machine learning and doesn’t effects cancellation.</a:t>
            </a:r>
            <a:endParaRPr b="0" i="0" sz="1400" u="none" cap="none" strike="noStrike">
              <a:solidFill>
                <a:schemeClr val="dk1"/>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Drop VehicleType because the data is not provided well. The data for VehicleType should be categorical so that insights can be extracted.</a:t>
            </a:r>
            <a:endParaRPr b="0" i="0" sz="1400" u="none" cap="none" strike="noStrike">
              <a:solidFill>
                <a:schemeClr val="dk1"/>
              </a:solidFill>
              <a:latin typeface="Work Sans"/>
              <a:ea typeface="Work Sans"/>
              <a:cs typeface="Work Sans"/>
              <a:sym typeface="Work Sans"/>
            </a:endParaRPr>
          </a:p>
        </p:txBody>
      </p:sp>
      <p:pic>
        <p:nvPicPr>
          <p:cNvPr id="1214" name="Google Shape;1214;g2635ffb9471_0_2"/>
          <p:cNvPicPr preferRelativeResize="0"/>
          <p:nvPr/>
        </p:nvPicPr>
        <p:blipFill rotWithShape="1">
          <a:blip r:embed="rId4">
            <a:alphaModFix/>
          </a:blip>
          <a:srcRect b="0" l="0" r="0" t="0"/>
          <a:stretch/>
        </p:blipFill>
        <p:spPr>
          <a:xfrm>
            <a:off x="3285888" y="2237813"/>
            <a:ext cx="1898952" cy="2488975"/>
          </a:xfrm>
          <a:prstGeom prst="rect">
            <a:avLst/>
          </a:prstGeom>
          <a:noFill/>
          <a:ln>
            <a:noFill/>
          </a:ln>
        </p:spPr>
      </p:pic>
      <p:pic>
        <p:nvPicPr>
          <p:cNvPr id="1215" name="Google Shape;1215;g2635ffb9471_0_2"/>
          <p:cNvPicPr preferRelativeResize="0"/>
          <p:nvPr/>
        </p:nvPicPr>
        <p:blipFill rotWithShape="1">
          <a:blip r:embed="rId5">
            <a:alphaModFix/>
          </a:blip>
          <a:srcRect b="0" l="0" r="0" t="0"/>
          <a:stretch/>
        </p:blipFill>
        <p:spPr>
          <a:xfrm>
            <a:off x="5184838" y="2237825"/>
            <a:ext cx="876775" cy="248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7"/>
          <p:cNvSpPr txBox="1"/>
          <p:nvPr>
            <p:ph type="title"/>
          </p:nvPr>
        </p:nvSpPr>
        <p:spPr>
          <a:xfrm>
            <a:off x="634944" y="2330047"/>
            <a:ext cx="4727700" cy="976800"/>
          </a:xfrm>
          <a:prstGeom prst="rect">
            <a:avLst/>
          </a:prstGeom>
          <a:noFill/>
          <a:ln>
            <a:noFill/>
          </a:ln>
        </p:spPr>
        <p:txBody>
          <a:bodyPr anchorCtr="0" anchor="ctr" bIns="91425" lIns="0" spcFirstLastPara="1" rIns="91425" wrap="square" tIns="91425">
            <a:noAutofit/>
          </a:bodyPr>
          <a:lstStyle/>
          <a:p>
            <a:pPr indent="0" lvl="0" marL="0" rtl="0" algn="l">
              <a:lnSpc>
                <a:spcPct val="100000"/>
              </a:lnSpc>
              <a:spcBef>
                <a:spcPts val="0"/>
              </a:spcBef>
              <a:spcAft>
                <a:spcPts val="0"/>
              </a:spcAft>
              <a:buSzPts val="3600"/>
              <a:buNone/>
            </a:pPr>
            <a:r>
              <a:rPr lang="en-US" sz="5400"/>
              <a:t>Data Analysis</a:t>
            </a:r>
            <a:endParaRPr sz="5400"/>
          </a:p>
        </p:txBody>
      </p:sp>
      <p:sp>
        <p:nvSpPr>
          <p:cNvPr id="1221" name="Google Shape;1221;p7"/>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6" name="Google Shape;1226;p7"/>
          <p:cNvGrpSpPr/>
          <p:nvPr/>
        </p:nvGrpSpPr>
        <p:grpSpPr>
          <a:xfrm rot="-899705">
            <a:off x="5028206" y="4153776"/>
            <a:ext cx="965234" cy="920795"/>
            <a:chOff x="936800" y="644000"/>
            <a:chExt cx="3397834" cy="3241401"/>
          </a:xfrm>
        </p:grpSpPr>
        <p:sp>
          <p:nvSpPr>
            <p:cNvPr id="1227" name="Google Shape;1227;p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7" name="Google Shape;1237;p7"/>
          <p:cNvGrpSpPr/>
          <p:nvPr/>
        </p:nvGrpSpPr>
        <p:grpSpPr>
          <a:xfrm rot="-5610401">
            <a:off x="6663508" y="661725"/>
            <a:ext cx="1575094" cy="1466273"/>
            <a:chOff x="1438025" y="366400"/>
            <a:chExt cx="4722574" cy="4396297"/>
          </a:xfrm>
        </p:grpSpPr>
        <p:sp>
          <p:nvSpPr>
            <p:cNvPr id="1238" name="Google Shape;1238;p7"/>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p7"/>
          <p:cNvGrpSpPr/>
          <p:nvPr/>
        </p:nvGrpSpPr>
        <p:grpSpPr>
          <a:xfrm>
            <a:off x="4975821" y="2081899"/>
            <a:ext cx="262163" cy="531538"/>
            <a:chOff x="2322875" y="1049950"/>
            <a:chExt cx="1301705" cy="2640525"/>
          </a:xfrm>
        </p:grpSpPr>
        <p:sp>
          <p:nvSpPr>
            <p:cNvPr id="1246" name="Google Shape;1246;p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7"/>
          <p:cNvGrpSpPr/>
          <p:nvPr/>
        </p:nvGrpSpPr>
        <p:grpSpPr>
          <a:xfrm>
            <a:off x="5833958" y="397849"/>
            <a:ext cx="262163" cy="531538"/>
            <a:chOff x="2322875" y="1049950"/>
            <a:chExt cx="1301705" cy="2640525"/>
          </a:xfrm>
        </p:grpSpPr>
        <p:sp>
          <p:nvSpPr>
            <p:cNvPr id="1250" name="Google Shape;1250;p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3" name="Google Shape;1253;p7"/>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4" name="Google Shape;1254;p7"/>
          <p:cNvGrpSpPr/>
          <p:nvPr/>
        </p:nvGrpSpPr>
        <p:grpSpPr>
          <a:xfrm>
            <a:off x="3273980" y="642048"/>
            <a:ext cx="812117" cy="751366"/>
            <a:chOff x="940201" y="467822"/>
            <a:chExt cx="4254149" cy="3935914"/>
          </a:xfrm>
        </p:grpSpPr>
        <p:sp>
          <p:nvSpPr>
            <p:cNvPr id="1255" name="Google Shape;1255;p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g2a18cf1b6cf_0_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Cancellation</a:t>
            </a:r>
            <a:endParaRPr/>
          </a:p>
        </p:txBody>
      </p:sp>
      <p:pic>
        <p:nvPicPr>
          <p:cNvPr id="1268" name="Google Shape;1268;g2a18cf1b6cf_0_13"/>
          <p:cNvPicPr preferRelativeResize="0"/>
          <p:nvPr/>
        </p:nvPicPr>
        <p:blipFill rotWithShape="1">
          <a:blip r:embed="rId3">
            <a:alphaModFix/>
          </a:blip>
          <a:srcRect b="0" l="0" r="0" t="0"/>
          <a:stretch/>
        </p:blipFill>
        <p:spPr>
          <a:xfrm>
            <a:off x="239600" y="1090350"/>
            <a:ext cx="4443800" cy="3545825"/>
          </a:xfrm>
          <a:prstGeom prst="rect">
            <a:avLst/>
          </a:prstGeom>
          <a:noFill/>
          <a:ln>
            <a:noFill/>
          </a:ln>
        </p:spPr>
      </p:pic>
      <p:sp>
        <p:nvSpPr>
          <p:cNvPr id="1269" name="Google Shape;1269;g2a18cf1b6cf_0_13"/>
          <p:cNvSpPr txBox="1"/>
          <p:nvPr/>
        </p:nvSpPr>
        <p:spPr>
          <a:xfrm>
            <a:off x="4683400" y="1331900"/>
            <a:ext cx="36420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 cancellations ratio is quite skewed or imbalanced. Out of 101,015 rows, only 15.2% resulted in cancellations. Undersampling needs to be performed first to generate balanced data for using it in the machine learning process.</a:t>
            </a:r>
            <a:endParaRPr b="0" i="0" sz="1400" u="none" cap="none" strike="noStrike">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vel Itinerary Blog Social Media Strategy by Slidesgo">
  <a:themeElements>
    <a:clrScheme name="Simple Light">
      <a:dk1>
        <a:srgbClr val="692300"/>
      </a:dk1>
      <a:lt1>
        <a:srgbClr val="963500"/>
      </a:lt1>
      <a:dk2>
        <a:srgbClr val="F44D00"/>
      </a:dk2>
      <a:lt2>
        <a:srgbClr val="FFA724"/>
      </a:lt2>
      <a:accent1>
        <a:srgbClr val="00CB9D"/>
      </a:accent1>
      <a:accent2>
        <a:srgbClr val="BBB2A0"/>
      </a:accent2>
      <a:accent3>
        <a:srgbClr val="FFE8C3"/>
      </a:accent3>
      <a:accent4>
        <a:srgbClr val="FFF2DF"/>
      </a:accent4>
      <a:accent5>
        <a:srgbClr val="FFFFFF"/>
      </a:accent5>
      <a:accent6>
        <a:srgbClr val="FFFFFF"/>
      </a:accent6>
      <a:hlink>
        <a:srgbClr val="692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rghausr</dc:creator>
</cp:coreProperties>
</file>