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2844F7-16C9-3975-0607-9753350CD2B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F5F9BF-493A-F45C-7B95-FEF2AB3AB2B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464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68036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6732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0E8709-1372-C1E1-EF25-F772EA7EE67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208579-C0F7-4C88-982D-DA05EA401D5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3011199" y="1808820"/>
            <a:ext cx="8305380" cy="72007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/>
              <a:t>CSE511- Mid Project Evaluation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Group 9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78720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ISA to implement</a:t>
            </a:r>
            <a:endParaRPr/>
          </a:p>
        </p:txBody>
      </p:sp>
      <p:sp>
        <p:nvSpPr>
          <p:cNvPr id="153818663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8282146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19098" y="1417638"/>
            <a:ext cx="11163299" cy="43138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7107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Assumptions</a:t>
            </a:r>
            <a:endParaRPr/>
          </a:p>
        </p:txBody>
      </p:sp>
      <p:sp>
        <p:nvSpPr>
          <p:cNvPr id="98608457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Vector signal / D signal has a width of 512 bits</a:t>
            </a:r>
            <a:endParaRPr/>
          </a:p>
          <a:p>
            <a:pPr>
              <a:defRPr/>
            </a:pPr>
            <a:r>
              <a:rPr/>
              <a:t>‘A’ signal: 8 bits - 5 bits for rd and 3 bits for funct3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1 WVR register holds 8 weights =&gt; 1 weight = 4 bits</a:t>
            </a:r>
            <a:endParaRPr/>
          </a:p>
          <a:p>
            <a:pPr>
              <a:defRPr/>
            </a:pPr>
            <a:r>
              <a:rPr/>
              <a:t>1 SVR register holds 32 spikes =&gt; 1 spike = 1 bit (future)</a:t>
            </a:r>
            <a:endParaRPr/>
          </a:p>
          <a:p>
            <a:pPr>
              <a:defRPr/>
            </a:pPr>
            <a:r>
              <a:rPr/>
              <a:t>lw = 1, lh = 4, la = 16 (rd sets the starting register)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endParaRPr/>
          </a:p>
        </p:txBody>
      </p:sp>
      <p:graphicFrame>
        <p:nvGraphicFramePr>
          <p:cNvPr id="581376595" name=""/>
          <p:cNvGraphicFramePr>
            <a:graphicFrameLocks xmlns:a="http://schemas.openxmlformats.org/drawingml/2006/main"/>
          </p:cNvGraphicFramePr>
          <p:nvPr/>
        </p:nvGraphicFramePr>
        <p:xfrm>
          <a:off x="1079499" y="2633979"/>
          <a:ext cx="8140699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4063999"/>
                <a:gridCol w="40639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funct3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rd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7:5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4:0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4385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Approach</a:t>
            </a:r>
            <a:endParaRPr/>
          </a:p>
        </p:txBody>
      </p:sp>
      <p:sp>
        <p:nvSpPr>
          <p:cNvPr id="12831227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1046740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72548" y="1600200"/>
            <a:ext cx="9246900" cy="5201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618767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09599" y="274638"/>
            <a:ext cx="10972800" cy="5859461"/>
          </a:xfrm>
        </p:spPr>
        <p:txBody>
          <a:bodyPr/>
          <a:lstStyle/>
          <a:p>
            <a:pPr>
              <a:defRPr/>
            </a:pPr>
            <a:r>
              <a:rPr sz="9000"/>
              <a:t>Demo</a:t>
            </a:r>
            <a:endParaRPr sz="9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DocSecurity>0</DocSecurity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2024-10-24T05:59:56Z</dcterms:modified>
  <cp:category/>
  <cp:contentStatus/>
  <cp:version/>
</cp:coreProperties>
</file>