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ovidDashboardTutorial_1654015896641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DF71CDC-51AC-4111-89E3-76CC0D18052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Covid Dashboard Tutorial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EC33618-F553-4FAC-BD5A-4D2F35F69E4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5/31/2022 5:20:54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5AE7631A-2C53-4B09-890D-8EBE0ADFC1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7843"/>
            <a:ext cx="12192000" cy="490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2022-05-31T17:20:55Z</dcterms:created>
  <dcterms:modified xsi:type="dcterms:W3CDTF">2022-05-31T17:20:55Z</dcterms:modified>
</cp:coreProperties>
</file>