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1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7338" y="2668274"/>
            <a:ext cx="463332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1">
                <a:solidFill>
                  <a:srgbClr val="CB6B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675" y="1391329"/>
            <a:ext cx="3895724" cy="78676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30" y="5856420"/>
            <a:ext cx="243775" cy="2437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130" y="4740121"/>
            <a:ext cx="243775" cy="2437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61805" y="4591532"/>
            <a:ext cx="243775" cy="2437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130" y="6513341"/>
            <a:ext cx="243775" cy="2437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61805" y="3417199"/>
            <a:ext cx="243775" cy="24377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61805" y="4003981"/>
            <a:ext cx="243775" cy="2437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14163" y="1781653"/>
            <a:ext cx="2762249" cy="67246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27428" y="6170793"/>
            <a:ext cx="5142686" cy="3524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1">
                <a:solidFill>
                  <a:srgbClr val="CB6B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2235" y="5695875"/>
            <a:ext cx="4010024" cy="4591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1293" y="5813499"/>
            <a:ext cx="3665576" cy="44735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411293" y="5813499"/>
            <a:ext cx="3665854" cy="4473575"/>
          </a:xfrm>
          <a:custGeom>
            <a:avLst/>
            <a:gdLst/>
            <a:ahLst/>
            <a:cxnLst/>
            <a:rect l="l" t="t" r="r" b="b"/>
            <a:pathLst>
              <a:path w="3665854" h="4473575">
                <a:moveTo>
                  <a:pt x="21993" y="4473500"/>
                </a:moveTo>
                <a:lnTo>
                  <a:pt x="0" y="4473500"/>
                </a:lnTo>
                <a:lnTo>
                  <a:pt x="0" y="586490"/>
                </a:lnTo>
                <a:lnTo>
                  <a:pt x="1943" y="538374"/>
                </a:lnTo>
                <a:lnTo>
                  <a:pt x="7672" y="491329"/>
                </a:lnTo>
                <a:lnTo>
                  <a:pt x="17037" y="445510"/>
                </a:lnTo>
                <a:lnTo>
                  <a:pt x="29887" y="401067"/>
                </a:lnTo>
                <a:lnTo>
                  <a:pt x="46071" y="358150"/>
                </a:lnTo>
                <a:lnTo>
                  <a:pt x="65439" y="316909"/>
                </a:lnTo>
                <a:lnTo>
                  <a:pt x="87839" y="277497"/>
                </a:lnTo>
                <a:lnTo>
                  <a:pt x="113122" y="240063"/>
                </a:lnTo>
                <a:lnTo>
                  <a:pt x="141136" y="204758"/>
                </a:lnTo>
                <a:lnTo>
                  <a:pt x="171732" y="171732"/>
                </a:lnTo>
                <a:lnTo>
                  <a:pt x="204757" y="141137"/>
                </a:lnTo>
                <a:lnTo>
                  <a:pt x="240062" y="113122"/>
                </a:lnTo>
                <a:lnTo>
                  <a:pt x="277497" y="87839"/>
                </a:lnTo>
                <a:lnTo>
                  <a:pt x="316909" y="65439"/>
                </a:lnTo>
                <a:lnTo>
                  <a:pt x="358149" y="46071"/>
                </a:lnTo>
                <a:lnTo>
                  <a:pt x="401066" y="29887"/>
                </a:lnTo>
                <a:lnTo>
                  <a:pt x="445510" y="17037"/>
                </a:lnTo>
                <a:lnTo>
                  <a:pt x="491329" y="7672"/>
                </a:lnTo>
                <a:lnTo>
                  <a:pt x="538373" y="1943"/>
                </a:lnTo>
                <a:lnTo>
                  <a:pt x="586492" y="0"/>
                </a:lnTo>
                <a:lnTo>
                  <a:pt x="3079084" y="0"/>
                </a:lnTo>
                <a:lnTo>
                  <a:pt x="3127203" y="1943"/>
                </a:lnTo>
                <a:lnTo>
                  <a:pt x="3174247" y="7672"/>
                </a:lnTo>
                <a:lnTo>
                  <a:pt x="3220066" y="17037"/>
                </a:lnTo>
                <a:lnTo>
                  <a:pt x="3237206" y="21993"/>
                </a:lnTo>
                <a:lnTo>
                  <a:pt x="586492" y="21993"/>
                </a:lnTo>
                <a:lnTo>
                  <a:pt x="537915" y="24072"/>
                </a:lnTo>
                <a:lnTo>
                  <a:pt x="490461" y="30196"/>
                </a:lnTo>
                <a:lnTo>
                  <a:pt x="444301" y="40191"/>
                </a:lnTo>
                <a:lnTo>
                  <a:pt x="399608" y="53887"/>
                </a:lnTo>
                <a:lnTo>
                  <a:pt x="356552" y="71111"/>
                </a:lnTo>
                <a:lnTo>
                  <a:pt x="315305" y="91692"/>
                </a:lnTo>
                <a:lnTo>
                  <a:pt x="276041" y="115458"/>
                </a:lnTo>
                <a:lnTo>
                  <a:pt x="238930" y="142236"/>
                </a:lnTo>
                <a:lnTo>
                  <a:pt x="204144" y="171856"/>
                </a:lnTo>
                <a:lnTo>
                  <a:pt x="171856" y="204144"/>
                </a:lnTo>
                <a:lnTo>
                  <a:pt x="142236" y="238930"/>
                </a:lnTo>
                <a:lnTo>
                  <a:pt x="115458" y="276041"/>
                </a:lnTo>
                <a:lnTo>
                  <a:pt x="91692" y="315306"/>
                </a:lnTo>
                <a:lnTo>
                  <a:pt x="71111" y="356552"/>
                </a:lnTo>
                <a:lnTo>
                  <a:pt x="53887" y="399608"/>
                </a:lnTo>
                <a:lnTo>
                  <a:pt x="40191" y="444302"/>
                </a:lnTo>
                <a:lnTo>
                  <a:pt x="30196" y="490462"/>
                </a:lnTo>
                <a:lnTo>
                  <a:pt x="24072" y="537916"/>
                </a:lnTo>
                <a:lnTo>
                  <a:pt x="21993" y="586490"/>
                </a:lnTo>
                <a:lnTo>
                  <a:pt x="21993" y="4473500"/>
                </a:lnTo>
                <a:close/>
              </a:path>
              <a:path w="3665854" h="4473575">
                <a:moveTo>
                  <a:pt x="3665576" y="4473500"/>
                </a:moveTo>
                <a:lnTo>
                  <a:pt x="3643583" y="4473500"/>
                </a:lnTo>
                <a:lnTo>
                  <a:pt x="3643583" y="586490"/>
                </a:lnTo>
                <a:lnTo>
                  <a:pt x="3641504" y="537916"/>
                </a:lnTo>
                <a:lnTo>
                  <a:pt x="3635381" y="490462"/>
                </a:lnTo>
                <a:lnTo>
                  <a:pt x="3625385" y="444302"/>
                </a:lnTo>
                <a:lnTo>
                  <a:pt x="3611689" y="399608"/>
                </a:lnTo>
                <a:lnTo>
                  <a:pt x="3594465" y="356552"/>
                </a:lnTo>
                <a:lnTo>
                  <a:pt x="3573884" y="315306"/>
                </a:lnTo>
                <a:lnTo>
                  <a:pt x="3550119" y="276041"/>
                </a:lnTo>
                <a:lnTo>
                  <a:pt x="3523340" y="238930"/>
                </a:lnTo>
                <a:lnTo>
                  <a:pt x="3493721" y="204144"/>
                </a:lnTo>
                <a:lnTo>
                  <a:pt x="3461432" y="171856"/>
                </a:lnTo>
                <a:lnTo>
                  <a:pt x="3426646" y="142236"/>
                </a:lnTo>
                <a:lnTo>
                  <a:pt x="3389535" y="115458"/>
                </a:lnTo>
                <a:lnTo>
                  <a:pt x="3350271" y="91692"/>
                </a:lnTo>
                <a:lnTo>
                  <a:pt x="3309024" y="71111"/>
                </a:lnTo>
                <a:lnTo>
                  <a:pt x="3265968" y="53887"/>
                </a:lnTo>
                <a:lnTo>
                  <a:pt x="3221274" y="40191"/>
                </a:lnTo>
                <a:lnTo>
                  <a:pt x="3175115" y="30196"/>
                </a:lnTo>
                <a:lnTo>
                  <a:pt x="3127660" y="24072"/>
                </a:lnTo>
                <a:lnTo>
                  <a:pt x="3079084" y="21993"/>
                </a:lnTo>
                <a:lnTo>
                  <a:pt x="3237206" y="21993"/>
                </a:lnTo>
                <a:lnTo>
                  <a:pt x="3307427" y="46071"/>
                </a:lnTo>
                <a:lnTo>
                  <a:pt x="3348667" y="65439"/>
                </a:lnTo>
                <a:lnTo>
                  <a:pt x="3388079" y="87839"/>
                </a:lnTo>
                <a:lnTo>
                  <a:pt x="3425513" y="113122"/>
                </a:lnTo>
                <a:lnTo>
                  <a:pt x="3460819" y="141137"/>
                </a:lnTo>
                <a:lnTo>
                  <a:pt x="3493844" y="171732"/>
                </a:lnTo>
                <a:lnTo>
                  <a:pt x="3524439" y="204758"/>
                </a:lnTo>
                <a:lnTo>
                  <a:pt x="3552454" y="240063"/>
                </a:lnTo>
                <a:lnTo>
                  <a:pt x="3577736" y="277497"/>
                </a:lnTo>
                <a:lnTo>
                  <a:pt x="3600137" y="316909"/>
                </a:lnTo>
                <a:lnTo>
                  <a:pt x="3619505" y="358150"/>
                </a:lnTo>
                <a:lnTo>
                  <a:pt x="3635689" y="401067"/>
                </a:lnTo>
                <a:lnTo>
                  <a:pt x="3648539" y="445510"/>
                </a:lnTo>
                <a:lnTo>
                  <a:pt x="3657904" y="491329"/>
                </a:lnTo>
                <a:lnTo>
                  <a:pt x="3663633" y="538374"/>
                </a:lnTo>
                <a:lnTo>
                  <a:pt x="3665576" y="586490"/>
                </a:lnTo>
                <a:lnTo>
                  <a:pt x="3665576" y="44735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965" y="5695875"/>
            <a:ext cx="4010024" cy="45911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4024" y="5813499"/>
            <a:ext cx="3665576" cy="44735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214024" y="5813498"/>
            <a:ext cx="3665854" cy="4473575"/>
          </a:xfrm>
          <a:custGeom>
            <a:avLst/>
            <a:gdLst/>
            <a:ahLst/>
            <a:cxnLst/>
            <a:rect l="l" t="t" r="r" b="b"/>
            <a:pathLst>
              <a:path w="3665855" h="4473575">
                <a:moveTo>
                  <a:pt x="21993" y="4473500"/>
                </a:moveTo>
                <a:lnTo>
                  <a:pt x="0" y="4473500"/>
                </a:lnTo>
                <a:lnTo>
                  <a:pt x="0" y="586492"/>
                </a:lnTo>
                <a:lnTo>
                  <a:pt x="1943" y="538374"/>
                </a:lnTo>
                <a:lnTo>
                  <a:pt x="7672" y="491329"/>
                </a:lnTo>
                <a:lnTo>
                  <a:pt x="17037" y="445510"/>
                </a:lnTo>
                <a:lnTo>
                  <a:pt x="29887" y="401067"/>
                </a:lnTo>
                <a:lnTo>
                  <a:pt x="46071" y="358150"/>
                </a:lnTo>
                <a:lnTo>
                  <a:pt x="65439" y="316909"/>
                </a:lnTo>
                <a:lnTo>
                  <a:pt x="87839" y="277497"/>
                </a:lnTo>
                <a:lnTo>
                  <a:pt x="113122" y="240063"/>
                </a:lnTo>
                <a:lnTo>
                  <a:pt x="141136" y="204758"/>
                </a:lnTo>
                <a:lnTo>
                  <a:pt x="171732" y="171732"/>
                </a:lnTo>
                <a:lnTo>
                  <a:pt x="204757" y="141137"/>
                </a:lnTo>
                <a:lnTo>
                  <a:pt x="240063" y="113122"/>
                </a:lnTo>
                <a:lnTo>
                  <a:pt x="277497" y="87839"/>
                </a:lnTo>
                <a:lnTo>
                  <a:pt x="316909" y="65439"/>
                </a:lnTo>
                <a:lnTo>
                  <a:pt x="358149" y="46071"/>
                </a:lnTo>
                <a:lnTo>
                  <a:pt x="401066" y="29887"/>
                </a:lnTo>
                <a:lnTo>
                  <a:pt x="445510" y="17037"/>
                </a:lnTo>
                <a:lnTo>
                  <a:pt x="491329" y="7672"/>
                </a:lnTo>
                <a:lnTo>
                  <a:pt x="538373" y="1943"/>
                </a:lnTo>
                <a:lnTo>
                  <a:pt x="586492" y="0"/>
                </a:lnTo>
                <a:lnTo>
                  <a:pt x="3079084" y="0"/>
                </a:lnTo>
                <a:lnTo>
                  <a:pt x="3127203" y="1943"/>
                </a:lnTo>
                <a:lnTo>
                  <a:pt x="3174247" y="7672"/>
                </a:lnTo>
                <a:lnTo>
                  <a:pt x="3220066" y="17037"/>
                </a:lnTo>
                <a:lnTo>
                  <a:pt x="3237206" y="21993"/>
                </a:lnTo>
                <a:lnTo>
                  <a:pt x="586492" y="21993"/>
                </a:lnTo>
                <a:lnTo>
                  <a:pt x="537915" y="24072"/>
                </a:lnTo>
                <a:lnTo>
                  <a:pt x="490461" y="30196"/>
                </a:lnTo>
                <a:lnTo>
                  <a:pt x="444301" y="40191"/>
                </a:lnTo>
                <a:lnTo>
                  <a:pt x="399608" y="53887"/>
                </a:lnTo>
                <a:lnTo>
                  <a:pt x="356552" y="71111"/>
                </a:lnTo>
                <a:lnTo>
                  <a:pt x="315305" y="91692"/>
                </a:lnTo>
                <a:lnTo>
                  <a:pt x="276041" y="115458"/>
                </a:lnTo>
                <a:lnTo>
                  <a:pt x="238930" y="142236"/>
                </a:lnTo>
                <a:lnTo>
                  <a:pt x="204144" y="171856"/>
                </a:lnTo>
                <a:lnTo>
                  <a:pt x="171856" y="204144"/>
                </a:lnTo>
                <a:lnTo>
                  <a:pt x="142236" y="238930"/>
                </a:lnTo>
                <a:lnTo>
                  <a:pt x="115458" y="276041"/>
                </a:lnTo>
                <a:lnTo>
                  <a:pt x="91692" y="315306"/>
                </a:lnTo>
                <a:lnTo>
                  <a:pt x="71112" y="356552"/>
                </a:lnTo>
                <a:lnTo>
                  <a:pt x="53887" y="399608"/>
                </a:lnTo>
                <a:lnTo>
                  <a:pt x="40191" y="444302"/>
                </a:lnTo>
                <a:lnTo>
                  <a:pt x="30196" y="490462"/>
                </a:lnTo>
                <a:lnTo>
                  <a:pt x="24073" y="537916"/>
                </a:lnTo>
                <a:lnTo>
                  <a:pt x="21993" y="586492"/>
                </a:lnTo>
                <a:lnTo>
                  <a:pt x="21993" y="4473500"/>
                </a:lnTo>
                <a:close/>
              </a:path>
              <a:path w="3665855" h="4473575">
                <a:moveTo>
                  <a:pt x="3665576" y="4473500"/>
                </a:moveTo>
                <a:lnTo>
                  <a:pt x="3643583" y="4473500"/>
                </a:lnTo>
                <a:lnTo>
                  <a:pt x="3643583" y="586492"/>
                </a:lnTo>
                <a:lnTo>
                  <a:pt x="3641504" y="537916"/>
                </a:lnTo>
                <a:lnTo>
                  <a:pt x="3635381" y="490462"/>
                </a:lnTo>
                <a:lnTo>
                  <a:pt x="3625385" y="444302"/>
                </a:lnTo>
                <a:lnTo>
                  <a:pt x="3611689" y="399608"/>
                </a:lnTo>
                <a:lnTo>
                  <a:pt x="3594465" y="356552"/>
                </a:lnTo>
                <a:lnTo>
                  <a:pt x="3573884" y="315306"/>
                </a:lnTo>
                <a:lnTo>
                  <a:pt x="3550118" y="276041"/>
                </a:lnTo>
                <a:lnTo>
                  <a:pt x="3523340" y="238930"/>
                </a:lnTo>
                <a:lnTo>
                  <a:pt x="3493721" y="204144"/>
                </a:lnTo>
                <a:lnTo>
                  <a:pt x="3461432" y="171856"/>
                </a:lnTo>
                <a:lnTo>
                  <a:pt x="3426646" y="142236"/>
                </a:lnTo>
                <a:lnTo>
                  <a:pt x="3389535" y="115458"/>
                </a:lnTo>
                <a:lnTo>
                  <a:pt x="3350271" y="91692"/>
                </a:lnTo>
                <a:lnTo>
                  <a:pt x="3309024" y="71111"/>
                </a:lnTo>
                <a:lnTo>
                  <a:pt x="3265968" y="53887"/>
                </a:lnTo>
                <a:lnTo>
                  <a:pt x="3221274" y="40191"/>
                </a:lnTo>
                <a:lnTo>
                  <a:pt x="3175115" y="30196"/>
                </a:lnTo>
                <a:lnTo>
                  <a:pt x="3127660" y="24072"/>
                </a:lnTo>
                <a:lnTo>
                  <a:pt x="3079084" y="21993"/>
                </a:lnTo>
                <a:lnTo>
                  <a:pt x="3237206" y="21993"/>
                </a:lnTo>
                <a:lnTo>
                  <a:pt x="3307426" y="46071"/>
                </a:lnTo>
                <a:lnTo>
                  <a:pt x="3348666" y="65439"/>
                </a:lnTo>
                <a:lnTo>
                  <a:pt x="3388079" y="87839"/>
                </a:lnTo>
                <a:lnTo>
                  <a:pt x="3425513" y="113122"/>
                </a:lnTo>
                <a:lnTo>
                  <a:pt x="3460818" y="141137"/>
                </a:lnTo>
                <a:lnTo>
                  <a:pt x="3493844" y="171732"/>
                </a:lnTo>
                <a:lnTo>
                  <a:pt x="3524439" y="204758"/>
                </a:lnTo>
                <a:lnTo>
                  <a:pt x="3552453" y="240063"/>
                </a:lnTo>
                <a:lnTo>
                  <a:pt x="3577736" y="277497"/>
                </a:lnTo>
                <a:lnTo>
                  <a:pt x="3600136" y="316909"/>
                </a:lnTo>
                <a:lnTo>
                  <a:pt x="3619504" y="358150"/>
                </a:lnTo>
                <a:lnTo>
                  <a:pt x="3635688" y="401067"/>
                </a:lnTo>
                <a:lnTo>
                  <a:pt x="3648538" y="445510"/>
                </a:lnTo>
                <a:lnTo>
                  <a:pt x="3657903" y="491329"/>
                </a:lnTo>
                <a:lnTo>
                  <a:pt x="3663632" y="538374"/>
                </a:lnTo>
                <a:lnTo>
                  <a:pt x="3665576" y="586492"/>
                </a:lnTo>
                <a:lnTo>
                  <a:pt x="3665576" y="44735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7930" y="4326442"/>
            <a:ext cx="4543424" cy="596055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9805" y="4459792"/>
            <a:ext cx="4155666" cy="582720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069805" y="4459791"/>
            <a:ext cx="4156075" cy="5827395"/>
          </a:xfrm>
          <a:custGeom>
            <a:avLst/>
            <a:gdLst/>
            <a:ahLst/>
            <a:cxnLst/>
            <a:rect l="l" t="t" r="r" b="b"/>
            <a:pathLst>
              <a:path w="4156075" h="5827395">
                <a:moveTo>
                  <a:pt x="24933" y="5827207"/>
                </a:moveTo>
                <a:lnTo>
                  <a:pt x="0" y="5827207"/>
                </a:lnTo>
                <a:lnTo>
                  <a:pt x="0" y="664897"/>
                </a:lnTo>
                <a:lnTo>
                  <a:pt x="1682" y="617274"/>
                </a:lnTo>
                <a:lnTo>
                  <a:pt x="6599" y="570806"/>
                </a:lnTo>
                <a:lnTo>
                  <a:pt x="14681" y="525225"/>
                </a:lnTo>
                <a:lnTo>
                  <a:pt x="25800" y="480772"/>
                </a:lnTo>
                <a:lnTo>
                  <a:pt x="39845" y="437561"/>
                </a:lnTo>
                <a:lnTo>
                  <a:pt x="56771" y="395563"/>
                </a:lnTo>
                <a:lnTo>
                  <a:pt x="76269" y="355310"/>
                </a:lnTo>
                <a:lnTo>
                  <a:pt x="98410" y="316496"/>
                </a:lnTo>
                <a:lnTo>
                  <a:pt x="123034" y="279371"/>
                </a:lnTo>
                <a:lnTo>
                  <a:pt x="150023" y="244050"/>
                </a:lnTo>
                <a:lnTo>
                  <a:pt x="179263" y="210643"/>
                </a:lnTo>
                <a:lnTo>
                  <a:pt x="210643" y="179263"/>
                </a:lnTo>
                <a:lnTo>
                  <a:pt x="244049" y="150023"/>
                </a:lnTo>
                <a:lnTo>
                  <a:pt x="279371" y="123035"/>
                </a:lnTo>
                <a:lnTo>
                  <a:pt x="316495" y="98410"/>
                </a:lnTo>
                <a:lnTo>
                  <a:pt x="355310" y="76262"/>
                </a:lnTo>
                <a:lnTo>
                  <a:pt x="395703" y="56703"/>
                </a:lnTo>
                <a:lnTo>
                  <a:pt x="437561" y="39845"/>
                </a:lnTo>
                <a:lnTo>
                  <a:pt x="480772" y="25800"/>
                </a:lnTo>
                <a:lnTo>
                  <a:pt x="525225" y="14681"/>
                </a:lnTo>
                <a:lnTo>
                  <a:pt x="570806" y="6599"/>
                </a:lnTo>
                <a:lnTo>
                  <a:pt x="617404" y="1668"/>
                </a:lnTo>
                <a:lnTo>
                  <a:pt x="664906" y="0"/>
                </a:lnTo>
                <a:lnTo>
                  <a:pt x="3490760" y="0"/>
                </a:lnTo>
                <a:lnTo>
                  <a:pt x="3538261" y="1668"/>
                </a:lnTo>
                <a:lnTo>
                  <a:pt x="3584859" y="6599"/>
                </a:lnTo>
                <a:lnTo>
                  <a:pt x="3630441" y="14681"/>
                </a:lnTo>
                <a:lnTo>
                  <a:pt x="3671429" y="24933"/>
                </a:lnTo>
                <a:lnTo>
                  <a:pt x="664906" y="24933"/>
                </a:lnTo>
                <a:lnTo>
                  <a:pt x="617275" y="26695"/>
                </a:lnTo>
                <a:lnTo>
                  <a:pt x="570572" y="31896"/>
                </a:lnTo>
                <a:lnTo>
                  <a:pt x="524924" y="40411"/>
                </a:lnTo>
                <a:lnTo>
                  <a:pt x="480456" y="52114"/>
                </a:lnTo>
                <a:lnTo>
                  <a:pt x="437294" y="66880"/>
                </a:lnTo>
                <a:lnTo>
                  <a:pt x="395563" y="84584"/>
                </a:lnTo>
                <a:lnTo>
                  <a:pt x="355389" y="105099"/>
                </a:lnTo>
                <a:lnTo>
                  <a:pt x="316897" y="128301"/>
                </a:lnTo>
                <a:lnTo>
                  <a:pt x="280213" y="154064"/>
                </a:lnTo>
                <a:lnTo>
                  <a:pt x="245462" y="182262"/>
                </a:lnTo>
                <a:lnTo>
                  <a:pt x="212770" y="212770"/>
                </a:lnTo>
                <a:lnTo>
                  <a:pt x="182262" y="245462"/>
                </a:lnTo>
                <a:lnTo>
                  <a:pt x="154064" y="280213"/>
                </a:lnTo>
                <a:lnTo>
                  <a:pt x="128301" y="316897"/>
                </a:lnTo>
                <a:lnTo>
                  <a:pt x="105107" y="355389"/>
                </a:lnTo>
                <a:lnTo>
                  <a:pt x="84525" y="395703"/>
                </a:lnTo>
                <a:lnTo>
                  <a:pt x="66880" y="437294"/>
                </a:lnTo>
                <a:lnTo>
                  <a:pt x="52114" y="480456"/>
                </a:lnTo>
                <a:lnTo>
                  <a:pt x="40411" y="524924"/>
                </a:lnTo>
                <a:lnTo>
                  <a:pt x="31896" y="570572"/>
                </a:lnTo>
                <a:lnTo>
                  <a:pt x="26690" y="617404"/>
                </a:lnTo>
                <a:lnTo>
                  <a:pt x="24934" y="664897"/>
                </a:lnTo>
                <a:lnTo>
                  <a:pt x="24933" y="5827207"/>
                </a:lnTo>
                <a:close/>
              </a:path>
              <a:path w="4156075" h="5827395">
                <a:moveTo>
                  <a:pt x="4155666" y="5827207"/>
                </a:moveTo>
                <a:lnTo>
                  <a:pt x="4130732" y="5827207"/>
                </a:lnTo>
                <a:lnTo>
                  <a:pt x="4130732" y="664897"/>
                </a:lnTo>
                <a:lnTo>
                  <a:pt x="4128961" y="617274"/>
                </a:lnTo>
                <a:lnTo>
                  <a:pt x="4123770" y="570572"/>
                </a:lnTo>
                <a:lnTo>
                  <a:pt x="4115255" y="524924"/>
                </a:lnTo>
                <a:lnTo>
                  <a:pt x="4103552" y="480456"/>
                </a:lnTo>
                <a:lnTo>
                  <a:pt x="4088785" y="437294"/>
                </a:lnTo>
                <a:lnTo>
                  <a:pt x="4071070" y="395563"/>
                </a:lnTo>
                <a:lnTo>
                  <a:pt x="4050519" y="355310"/>
                </a:lnTo>
                <a:lnTo>
                  <a:pt x="4027365" y="316897"/>
                </a:lnTo>
                <a:lnTo>
                  <a:pt x="4001602" y="280213"/>
                </a:lnTo>
                <a:lnTo>
                  <a:pt x="3973404" y="245462"/>
                </a:lnTo>
                <a:lnTo>
                  <a:pt x="3942896" y="212770"/>
                </a:lnTo>
                <a:lnTo>
                  <a:pt x="3910204" y="182262"/>
                </a:lnTo>
                <a:lnTo>
                  <a:pt x="3875453" y="154064"/>
                </a:lnTo>
                <a:lnTo>
                  <a:pt x="3838769" y="128301"/>
                </a:lnTo>
                <a:lnTo>
                  <a:pt x="3800277" y="105099"/>
                </a:lnTo>
                <a:lnTo>
                  <a:pt x="3760103" y="84584"/>
                </a:lnTo>
                <a:lnTo>
                  <a:pt x="3718372" y="66880"/>
                </a:lnTo>
                <a:lnTo>
                  <a:pt x="3675210" y="52114"/>
                </a:lnTo>
                <a:lnTo>
                  <a:pt x="3630742" y="40411"/>
                </a:lnTo>
                <a:lnTo>
                  <a:pt x="3585094" y="31896"/>
                </a:lnTo>
                <a:lnTo>
                  <a:pt x="3538391" y="26695"/>
                </a:lnTo>
                <a:lnTo>
                  <a:pt x="3490759" y="24933"/>
                </a:lnTo>
                <a:lnTo>
                  <a:pt x="3671429" y="24933"/>
                </a:lnTo>
                <a:lnTo>
                  <a:pt x="3718105" y="39845"/>
                </a:lnTo>
                <a:lnTo>
                  <a:pt x="3759963" y="56703"/>
                </a:lnTo>
                <a:lnTo>
                  <a:pt x="3800356" y="76262"/>
                </a:lnTo>
                <a:lnTo>
                  <a:pt x="3839170" y="98410"/>
                </a:lnTo>
                <a:lnTo>
                  <a:pt x="3876295" y="123035"/>
                </a:lnTo>
                <a:lnTo>
                  <a:pt x="3911616" y="150023"/>
                </a:lnTo>
                <a:lnTo>
                  <a:pt x="3945023" y="179263"/>
                </a:lnTo>
                <a:lnTo>
                  <a:pt x="3976403" y="210643"/>
                </a:lnTo>
                <a:lnTo>
                  <a:pt x="4005643" y="244050"/>
                </a:lnTo>
                <a:lnTo>
                  <a:pt x="4032631" y="279371"/>
                </a:lnTo>
                <a:lnTo>
                  <a:pt x="4057256" y="316496"/>
                </a:lnTo>
                <a:lnTo>
                  <a:pt x="4079441" y="355389"/>
                </a:lnTo>
                <a:lnTo>
                  <a:pt x="4098951" y="395703"/>
                </a:lnTo>
                <a:lnTo>
                  <a:pt x="4115821" y="437561"/>
                </a:lnTo>
                <a:lnTo>
                  <a:pt x="4129866" y="480772"/>
                </a:lnTo>
                <a:lnTo>
                  <a:pt x="4140985" y="525225"/>
                </a:lnTo>
                <a:lnTo>
                  <a:pt x="4149066" y="570806"/>
                </a:lnTo>
                <a:lnTo>
                  <a:pt x="4153988" y="617404"/>
                </a:lnTo>
                <a:lnTo>
                  <a:pt x="4155666" y="664897"/>
                </a:lnTo>
                <a:lnTo>
                  <a:pt x="4155666" y="582720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1">
                <a:solidFill>
                  <a:srgbClr val="CB6B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5869" y="798239"/>
            <a:ext cx="13336261" cy="2914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1">
                <a:solidFill>
                  <a:srgbClr val="CB6B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yyan-ahmed-03b7061b3/" TargetMode="External"/><Relationship Id="rId2" Type="http://schemas.openxmlformats.org/officeDocument/2006/relationships/hyperlink" Target="mailto:rayyanschool2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6985" marR="793750" algn="ctr">
              <a:lnSpc>
                <a:spcPct val="100000"/>
              </a:lnSpc>
              <a:spcBef>
                <a:spcPts val="1065"/>
              </a:spcBef>
            </a:pPr>
            <a:r>
              <a:rPr spc="425" dirty="0"/>
              <a:t>M</a:t>
            </a:r>
            <a:r>
              <a:rPr spc="-1005" dirty="0"/>
              <a:t>a</a:t>
            </a:r>
            <a:r>
              <a:rPr spc="-1380" dirty="0"/>
              <a:t>c</a:t>
            </a:r>
            <a:r>
              <a:rPr spc="-1860" dirty="0"/>
              <a:t>h</a:t>
            </a:r>
            <a:r>
              <a:rPr spc="-110" dirty="0"/>
              <a:t>i</a:t>
            </a:r>
            <a:r>
              <a:rPr spc="-1025" dirty="0"/>
              <a:t>n</a:t>
            </a:r>
            <a:r>
              <a:rPr spc="-1625" dirty="0"/>
              <a:t>e</a:t>
            </a:r>
            <a:r>
              <a:rPr spc="85" dirty="0"/>
              <a:t> </a:t>
            </a:r>
            <a:r>
              <a:rPr spc="210" dirty="0"/>
              <a:t>l</a:t>
            </a:r>
            <a:r>
              <a:rPr spc="-1625" dirty="0"/>
              <a:t>e</a:t>
            </a:r>
            <a:r>
              <a:rPr spc="-1005" dirty="0"/>
              <a:t>a</a:t>
            </a:r>
            <a:r>
              <a:rPr spc="-470" dirty="0"/>
              <a:t>r</a:t>
            </a:r>
            <a:r>
              <a:rPr spc="-1025" dirty="0"/>
              <a:t>n</a:t>
            </a:r>
            <a:r>
              <a:rPr spc="-110" dirty="0"/>
              <a:t>i</a:t>
            </a:r>
            <a:r>
              <a:rPr spc="-1025" dirty="0"/>
              <a:t>n</a:t>
            </a:r>
            <a:r>
              <a:rPr spc="-185" dirty="0"/>
              <a:t>g</a:t>
            </a:r>
          </a:p>
          <a:p>
            <a:pPr marL="19685">
              <a:lnSpc>
                <a:spcPct val="100000"/>
              </a:lnSpc>
              <a:spcBef>
                <a:spcPts val="1375"/>
              </a:spcBef>
            </a:pPr>
            <a:r>
              <a:rPr sz="10000" i="0" spc="265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10000" i="0" spc="-77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10000" i="0" spc="-74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10000" i="0" spc="-944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10000" i="0" spc="-844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10000" i="0" spc="-409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10000" i="0" spc="-24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0000" i="0" spc="-4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10000" i="0" spc="-132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10000" i="0" spc="-944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10000" i="0" spc="-56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10000" i="0" spc="-409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10000" i="0" spc="-24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0000" i="0" spc="1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10000" i="0" spc="-844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10000" i="0" spc="-131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0000" i="0" spc="-1415" dirty="0">
                <a:solidFill>
                  <a:srgbClr val="000000"/>
                </a:solidFill>
                <a:latin typeface="Verdana"/>
                <a:cs typeface="Verdana"/>
              </a:rPr>
              <a:t>ss</a:t>
            </a:r>
            <a:r>
              <a:rPr sz="10000" i="0" spc="-944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10000" i="0" spc="-819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10000" i="0" spc="-944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10000" i="0" spc="-56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10000" i="0" spc="-131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10000" i="0" spc="-844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10000" i="0" spc="-944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10000" i="0" spc="-77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10000" i="0" spc="-53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endParaRPr sz="10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05284" y="9394284"/>
            <a:ext cx="24333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20" dirty="0">
                <a:solidFill>
                  <a:srgbClr val="CB6BE6"/>
                </a:solidFill>
                <a:latin typeface="Verdana"/>
                <a:cs typeface="Verdana"/>
              </a:rPr>
              <a:t>R</a:t>
            </a:r>
            <a:r>
              <a:rPr sz="2100" b="1" spc="-105" dirty="0">
                <a:solidFill>
                  <a:srgbClr val="CB6BE6"/>
                </a:solidFill>
                <a:latin typeface="Verdana"/>
                <a:cs typeface="Verdana"/>
              </a:rPr>
              <a:t>A</a:t>
            </a:r>
            <a:r>
              <a:rPr sz="2100" b="1" spc="-229" dirty="0">
                <a:solidFill>
                  <a:srgbClr val="CB6BE6"/>
                </a:solidFill>
                <a:latin typeface="Verdana"/>
                <a:cs typeface="Verdana"/>
              </a:rPr>
              <a:t>YY</a:t>
            </a:r>
            <a:r>
              <a:rPr sz="2100" b="1" spc="-105" dirty="0">
                <a:solidFill>
                  <a:srgbClr val="CB6BE6"/>
                </a:solidFill>
                <a:latin typeface="Verdana"/>
                <a:cs typeface="Verdana"/>
              </a:rPr>
              <a:t>A</a:t>
            </a:r>
            <a:r>
              <a:rPr sz="2100" b="1" spc="-50" dirty="0">
                <a:solidFill>
                  <a:srgbClr val="CB6BE6"/>
                </a:solidFill>
                <a:latin typeface="Verdana"/>
                <a:cs typeface="Verdana"/>
              </a:rPr>
              <a:t>N</a:t>
            </a:r>
            <a:r>
              <a:rPr sz="2100" b="1" spc="-85" dirty="0">
                <a:solidFill>
                  <a:srgbClr val="CB6BE6"/>
                </a:solidFill>
                <a:latin typeface="Verdana"/>
                <a:cs typeface="Verdana"/>
              </a:rPr>
              <a:t> </a:t>
            </a:r>
            <a:r>
              <a:rPr sz="2100" b="1" spc="-425" dirty="0">
                <a:solidFill>
                  <a:srgbClr val="CB6BE6"/>
                </a:solidFill>
                <a:latin typeface="Verdana"/>
                <a:cs typeface="Verdana"/>
              </a:rPr>
              <a:t>I</a:t>
            </a:r>
            <a:r>
              <a:rPr sz="2100" b="1" spc="-229" dirty="0">
                <a:solidFill>
                  <a:srgbClr val="CB6BE6"/>
                </a:solidFill>
                <a:latin typeface="Verdana"/>
                <a:cs typeface="Verdana"/>
              </a:rPr>
              <a:t>B</a:t>
            </a:r>
            <a:r>
              <a:rPr sz="2100" b="1" spc="-220" dirty="0">
                <a:solidFill>
                  <a:srgbClr val="CB6BE6"/>
                </a:solidFill>
                <a:latin typeface="Verdana"/>
                <a:cs typeface="Verdana"/>
              </a:rPr>
              <a:t>R</a:t>
            </a:r>
            <a:r>
              <a:rPr sz="2100" b="1" spc="-105" dirty="0">
                <a:solidFill>
                  <a:srgbClr val="CB6BE6"/>
                </a:solidFill>
                <a:latin typeface="Verdana"/>
                <a:cs typeface="Verdana"/>
              </a:rPr>
              <a:t>A</a:t>
            </a:r>
            <a:r>
              <a:rPr sz="2100" b="1" spc="-160" dirty="0">
                <a:solidFill>
                  <a:srgbClr val="CB6BE6"/>
                </a:solidFill>
                <a:latin typeface="Verdana"/>
                <a:cs typeface="Verdana"/>
              </a:rPr>
              <a:t>H</a:t>
            </a:r>
            <a:r>
              <a:rPr sz="2100" b="1" spc="-425" dirty="0">
                <a:solidFill>
                  <a:srgbClr val="CB6BE6"/>
                </a:solidFill>
                <a:latin typeface="Verdana"/>
                <a:cs typeface="Verdana"/>
              </a:rPr>
              <a:t>I</a:t>
            </a:r>
            <a:r>
              <a:rPr sz="2100" b="1" spc="65" dirty="0">
                <a:solidFill>
                  <a:srgbClr val="CB6BE6"/>
                </a:solidFill>
                <a:latin typeface="Verdana"/>
                <a:cs typeface="Verdana"/>
              </a:rPr>
              <a:t>M</a:t>
            </a:r>
            <a:endParaRPr sz="21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1999" y="2717734"/>
            <a:ext cx="10240645" cy="151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95"/>
              </a:spcBef>
            </a:pPr>
            <a:r>
              <a:rPr sz="2800" spc="-190" dirty="0">
                <a:solidFill>
                  <a:srgbClr val="535353"/>
                </a:solidFill>
                <a:latin typeface="Verdana"/>
                <a:cs typeface="Verdana"/>
              </a:rPr>
              <a:t>The </a:t>
            </a:r>
            <a:r>
              <a:rPr sz="2800" spc="-125" dirty="0">
                <a:solidFill>
                  <a:srgbClr val="535353"/>
                </a:solidFill>
                <a:latin typeface="Verdana"/>
                <a:cs typeface="Verdana"/>
              </a:rPr>
              <a:t>first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535353"/>
                </a:solidFill>
                <a:latin typeface="Verdana"/>
                <a:cs typeface="Verdana"/>
              </a:rPr>
              <a:t>step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535353"/>
                </a:solidFill>
                <a:latin typeface="Verdana"/>
                <a:cs typeface="Verdana"/>
              </a:rPr>
              <a:t>Importing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535353"/>
                </a:solidFill>
                <a:latin typeface="Verdana"/>
                <a:cs typeface="Verdana"/>
              </a:rPr>
              <a:t>necessary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535353"/>
                </a:solidFill>
                <a:latin typeface="Verdana"/>
                <a:cs typeface="Verdana"/>
              </a:rPr>
              <a:t>libraries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535353"/>
                </a:solidFill>
                <a:latin typeface="Verdana"/>
                <a:cs typeface="Verdana"/>
              </a:rPr>
              <a:t>such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535353"/>
                </a:solidFill>
                <a:latin typeface="Verdana"/>
                <a:cs typeface="Verdana"/>
              </a:rPr>
              <a:t>as</a:t>
            </a:r>
            <a:r>
              <a:rPr sz="28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535353"/>
                </a:solidFill>
                <a:latin typeface="Verdana"/>
                <a:cs typeface="Verdana"/>
              </a:rPr>
              <a:t>(numpy, </a:t>
            </a:r>
            <a:r>
              <a:rPr sz="2800" spc="-96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535353"/>
                </a:solidFill>
                <a:latin typeface="Verdana"/>
                <a:cs typeface="Verdana"/>
              </a:rPr>
              <a:t>pandas, </a:t>
            </a:r>
            <a:r>
              <a:rPr sz="2800" spc="-80" dirty="0">
                <a:solidFill>
                  <a:srgbClr val="535353"/>
                </a:solidFill>
                <a:latin typeface="Verdana"/>
                <a:cs typeface="Verdana"/>
              </a:rPr>
              <a:t>matplotlib </a:t>
            </a:r>
            <a:r>
              <a:rPr sz="2800" spc="-20" dirty="0">
                <a:solidFill>
                  <a:srgbClr val="535353"/>
                </a:solidFill>
                <a:latin typeface="Verdana"/>
                <a:cs typeface="Verdana"/>
              </a:rPr>
              <a:t>and </a:t>
            </a:r>
            <a:r>
              <a:rPr sz="2800" spc="-70" dirty="0">
                <a:solidFill>
                  <a:srgbClr val="535353"/>
                </a:solidFill>
                <a:latin typeface="Verdana"/>
                <a:cs typeface="Verdana"/>
              </a:rPr>
              <a:t>seaborn </a:t>
            </a:r>
            <a:r>
              <a:rPr sz="2800" spc="-505" dirty="0">
                <a:solidFill>
                  <a:srgbClr val="535353"/>
                </a:solidFill>
                <a:latin typeface="Verdana"/>
                <a:cs typeface="Verdana"/>
              </a:rPr>
              <a:t>) </a:t>
            </a:r>
            <a:r>
              <a:rPr sz="2800" spc="-20" dirty="0">
                <a:solidFill>
                  <a:srgbClr val="535353"/>
                </a:solidFill>
                <a:latin typeface="Verdana"/>
                <a:cs typeface="Verdana"/>
              </a:rPr>
              <a:t>and </a:t>
            </a:r>
            <a:r>
              <a:rPr sz="2800" spc="-75" dirty="0">
                <a:solidFill>
                  <a:srgbClr val="535353"/>
                </a:solidFill>
                <a:latin typeface="Verdana"/>
                <a:cs typeface="Verdana"/>
              </a:rPr>
              <a:t>reading </a:t>
            </a:r>
            <a:r>
              <a:rPr sz="2800" spc="10" dirty="0">
                <a:solidFill>
                  <a:srgbClr val="535353"/>
                </a:solidFill>
                <a:latin typeface="Verdana"/>
                <a:cs typeface="Verdana"/>
              </a:rPr>
              <a:t>data </a:t>
            </a:r>
            <a:r>
              <a:rPr sz="2800" spc="-70" dirty="0">
                <a:solidFill>
                  <a:srgbClr val="535353"/>
                </a:solidFill>
                <a:latin typeface="Verdana"/>
                <a:cs typeface="Verdana"/>
              </a:rPr>
              <a:t>which 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is </a:t>
            </a:r>
            <a:r>
              <a:rPr sz="2800" spc="-96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8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800" spc="-225" dirty="0">
                <a:solidFill>
                  <a:srgbClr val="535353"/>
                </a:solidFill>
                <a:latin typeface="Verdana"/>
                <a:cs typeface="Verdana"/>
              </a:rPr>
              <a:t>v</a:t>
            </a:r>
            <a:r>
              <a:rPr sz="28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800" spc="20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800" spc="-85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800" spc="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8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800" spc="-15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8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800" spc="-20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800" spc="6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8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800" spc="-15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8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800" spc="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8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800" spc="-85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800" spc="-10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800" spc="-114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8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800" spc="6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8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800" spc="7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1294" y="1321475"/>
            <a:ext cx="7562215" cy="854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b="1" spc="-285" dirty="0">
                <a:latin typeface="Lucida Sans Unicode"/>
                <a:cs typeface="Lucida Sans Unicode"/>
              </a:rPr>
              <a:t>I</a:t>
            </a:r>
            <a:r>
              <a:rPr sz="5400" b="1" spc="-590" dirty="0">
                <a:latin typeface="Lucida Sans Unicode"/>
                <a:cs typeface="Lucida Sans Unicode"/>
              </a:rPr>
              <a:t>m</a:t>
            </a:r>
            <a:r>
              <a:rPr sz="5400" b="1" spc="-440" dirty="0">
                <a:latin typeface="Lucida Sans Unicode"/>
                <a:cs typeface="Lucida Sans Unicode"/>
              </a:rPr>
              <a:t>po</a:t>
            </a:r>
            <a:r>
              <a:rPr sz="5400" b="1" spc="-610" dirty="0">
                <a:latin typeface="Lucida Sans Unicode"/>
                <a:cs typeface="Lucida Sans Unicode"/>
              </a:rPr>
              <a:t>r</a:t>
            </a:r>
            <a:r>
              <a:rPr sz="5400" b="1" spc="-340" dirty="0">
                <a:latin typeface="Lucida Sans Unicode"/>
                <a:cs typeface="Lucida Sans Unicode"/>
              </a:rPr>
              <a:t>t</a:t>
            </a:r>
            <a:r>
              <a:rPr sz="5400" b="1" spc="-590" dirty="0">
                <a:latin typeface="Lucida Sans Unicode"/>
                <a:cs typeface="Lucida Sans Unicode"/>
              </a:rPr>
              <a:t>i</a:t>
            </a:r>
            <a:r>
              <a:rPr sz="5400" b="1" spc="-475" dirty="0">
                <a:latin typeface="Lucida Sans Unicode"/>
                <a:cs typeface="Lucida Sans Unicode"/>
              </a:rPr>
              <a:t>n</a:t>
            </a:r>
            <a:r>
              <a:rPr sz="5400" b="1" spc="-215" dirty="0">
                <a:latin typeface="Lucida Sans Unicode"/>
                <a:cs typeface="Lucida Sans Unicode"/>
              </a:rPr>
              <a:t>g</a:t>
            </a:r>
            <a:r>
              <a:rPr sz="5400" b="1" spc="-1115" dirty="0">
                <a:latin typeface="Lucida Sans Unicode"/>
                <a:cs typeface="Lucida Sans Unicode"/>
              </a:rPr>
              <a:t> </a:t>
            </a:r>
            <a:r>
              <a:rPr sz="5400" b="1" spc="-430" dirty="0">
                <a:latin typeface="Lucida Sans Unicode"/>
                <a:cs typeface="Lucida Sans Unicode"/>
              </a:rPr>
              <a:t>a</a:t>
            </a:r>
            <a:r>
              <a:rPr sz="5400" b="1" spc="-475" dirty="0">
                <a:latin typeface="Lucida Sans Unicode"/>
                <a:cs typeface="Lucida Sans Unicode"/>
              </a:rPr>
              <a:t>n</a:t>
            </a:r>
            <a:r>
              <a:rPr sz="5400" b="1" spc="-140" dirty="0">
                <a:latin typeface="Lucida Sans Unicode"/>
                <a:cs typeface="Lucida Sans Unicode"/>
              </a:rPr>
              <a:t>d</a:t>
            </a:r>
            <a:r>
              <a:rPr sz="5400" b="1" spc="-1115" dirty="0">
                <a:latin typeface="Lucida Sans Unicode"/>
                <a:cs typeface="Lucida Sans Unicode"/>
              </a:rPr>
              <a:t> </a:t>
            </a:r>
            <a:r>
              <a:rPr sz="5400" b="1" spc="-610" dirty="0">
                <a:latin typeface="Lucida Sans Unicode"/>
                <a:cs typeface="Lucida Sans Unicode"/>
              </a:rPr>
              <a:t>r</a:t>
            </a:r>
            <a:r>
              <a:rPr sz="5400" b="1" spc="-270" dirty="0">
                <a:latin typeface="Lucida Sans Unicode"/>
                <a:cs typeface="Lucida Sans Unicode"/>
              </a:rPr>
              <a:t>e</a:t>
            </a:r>
            <a:r>
              <a:rPr sz="5400" b="1" spc="-430" dirty="0">
                <a:latin typeface="Lucida Sans Unicode"/>
                <a:cs typeface="Lucida Sans Unicode"/>
              </a:rPr>
              <a:t>a</a:t>
            </a:r>
            <a:r>
              <a:rPr sz="5400" b="1" spc="-415" dirty="0">
                <a:latin typeface="Lucida Sans Unicode"/>
                <a:cs typeface="Lucida Sans Unicode"/>
              </a:rPr>
              <a:t>d</a:t>
            </a:r>
            <a:r>
              <a:rPr sz="5400" b="1" spc="-590" dirty="0">
                <a:latin typeface="Lucida Sans Unicode"/>
                <a:cs typeface="Lucida Sans Unicode"/>
              </a:rPr>
              <a:t>i</a:t>
            </a:r>
            <a:r>
              <a:rPr sz="5400" b="1" spc="-475" dirty="0">
                <a:latin typeface="Lucida Sans Unicode"/>
                <a:cs typeface="Lucida Sans Unicode"/>
              </a:rPr>
              <a:t>n</a:t>
            </a:r>
            <a:r>
              <a:rPr sz="5400" b="1" spc="-215" dirty="0">
                <a:latin typeface="Lucida Sans Unicode"/>
                <a:cs typeface="Lucida Sans Unicode"/>
              </a:rPr>
              <a:t>g</a:t>
            </a:r>
            <a:r>
              <a:rPr sz="5400" b="1" spc="-1115" dirty="0">
                <a:latin typeface="Lucida Sans Unicode"/>
                <a:cs typeface="Lucida Sans Unicode"/>
              </a:rPr>
              <a:t> </a:t>
            </a:r>
            <a:r>
              <a:rPr sz="5400" b="1" spc="-415" dirty="0">
                <a:latin typeface="Lucida Sans Unicode"/>
                <a:cs typeface="Lucida Sans Unicode"/>
              </a:rPr>
              <a:t>d</a:t>
            </a:r>
            <a:r>
              <a:rPr sz="5400" b="1" spc="-430" dirty="0">
                <a:latin typeface="Lucida Sans Unicode"/>
                <a:cs typeface="Lucida Sans Unicode"/>
              </a:rPr>
              <a:t>a</a:t>
            </a:r>
            <a:r>
              <a:rPr sz="5400" b="1" spc="-340" dirty="0">
                <a:latin typeface="Lucida Sans Unicode"/>
                <a:cs typeface="Lucida Sans Unicode"/>
              </a:rPr>
              <a:t>t</a:t>
            </a:r>
            <a:r>
              <a:rPr sz="5400" b="1" spc="-155" dirty="0">
                <a:latin typeface="Lucida Sans Unicode"/>
                <a:cs typeface="Lucida Sans Unicode"/>
              </a:rPr>
              <a:t>a</a:t>
            </a:r>
            <a:endParaRPr sz="5400" b="1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9371" y="5190827"/>
            <a:ext cx="9867899" cy="449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17512"/>
            <a:ext cx="596646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i="0" spc="-52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7600" b="1" i="0" spc="-159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x</a:t>
            </a:r>
            <a:r>
              <a:rPr sz="7600" b="1" i="0" spc="-103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sz="7600" b="1" i="0" spc="-894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r>
              <a:rPr sz="7600" b="1" i="0" spc="-112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sz="7600" b="1" i="0" spc="-127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sz="7600" b="1" i="0" spc="-96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sz="7600" b="1" i="0" spc="-128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sz="7600" b="1" i="0" spc="-75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sz="7600" b="1" i="0" spc="-1764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7600" b="1" i="0" spc="-99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</a:t>
            </a:r>
            <a:r>
              <a:rPr sz="7600" b="1" i="0" spc="-136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7600" b="1" i="0" spc="-81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7600" b="1" i="0" spc="-97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endParaRPr sz="76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93232" y="2112206"/>
            <a:ext cx="3134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20" dirty="0">
                <a:latin typeface="Verdana"/>
                <a:cs typeface="Verdana"/>
              </a:rPr>
              <a:t>T</a:t>
            </a:r>
            <a:r>
              <a:rPr sz="3400" b="1" spc="-445" dirty="0">
                <a:latin typeface="Verdana"/>
                <a:cs typeface="Verdana"/>
              </a:rPr>
              <a:t>a</a:t>
            </a:r>
            <a:r>
              <a:rPr sz="3400" b="1" spc="-405" dirty="0">
                <a:latin typeface="Verdana"/>
                <a:cs typeface="Verdana"/>
              </a:rPr>
              <a:t>r</a:t>
            </a:r>
            <a:r>
              <a:rPr sz="3400" b="1" spc="-345" dirty="0">
                <a:latin typeface="Verdana"/>
                <a:cs typeface="Verdana"/>
              </a:rPr>
              <a:t>g</a:t>
            </a:r>
            <a:r>
              <a:rPr sz="3400" b="1" spc="-325" dirty="0">
                <a:latin typeface="Verdana"/>
                <a:cs typeface="Verdana"/>
              </a:rPr>
              <a:t>e</a:t>
            </a:r>
            <a:r>
              <a:rPr sz="3400" b="1" spc="-190" dirty="0">
                <a:latin typeface="Verdana"/>
                <a:cs typeface="Verdana"/>
              </a:rPr>
              <a:t>t</a:t>
            </a:r>
            <a:r>
              <a:rPr sz="3400" b="1" spc="-450" dirty="0">
                <a:latin typeface="Verdana"/>
                <a:cs typeface="Verdana"/>
              </a:rPr>
              <a:t> </a:t>
            </a:r>
            <a:r>
              <a:rPr sz="3400" b="1" spc="-155" dirty="0">
                <a:latin typeface="Verdana"/>
                <a:cs typeface="Verdana"/>
              </a:rPr>
              <a:t>V</a:t>
            </a:r>
            <a:r>
              <a:rPr sz="3400" b="1" spc="-445" dirty="0">
                <a:latin typeface="Verdana"/>
                <a:cs typeface="Verdana"/>
              </a:rPr>
              <a:t>a</a:t>
            </a:r>
            <a:r>
              <a:rPr sz="3400" b="1" spc="-405" dirty="0">
                <a:latin typeface="Verdana"/>
                <a:cs typeface="Verdana"/>
              </a:rPr>
              <a:t>r</a:t>
            </a:r>
            <a:r>
              <a:rPr sz="3400" b="1" spc="-265" dirty="0">
                <a:latin typeface="Verdana"/>
                <a:cs typeface="Verdana"/>
              </a:rPr>
              <a:t>i</a:t>
            </a:r>
            <a:r>
              <a:rPr sz="3400" b="1" spc="-445" dirty="0">
                <a:latin typeface="Verdana"/>
                <a:cs typeface="Verdana"/>
              </a:rPr>
              <a:t>a</a:t>
            </a:r>
            <a:r>
              <a:rPr sz="3400" b="1" spc="-275" dirty="0">
                <a:latin typeface="Verdana"/>
                <a:cs typeface="Verdana"/>
              </a:rPr>
              <a:t>b</a:t>
            </a:r>
            <a:r>
              <a:rPr sz="3400" b="1" spc="-229" dirty="0">
                <a:latin typeface="Verdana"/>
                <a:cs typeface="Verdana"/>
              </a:rPr>
              <a:t>l</a:t>
            </a:r>
            <a:r>
              <a:rPr sz="3400" b="1" spc="-320" dirty="0"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3232" y="3195817"/>
            <a:ext cx="6377305" cy="23114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All</a:t>
            </a:r>
            <a:r>
              <a:rPr sz="3000" spc="-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categories</a:t>
            </a:r>
            <a:r>
              <a:rPr sz="30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has</a:t>
            </a:r>
            <a:r>
              <a:rPr sz="30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same</a:t>
            </a:r>
            <a:r>
              <a:rPr sz="3000" spc="-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size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25000"/>
              </a:lnSpc>
              <a:tabLst>
                <a:tab pos="1483995" algn="l"/>
              </a:tabLst>
            </a:pPr>
            <a:r>
              <a:rPr sz="3000" b="1" spc="-160" dirty="0">
                <a:solidFill>
                  <a:srgbClr val="535353"/>
                </a:solidFill>
                <a:latin typeface="Verdana"/>
                <a:cs typeface="Verdana"/>
              </a:rPr>
              <a:t>0</a:t>
            </a:r>
            <a:r>
              <a:rPr sz="3000" spc="-135" dirty="0">
                <a:solidFill>
                  <a:srgbClr val="535353"/>
                </a:solidFill>
                <a:latin typeface="Microsoft Sans Serif"/>
                <a:cs typeface="Microsoft Sans Serif"/>
              </a:rPr>
              <a:t>: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l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o</a:t>
            </a:r>
            <a:r>
              <a:rPr sz="3000" spc="215" dirty="0">
                <a:solidFill>
                  <a:srgbClr val="535353"/>
                </a:solidFill>
                <a:latin typeface="Microsoft Sans Serif"/>
                <a:cs typeface="Microsoft Sans Serif"/>
              </a:rPr>
              <a:t>w</a:t>
            </a:r>
            <a:r>
              <a:rPr sz="3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-819" dirty="0">
                <a:solidFill>
                  <a:srgbClr val="535353"/>
                </a:solidFill>
                <a:latin typeface="Verdana"/>
                <a:cs typeface="Verdana"/>
              </a:rPr>
              <a:t>1</a:t>
            </a:r>
            <a:r>
              <a:rPr sz="3000" spc="-120" dirty="0">
                <a:solidFill>
                  <a:srgbClr val="535353"/>
                </a:solidFill>
                <a:latin typeface="Microsoft Sans Serif"/>
                <a:cs typeface="Microsoft Sans Serif"/>
              </a:rPr>
              <a:t>: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m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e</a:t>
            </a:r>
            <a:r>
              <a:rPr sz="3000" spc="190" dirty="0">
                <a:solidFill>
                  <a:srgbClr val="535353"/>
                </a:solidFill>
                <a:latin typeface="Microsoft Sans Serif"/>
                <a:cs typeface="Microsoft Sans Serif"/>
              </a:rPr>
              <a:t>d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i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u</a:t>
            </a:r>
            <a:r>
              <a:rPr sz="3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m</a:t>
            </a:r>
            <a:r>
              <a:rPr sz="3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-380" dirty="0">
                <a:solidFill>
                  <a:srgbClr val="535353"/>
                </a:solidFill>
                <a:latin typeface="Verdana"/>
                <a:cs typeface="Verdana"/>
              </a:rPr>
              <a:t>2</a:t>
            </a:r>
            <a:r>
              <a:rPr sz="3000" spc="-135" dirty="0">
                <a:solidFill>
                  <a:srgbClr val="535353"/>
                </a:solidFill>
                <a:latin typeface="Microsoft Sans Serif"/>
                <a:cs typeface="Microsoft Sans Serif"/>
              </a:rPr>
              <a:t>: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Hi</a:t>
            </a:r>
            <a:r>
              <a:rPr sz="3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g</a:t>
            </a:r>
            <a:r>
              <a:rPr sz="3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h</a:t>
            </a:r>
            <a:r>
              <a:rPr sz="30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-300" dirty="0">
                <a:solidFill>
                  <a:srgbClr val="535353"/>
                </a:solidFill>
                <a:latin typeface="Verdana"/>
                <a:cs typeface="Verdana"/>
              </a:rPr>
              <a:t>3</a:t>
            </a:r>
            <a:r>
              <a:rPr sz="3000" spc="-135" dirty="0">
                <a:solidFill>
                  <a:srgbClr val="535353"/>
                </a:solidFill>
                <a:latin typeface="Microsoft Sans Serif"/>
                <a:cs typeface="Microsoft Sans Serif"/>
              </a:rPr>
              <a:t>:</a:t>
            </a:r>
            <a:r>
              <a:rPr sz="3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v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e</a:t>
            </a:r>
            <a:r>
              <a:rPr sz="30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r</a:t>
            </a:r>
            <a:r>
              <a:rPr sz="3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y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h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i</a:t>
            </a:r>
            <a:r>
              <a:rPr sz="3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g</a:t>
            </a:r>
            <a:r>
              <a:rPr sz="3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h  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Ram </a:t>
            </a:r>
            <a:r>
              <a:rPr sz="30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size 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is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the </a:t>
            </a:r>
            <a:r>
              <a:rPr sz="30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most </a:t>
            </a:r>
            <a:r>
              <a:rPr sz="3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correlated </a:t>
            </a:r>
            <a:r>
              <a:rPr sz="3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feature	</a:t>
            </a:r>
            <a:r>
              <a:rPr sz="30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to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 price_rang, </a:t>
            </a:r>
            <a:r>
              <a:rPr sz="3000" spc="-70" dirty="0">
                <a:solidFill>
                  <a:srgbClr val="535353"/>
                </a:solidFill>
                <a:latin typeface="Microsoft Sans Serif"/>
                <a:cs typeface="Microsoft Sans Serif"/>
              </a:rPr>
              <a:t>(r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535353"/>
                </a:solidFill>
                <a:latin typeface="Microsoft Sans Serif"/>
                <a:cs typeface="Microsoft Sans Serif"/>
              </a:rPr>
              <a:t>=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0.92)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65" y="3383436"/>
            <a:ext cx="609663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30" dirty="0">
                <a:latin typeface="Verdana"/>
                <a:cs typeface="Verdana"/>
              </a:rPr>
              <a:t>Features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Verdana"/>
              <a:cs typeface="Verdana"/>
            </a:endParaRPr>
          </a:p>
          <a:p>
            <a:pPr marL="315595" marR="733425">
              <a:lnSpc>
                <a:spcPct val="125000"/>
              </a:lnSpc>
              <a:tabLst>
                <a:tab pos="3168015" algn="l"/>
              </a:tabLst>
            </a:pPr>
            <a:r>
              <a:rPr sz="30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has</a:t>
            </a:r>
            <a:r>
              <a:rPr sz="3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2000	</a:t>
            </a:r>
            <a:r>
              <a:rPr sz="3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rows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and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20 </a:t>
            </a:r>
            <a:r>
              <a:rPr sz="3000" spc="-78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features</a:t>
            </a:r>
            <a:endParaRPr sz="3000">
              <a:latin typeface="Microsoft Sans Serif"/>
              <a:cs typeface="Microsoft Sans Serif"/>
            </a:endParaRPr>
          </a:p>
          <a:p>
            <a:pPr marL="315595" marR="5080">
              <a:lnSpc>
                <a:spcPct val="125000"/>
              </a:lnSpc>
            </a:pPr>
            <a:r>
              <a:rPr sz="3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Price_range</a:t>
            </a:r>
            <a:r>
              <a:rPr sz="30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is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the</a:t>
            </a:r>
            <a:r>
              <a:rPr sz="30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target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variable </a:t>
            </a:r>
            <a:r>
              <a:rPr sz="3000" spc="-78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No </a:t>
            </a:r>
            <a:r>
              <a:rPr sz="3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missing </a:t>
            </a:r>
            <a:r>
              <a:rPr sz="3000" spc="25" dirty="0">
                <a:solidFill>
                  <a:srgbClr val="535353"/>
                </a:solidFill>
                <a:latin typeface="Microsoft Sans Serif"/>
                <a:cs typeface="Microsoft Sans Serif"/>
              </a:rPr>
              <a:t>values </a:t>
            </a:r>
            <a:r>
              <a:rPr sz="3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and </a:t>
            </a:r>
            <a:r>
              <a:rPr sz="3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no </a:t>
            </a:r>
            <a:r>
              <a:rPr sz="30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duplicates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888" y="3625603"/>
            <a:ext cx="11879162" cy="63232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5534" y="2200535"/>
            <a:ext cx="136270" cy="1362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95527" y="1932889"/>
            <a:ext cx="8036559" cy="163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0"/>
              </a:spcBef>
            </a:pPr>
            <a:r>
              <a:rPr sz="3000" spc="-110" dirty="0">
                <a:solidFill>
                  <a:srgbClr val="535353"/>
                </a:solidFill>
                <a:latin typeface="Verdana"/>
                <a:cs typeface="Verdana"/>
              </a:rPr>
              <a:t>Defining</a:t>
            </a:r>
            <a:r>
              <a:rPr sz="30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114" dirty="0">
                <a:solidFill>
                  <a:srgbClr val="535353"/>
                </a:solidFill>
                <a:latin typeface="Verdana"/>
                <a:cs typeface="Verdana"/>
              </a:rPr>
              <a:t>the</a:t>
            </a:r>
            <a:r>
              <a:rPr sz="30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95" dirty="0">
                <a:solidFill>
                  <a:srgbClr val="535353"/>
                </a:solidFill>
                <a:latin typeface="Verdana"/>
                <a:cs typeface="Verdana"/>
              </a:rPr>
              <a:t>features</a:t>
            </a:r>
            <a:r>
              <a:rPr sz="30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30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114" dirty="0">
                <a:solidFill>
                  <a:srgbClr val="535353"/>
                </a:solidFill>
                <a:latin typeface="Verdana"/>
                <a:cs typeface="Verdana"/>
              </a:rPr>
              <a:t>the</a:t>
            </a:r>
            <a:r>
              <a:rPr sz="30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80" dirty="0">
                <a:solidFill>
                  <a:srgbClr val="535353"/>
                </a:solidFill>
                <a:latin typeface="Verdana"/>
                <a:cs typeface="Verdana"/>
              </a:rPr>
              <a:t>target</a:t>
            </a:r>
            <a:r>
              <a:rPr sz="3000" spc="-19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535353"/>
                </a:solidFill>
                <a:latin typeface="Verdana"/>
                <a:cs typeface="Verdana"/>
              </a:rPr>
              <a:t>variable </a:t>
            </a:r>
            <a:r>
              <a:rPr sz="3000" spc="-10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35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3000" spc="10" dirty="0">
                <a:solidFill>
                  <a:srgbClr val="535353"/>
                </a:solidFill>
                <a:latin typeface="Verdana"/>
                <a:cs typeface="Verdana"/>
              </a:rPr>
              <a:t>p</a:t>
            </a:r>
            <a:r>
              <a:rPr sz="3000" spc="-110" dirty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30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tt</a:t>
            </a:r>
            <a:r>
              <a:rPr sz="30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3000" spc="-16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3000" spc="-15" dirty="0">
                <a:solidFill>
                  <a:srgbClr val="535353"/>
                </a:solidFill>
                <a:latin typeface="Verdana"/>
                <a:cs typeface="Verdana"/>
              </a:rPr>
              <a:t>g</a:t>
            </a:r>
            <a:r>
              <a:rPr sz="30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3000" spc="-145" dirty="0">
                <a:solidFill>
                  <a:srgbClr val="535353"/>
                </a:solidFill>
                <a:latin typeface="Verdana"/>
                <a:cs typeface="Verdana"/>
              </a:rPr>
              <a:t>h</a:t>
            </a:r>
            <a:r>
              <a:rPr sz="3000" spc="-8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30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3000" spc="8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3000" spc="8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3000" spc="-10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3000" spc="-85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5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3000" spc="8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3000" spc="-16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3000" spc="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3000" spc="8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3000" spc="-204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30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3000" spc="-155" dirty="0">
                <a:solidFill>
                  <a:srgbClr val="535353"/>
                </a:solidFill>
                <a:latin typeface="Verdana"/>
                <a:cs typeface="Verdana"/>
              </a:rPr>
              <a:t>z</a:t>
            </a:r>
            <a:r>
              <a:rPr sz="3000" spc="-1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3000" spc="-16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3000" spc="-15" dirty="0">
                <a:solidFill>
                  <a:srgbClr val="535353"/>
                </a:solidFill>
                <a:latin typeface="Verdana"/>
                <a:cs typeface="Verdana"/>
              </a:rPr>
              <a:t>g</a:t>
            </a:r>
            <a:r>
              <a:rPr sz="30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3000" spc="8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3000" spc="-1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3000" spc="8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5534" y="2737101"/>
            <a:ext cx="136270" cy="136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5534" y="3273668"/>
            <a:ext cx="136270" cy="13627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5737" y="533051"/>
            <a:ext cx="4144645" cy="706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50" b="1" i="0" spc="-52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</a:t>
            </a:r>
            <a:r>
              <a:rPr sz="4450" b="1" i="0" spc="-78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4450" b="1" i="0" spc="-46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4450" b="1" i="0" spc="-56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4450" b="1" i="0" spc="-103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4450" b="1" i="0" spc="-45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sz="4450" b="1" i="0" spc="-74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sz="4450" b="1" i="0" spc="-63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4450" b="1" i="0" spc="-59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sz="4450" b="1" i="0" spc="-78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4450" b="1" i="0" spc="-74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sz="4450" b="1" i="0" spc="-78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4450" b="1" i="0" spc="-46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4450" b="1" i="0" spc="-56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sz="4450" b="1" i="0" spc="-64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sz="4450" b="1" i="0" spc="-51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endParaRPr sz="445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71640" y="7227616"/>
            <a:ext cx="7487920" cy="0"/>
          </a:xfrm>
          <a:custGeom>
            <a:avLst/>
            <a:gdLst/>
            <a:ahLst/>
            <a:cxnLst/>
            <a:rect l="l" t="t" r="r" b="b"/>
            <a:pathLst>
              <a:path w="7487919">
                <a:moveTo>
                  <a:pt x="0" y="0"/>
                </a:moveTo>
                <a:lnTo>
                  <a:pt x="748765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71640" y="4768691"/>
            <a:ext cx="7487920" cy="0"/>
          </a:xfrm>
          <a:custGeom>
            <a:avLst/>
            <a:gdLst/>
            <a:ahLst/>
            <a:cxnLst/>
            <a:rect l="l" t="t" r="r" b="b"/>
            <a:pathLst>
              <a:path w="7487919">
                <a:moveTo>
                  <a:pt x="0" y="0"/>
                </a:moveTo>
                <a:lnTo>
                  <a:pt x="748765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1640" y="2308385"/>
            <a:ext cx="7487920" cy="0"/>
          </a:xfrm>
          <a:custGeom>
            <a:avLst/>
            <a:gdLst/>
            <a:ahLst/>
            <a:cxnLst/>
            <a:rect l="l" t="t" r="r" b="b"/>
            <a:pathLst>
              <a:path w="7487919">
                <a:moveTo>
                  <a:pt x="0" y="0"/>
                </a:moveTo>
                <a:lnTo>
                  <a:pt x="748765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1872" y="1842597"/>
            <a:ext cx="243775" cy="243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1872" y="4302903"/>
            <a:ext cx="243775" cy="243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1872" y="6763208"/>
            <a:ext cx="243775" cy="243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530" y="1964533"/>
            <a:ext cx="3543299" cy="72008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65227" y="2385768"/>
            <a:ext cx="6172199" cy="15007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94174" y="4997960"/>
            <a:ext cx="5438309" cy="1421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0759" y="7297683"/>
            <a:ext cx="7135842" cy="13185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60400" y="3088220"/>
            <a:ext cx="5753099" cy="388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87349" y="6651990"/>
            <a:ext cx="279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Verdana"/>
                <a:cs typeface="Verdana"/>
              </a:rPr>
              <a:t>L</a:t>
            </a:r>
            <a:r>
              <a:rPr sz="2400" b="1" spc="-235" dirty="0">
                <a:latin typeface="Verdana"/>
                <a:cs typeface="Verdana"/>
              </a:rPr>
              <a:t>o</a:t>
            </a:r>
            <a:r>
              <a:rPr sz="2400" b="1" spc="-240" dirty="0">
                <a:latin typeface="Verdana"/>
                <a:cs typeface="Verdana"/>
              </a:rPr>
              <a:t>g</a:t>
            </a:r>
            <a:r>
              <a:rPr sz="2400" b="1" spc="-185" dirty="0">
                <a:latin typeface="Verdana"/>
                <a:cs typeface="Verdana"/>
              </a:rPr>
              <a:t>i</a:t>
            </a:r>
            <a:r>
              <a:rPr sz="2400" b="1" spc="-335" dirty="0">
                <a:latin typeface="Verdana"/>
                <a:cs typeface="Verdana"/>
              </a:rPr>
              <a:t>s</a:t>
            </a:r>
            <a:r>
              <a:rPr sz="2400" b="1" spc="-135" dirty="0">
                <a:latin typeface="Verdana"/>
                <a:cs typeface="Verdana"/>
              </a:rPr>
              <a:t>t</a:t>
            </a:r>
            <a:r>
              <a:rPr sz="2400" b="1" spc="-185" dirty="0">
                <a:latin typeface="Verdana"/>
                <a:cs typeface="Verdana"/>
              </a:rPr>
              <a:t>i</a:t>
            </a:r>
            <a:r>
              <a:rPr sz="2400" b="1" spc="-165" dirty="0">
                <a:latin typeface="Verdana"/>
                <a:cs typeface="Verdana"/>
              </a:rPr>
              <a:t>c</a:t>
            </a:r>
            <a:r>
              <a:rPr sz="2400" b="1" spc="-320" dirty="0">
                <a:latin typeface="Verdana"/>
                <a:cs typeface="Verdana"/>
              </a:rPr>
              <a:t> </a:t>
            </a:r>
            <a:r>
              <a:rPr sz="2400" b="1" spc="-190" dirty="0">
                <a:latin typeface="Verdana"/>
                <a:cs typeface="Verdana"/>
              </a:rPr>
              <a:t>R</a:t>
            </a:r>
            <a:r>
              <a:rPr sz="2400" b="1" spc="-229" dirty="0">
                <a:latin typeface="Verdana"/>
                <a:cs typeface="Verdana"/>
              </a:rPr>
              <a:t>e</a:t>
            </a:r>
            <a:r>
              <a:rPr sz="2400" b="1" spc="-240" dirty="0">
                <a:latin typeface="Verdana"/>
                <a:cs typeface="Verdana"/>
              </a:rPr>
              <a:t>g</a:t>
            </a:r>
            <a:r>
              <a:rPr sz="2400" b="1" spc="-285" dirty="0">
                <a:latin typeface="Verdana"/>
                <a:cs typeface="Verdana"/>
              </a:rPr>
              <a:t>r</a:t>
            </a:r>
            <a:r>
              <a:rPr sz="2400" b="1" spc="-229" dirty="0">
                <a:latin typeface="Verdana"/>
                <a:cs typeface="Verdana"/>
              </a:rPr>
              <a:t>e</a:t>
            </a:r>
            <a:r>
              <a:rPr sz="2400" b="1" spc="-335" dirty="0">
                <a:latin typeface="Verdana"/>
                <a:cs typeface="Verdana"/>
              </a:rPr>
              <a:t>ss</a:t>
            </a:r>
            <a:r>
              <a:rPr sz="2400" b="1" spc="-185" dirty="0">
                <a:latin typeface="Verdana"/>
                <a:cs typeface="Verdana"/>
              </a:rPr>
              <a:t>i</a:t>
            </a:r>
            <a:r>
              <a:rPr sz="2400" b="1" spc="-235" dirty="0">
                <a:latin typeface="Verdana"/>
                <a:cs typeface="Verdana"/>
              </a:rPr>
              <a:t>o</a:t>
            </a:r>
            <a:r>
              <a:rPr sz="2400" b="1" spc="-285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87349" y="4121340"/>
            <a:ext cx="55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95" dirty="0">
                <a:latin typeface="Verdana"/>
                <a:cs typeface="Verdana"/>
              </a:rPr>
              <a:t>s</a:t>
            </a:r>
            <a:r>
              <a:rPr sz="2800" b="1" spc="-400" dirty="0">
                <a:latin typeface="Verdana"/>
                <a:cs typeface="Verdana"/>
              </a:rPr>
              <a:t>v</a:t>
            </a:r>
            <a:r>
              <a:rPr sz="2800" b="1" spc="-195" dirty="0">
                <a:latin typeface="Verdana"/>
                <a:cs typeface="Verdana"/>
              </a:rPr>
              <a:t>c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87349" y="1732758"/>
            <a:ext cx="1958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Verdana"/>
                <a:cs typeface="Verdana"/>
              </a:rPr>
              <a:t>D</a:t>
            </a:r>
            <a:r>
              <a:rPr sz="2400" b="1" spc="-229" dirty="0">
                <a:latin typeface="Verdana"/>
                <a:cs typeface="Verdana"/>
              </a:rPr>
              <a:t>e</a:t>
            </a:r>
            <a:r>
              <a:rPr sz="2400" b="1" spc="-165" dirty="0">
                <a:latin typeface="Verdana"/>
                <a:cs typeface="Verdana"/>
              </a:rPr>
              <a:t>c</a:t>
            </a:r>
            <a:r>
              <a:rPr sz="2400" b="1" spc="-185" dirty="0">
                <a:latin typeface="Verdana"/>
                <a:cs typeface="Verdana"/>
              </a:rPr>
              <a:t>i</a:t>
            </a:r>
            <a:r>
              <a:rPr sz="2400" b="1" spc="-335" dirty="0">
                <a:latin typeface="Verdana"/>
                <a:cs typeface="Verdana"/>
              </a:rPr>
              <a:t>s</a:t>
            </a:r>
            <a:r>
              <a:rPr sz="2400" b="1" spc="-185" dirty="0">
                <a:latin typeface="Verdana"/>
                <a:cs typeface="Verdana"/>
              </a:rPr>
              <a:t>i</a:t>
            </a:r>
            <a:r>
              <a:rPr sz="2400" b="1" spc="-235" dirty="0">
                <a:latin typeface="Verdana"/>
                <a:cs typeface="Verdana"/>
              </a:rPr>
              <a:t>o</a:t>
            </a:r>
            <a:r>
              <a:rPr sz="2400" b="1" spc="-285" dirty="0">
                <a:latin typeface="Verdana"/>
                <a:cs typeface="Verdana"/>
              </a:rPr>
              <a:t>n</a:t>
            </a:r>
            <a:r>
              <a:rPr sz="2400" b="1" spc="-320" dirty="0">
                <a:latin typeface="Verdana"/>
                <a:cs typeface="Verdana"/>
              </a:rPr>
              <a:t> </a:t>
            </a:r>
            <a:r>
              <a:rPr sz="2400" b="1" spc="-220" dirty="0">
                <a:latin typeface="Verdana"/>
                <a:cs typeface="Verdana"/>
              </a:rPr>
              <a:t>T</a:t>
            </a:r>
            <a:r>
              <a:rPr sz="2400" b="1" spc="-285" dirty="0">
                <a:latin typeface="Verdana"/>
                <a:cs typeface="Verdana"/>
              </a:rPr>
              <a:t>r</a:t>
            </a:r>
            <a:r>
              <a:rPr sz="2400" b="1" spc="-229" dirty="0">
                <a:latin typeface="Verdana"/>
                <a:cs typeface="Verdana"/>
              </a:rPr>
              <a:t>ee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3116636"/>
            <a:ext cx="2741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75" dirty="0">
                <a:latin typeface="Verdana"/>
                <a:cs typeface="Verdana"/>
              </a:rPr>
              <a:t>P</a:t>
            </a:r>
            <a:r>
              <a:rPr sz="3200" b="1" spc="-310" dirty="0">
                <a:latin typeface="Verdana"/>
                <a:cs typeface="Verdana"/>
              </a:rPr>
              <a:t>e</a:t>
            </a:r>
            <a:r>
              <a:rPr sz="3200" b="1" spc="-380" dirty="0">
                <a:latin typeface="Verdana"/>
                <a:cs typeface="Verdana"/>
              </a:rPr>
              <a:t>r</a:t>
            </a:r>
            <a:r>
              <a:rPr sz="3200" b="1" spc="-175" dirty="0">
                <a:latin typeface="Verdana"/>
                <a:cs typeface="Verdana"/>
              </a:rPr>
              <a:t>f</a:t>
            </a:r>
            <a:r>
              <a:rPr sz="3200" b="1" spc="-310" dirty="0">
                <a:latin typeface="Verdana"/>
                <a:cs typeface="Verdana"/>
              </a:rPr>
              <a:t>e</a:t>
            </a:r>
            <a:r>
              <a:rPr sz="3200" b="1" spc="-225" dirty="0">
                <a:latin typeface="Verdana"/>
                <a:cs typeface="Verdana"/>
              </a:rPr>
              <a:t>c</a:t>
            </a:r>
            <a:r>
              <a:rPr sz="3200" b="1" spc="-180" dirty="0">
                <a:latin typeface="Verdana"/>
                <a:cs typeface="Verdana"/>
              </a:rPr>
              <a:t>t</a:t>
            </a:r>
            <a:r>
              <a:rPr sz="3200" b="1" spc="-425" dirty="0">
                <a:latin typeface="Verdana"/>
                <a:cs typeface="Verdana"/>
              </a:rPr>
              <a:t> </a:t>
            </a:r>
            <a:r>
              <a:rPr sz="3200" b="1" spc="-65" dirty="0">
                <a:latin typeface="Verdana"/>
                <a:cs typeface="Verdana"/>
              </a:rPr>
              <a:t>M</a:t>
            </a:r>
            <a:r>
              <a:rPr sz="3200" b="1" spc="-315" dirty="0">
                <a:latin typeface="Verdana"/>
                <a:cs typeface="Verdana"/>
              </a:rPr>
              <a:t>o</a:t>
            </a:r>
            <a:r>
              <a:rPr sz="3200" b="1" spc="-260" dirty="0">
                <a:latin typeface="Verdana"/>
                <a:cs typeface="Verdana"/>
              </a:rPr>
              <a:t>d</a:t>
            </a:r>
            <a:r>
              <a:rPr sz="3200" b="1" spc="-310" dirty="0">
                <a:latin typeface="Verdana"/>
                <a:cs typeface="Verdana"/>
              </a:rPr>
              <a:t>e</a:t>
            </a:r>
            <a:r>
              <a:rPr sz="3200" b="1" spc="-215" dirty="0">
                <a:latin typeface="Verdana"/>
                <a:cs typeface="Verdana"/>
              </a:rPr>
              <a:t>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6822" y="3748542"/>
            <a:ext cx="2827020" cy="504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9850" indent="-635" algn="ctr">
              <a:lnSpc>
                <a:spcPct val="124000"/>
              </a:lnSpc>
              <a:spcBef>
                <a:spcPts val="100"/>
              </a:spcBef>
            </a:pPr>
            <a:r>
              <a:rPr sz="2950" spc="-110" dirty="0">
                <a:solidFill>
                  <a:srgbClr val="008037"/>
                </a:solidFill>
                <a:latin typeface="Verdana"/>
                <a:cs typeface="Verdana"/>
              </a:rPr>
              <a:t>Logistic </a:t>
            </a:r>
            <a:r>
              <a:rPr sz="2950" spc="-10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270" dirty="0">
                <a:solidFill>
                  <a:srgbClr val="008037"/>
                </a:solidFill>
                <a:latin typeface="Verdana"/>
                <a:cs typeface="Verdana"/>
              </a:rPr>
              <a:t>R</a:t>
            </a:r>
            <a:r>
              <a:rPr sz="2950" spc="-114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55" dirty="0">
                <a:solidFill>
                  <a:srgbClr val="008037"/>
                </a:solidFill>
                <a:latin typeface="Verdana"/>
                <a:cs typeface="Verdana"/>
              </a:rPr>
              <a:t>g</a:t>
            </a:r>
            <a:r>
              <a:rPr sz="2950" spc="-235" dirty="0">
                <a:solidFill>
                  <a:srgbClr val="008037"/>
                </a:solidFill>
                <a:latin typeface="Verdana"/>
                <a:cs typeface="Verdana"/>
              </a:rPr>
              <a:t>r</a:t>
            </a:r>
            <a:r>
              <a:rPr sz="2950" spc="-114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135" dirty="0">
                <a:solidFill>
                  <a:srgbClr val="008037"/>
                </a:solidFill>
                <a:latin typeface="Verdana"/>
                <a:cs typeface="Verdana"/>
              </a:rPr>
              <a:t>ss</a:t>
            </a:r>
            <a:r>
              <a:rPr sz="2950" spc="-160" dirty="0">
                <a:solidFill>
                  <a:srgbClr val="008037"/>
                </a:solidFill>
                <a:latin typeface="Verdana"/>
                <a:cs typeface="Verdana"/>
              </a:rPr>
              <a:t>i</a:t>
            </a:r>
            <a:r>
              <a:rPr sz="2950" spc="-65" dirty="0">
                <a:solidFill>
                  <a:srgbClr val="008037"/>
                </a:solidFill>
                <a:latin typeface="Verdana"/>
                <a:cs typeface="Verdana"/>
              </a:rPr>
              <a:t>o</a:t>
            </a:r>
            <a:r>
              <a:rPr sz="2950" spc="-170" dirty="0">
                <a:solidFill>
                  <a:srgbClr val="008037"/>
                </a:solidFill>
                <a:latin typeface="Verdana"/>
                <a:cs typeface="Verdana"/>
              </a:rPr>
              <a:t>n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175" dirty="0">
                <a:solidFill>
                  <a:srgbClr val="008037"/>
                </a:solidFill>
                <a:latin typeface="Verdana"/>
                <a:cs typeface="Verdana"/>
              </a:rPr>
              <a:t>h</a:t>
            </a:r>
            <a:r>
              <a:rPr sz="2950" spc="40" dirty="0">
                <a:solidFill>
                  <a:srgbClr val="008037"/>
                </a:solidFill>
                <a:latin typeface="Verdana"/>
                <a:cs typeface="Verdana"/>
              </a:rPr>
              <a:t>a</a:t>
            </a:r>
            <a:r>
              <a:rPr sz="2950" spc="-90" dirty="0">
                <a:solidFill>
                  <a:srgbClr val="008037"/>
                </a:solidFill>
                <a:latin typeface="Verdana"/>
                <a:cs typeface="Verdana"/>
              </a:rPr>
              <a:t>s  </a:t>
            </a:r>
            <a:r>
              <a:rPr sz="2950" spc="-395" dirty="0">
                <a:solidFill>
                  <a:srgbClr val="008037"/>
                </a:solidFill>
                <a:latin typeface="Verdana"/>
                <a:cs typeface="Verdana"/>
              </a:rPr>
              <a:t>T</a:t>
            </a:r>
            <a:r>
              <a:rPr sz="2950" spc="-175" dirty="0">
                <a:solidFill>
                  <a:srgbClr val="008037"/>
                </a:solidFill>
                <a:latin typeface="Verdana"/>
                <a:cs typeface="Verdana"/>
              </a:rPr>
              <a:t>h</a:t>
            </a:r>
            <a:r>
              <a:rPr sz="2950" spc="-95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175" dirty="0">
                <a:solidFill>
                  <a:srgbClr val="008037"/>
                </a:solidFill>
                <a:latin typeface="Verdana"/>
                <a:cs typeface="Verdana"/>
              </a:rPr>
              <a:t>h</a:t>
            </a:r>
            <a:r>
              <a:rPr sz="2950" spc="-160" dirty="0">
                <a:solidFill>
                  <a:srgbClr val="008037"/>
                </a:solidFill>
                <a:latin typeface="Verdana"/>
                <a:cs typeface="Verdana"/>
              </a:rPr>
              <a:t>i</a:t>
            </a:r>
            <a:r>
              <a:rPr sz="2950" spc="-55" dirty="0">
                <a:solidFill>
                  <a:srgbClr val="008037"/>
                </a:solidFill>
                <a:latin typeface="Verdana"/>
                <a:cs typeface="Verdana"/>
              </a:rPr>
              <a:t>g</a:t>
            </a:r>
            <a:r>
              <a:rPr sz="2950" spc="-175" dirty="0">
                <a:solidFill>
                  <a:srgbClr val="008037"/>
                </a:solidFill>
                <a:latin typeface="Verdana"/>
                <a:cs typeface="Verdana"/>
              </a:rPr>
              <a:t>h</a:t>
            </a:r>
            <a:r>
              <a:rPr sz="2950" spc="-114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135" dirty="0">
                <a:solidFill>
                  <a:srgbClr val="008037"/>
                </a:solidFill>
                <a:latin typeface="Verdana"/>
                <a:cs typeface="Verdana"/>
              </a:rPr>
              <a:t>s</a:t>
            </a:r>
            <a:r>
              <a:rPr sz="2950" spc="-120" dirty="0">
                <a:solidFill>
                  <a:srgbClr val="008037"/>
                </a:solidFill>
                <a:latin typeface="Verdana"/>
                <a:cs typeface="Verdana"/>
              </a:rPr>
              <a:t>t  </a:t>
            </a:r>
            <a:r>
              <a:rPr sz="2950" spc="40" dirty="0">
                <a:solidFill>
                  <a:srgbClr val="008037"/>
                </a:solidFill>
                <a:latin typeface="Verdana"/>
                <a:cs typeface="Verdana"/>
              </a:rPr>
              <a:t>a</a:t>
            </a:r>
            <a:r>
              <a:rPr sz="2950" spc="85" dirty="0">
                <a:solidFill>
                  <a:srgbClr val="008037"/>
                </a:solidFill>
                <a:latin typeface="Verdana"/>
                <a:cs typeface="Verdana"/>
              </a:rPr>
              <a:t>cc</a:t>
            </a:r>
            <a:r>
              <a:rPr sz="2950" spc="-220" dirty="0">
                <a:solidFill>
                  <a:srgbClr val="008037"/>
                </a:solidFill>
                <a:latin typeface="Verdana"/>
                <a:cs typeface="Verdana"/>
              </a:rPr>
              <a:t>u</a:t>
            </a:r>
            <a:r>
              <a:rPr sz="2950" spc="-235" dirty="0">
                <a:solidFill>
                  <a:srgbClr val="008037"/>
                </a:solidFill>
                <a:latin typeface="Verdana"/>
                <a:cs typeface="Verdana"/>
              </a:rPr>
              <a:t>r</a:t>
            </a:r>
            <a:r>
              <a:rPr sz="2950" spc="40" dirty="0">
                <a:solidFill>
                  <a:srgbClr val="008037"/>
                </a:solidFill>
                <a:latin typeface="Verdana"/>
                <a:cs typeface="Verdana"/>
              </a:rPr>
              <a:t>a</a:t>
            </a:r>
            <a:r>
              <a:rPr sz="2950" spc="85" dirty="0">
                <a:solidFill>
                  <a:srgbClr val="008037"/>
                </a:solidFill>
                <a:latin typeface="Verdana"/>
                <a:cs typeface="Verdana"/>
              </a:rPr>
              <a:t>c</a:t>
            </a:r>
            <a:r>
              <a:rPr sz="2950" spc="-225" dirty="0">
                <a:solidFill>
                  <a:srgbClr val="008037"/>
                </a:solidFill>
                <a:latin typeface="Verdana"/>
                <a:cs typeface="Verdana"/>
              </a:rPr>
              <a:t>y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555" dirty="0">
                <a:solidFill>
                  <a:srgbClr val="008037"/>
                </a:solidFill>
                <a:latin typeface="Verdana"/>
                <a:cs typeface="Verdana"/>
              </a:rPr>
              <a:t>(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96</a:t>
            </a:r>
            <a:r>
              <a:rPr sz="2950" spc="-745" dirty="0">
                <a:solidFill>
                  <a:srgbClr val="008037"/>
                </a:solidFill>
                <a:latin typeface="Verdana"/>
                <a:cs typeface="Verdana"/>
              </a:rPr>
              <a:t>%</a:t>
            </a:r>
            <a:r>
              <a:rPr sz="2950" spc="-555" dirty="0">
                <a:solidFill>
                  <a:srgbClr val="008037"/>
                </a:solidFill>
                <a:latin typeface="Verdana"/>
                <a:cs typeface="Verdana"/>
              </a:rPr>
              <a:t>)</a:t>
            </a:r>
            <a:r>
              <a:rPr sz="2950" spc="-345" dirty="0">
                <a:solidFill>
                  <a:srgbClr val="008037"/>
                </a:solidFill>
                <a:latin typeface="Verdana"/>
                <a:cs typeface="Verdana"/>
              </a:rPr>
              <a:t>,  </a:t>
            </a:r>
            <a:r>
              <a:rPr sz="2950" spc="-90" dirty="0">
                <a:solidFill>
                  <a:srgbClr val="008037"/>
                </a:solidFill>
                <a:latin typeface="Verdana"/>
                <a:cs typeface="Verdana"/>
              </a:rPr>
              <a:t>so</a:t>
            </a:r>
            <a:endParaRPr sz="2950">
              <a:latin typeface="Verdana"/>
              <a:cs typeface="Verdana"/>
            </a:endParaRPr>
          </a:p>
          <a:p>
            <a:pPr marL="50165" marR="5080" algn="ctr">
              <a:lnSpc>
                <a:spcPct val="124000"/>
              </a:lnSpc>
            </a:pPr>
            <a:r>
              <a:rPr sz="2950" spc="-160" dirty="0">
                <a:solidFill>
                  <a:srgbClr val="008037"/>
                </a:solidFill>
                <a:latin typeface="Verdana"/>
                <a:cs typeface="Verdana"/>
              </a:rPr>
              <a:t>i</a:t>
            </a:r>
            <a:r>
              <a:rPr sz="2950" spc="-130" dirty="0">
                <a:solidFill>
                  <a:srgbClr val="008037"/>
                </a:solidFill>
                <a:latin typeface="Verdana"/>
                <a:cs typeface="Verdana"/>
              </a:rPr>
              <a:t>t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75" dirty="0">
                <a:solidFill>
                  <a:srgbClr val="008037"/>
                </a:solidFill>
                <a:latin typeface="Verdana"/>
                <a:cs typeface="Verdana"/>
              </a:rPr>
              <a:t>w</a:t>
            </a:r>
            <a:r>
              <a:rPr sz="2950" spc="-160" dirty="0">
                <a:solidFill>
                  <a:srgbClr val="008037"/>
                </a:solidFill>
                <a:latin typeface="Verdana"/>
                <a:cs typeface="Verdana"/>
              </a:rPr>
              <a:t>i</a:t>
            </a:r>
            <a:r>
              <a:rPr sz="2950" spc="-135" dirty="0">
                <a:solidFill>
                  <a:srgbClr val="008037"/>
                </a:solidFill>
                <a:latin typeface="Verdana"/>
                <a:cs typeface="Verdana"/>
              </a:rPr>
              <a:t>l</a:t>
            </a:r>
            <a:r>
              <a:rPr sz="2950" spc="-120" dirty="0">
                <a:solidFill>
                  <a:srgbClr val="008037"/>
                </a:solidFill>
                <a:latin typeface="Verdana"/>
                <a:cs typeface="Verdana"/>
              </a:rPr>
              <a:t>l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10" dirty="0">
                <a:solidFill>
                  <a:srgbClr val="008037"/>
                </a:solidFill>
                <a:latin typeface="Verdana"/>
                <a:cs typeface="Verdana"/>
              </a:rPr>
              <a:t>b</a:t>
            </a:r>
            <a:r>
              <a:rPr sz="2950" spc="-95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85" dirty="0">
                <a:solidFill>
                  <a:srgbClr val="008037"/>
                </a:solidFill>
                <a:latin typeface="Verdana"/>
                <a:cs typeface="Verdana"/>
              </a:rPr>
              <a:t>c</a:t>
            </a:r>
            <a:r>
              <a:rPr sz="2950" spc="-175" dirty="0">
                <a:solidFill>
                  <a:srgbClr val="008037"/>
                </a:solidFill>
                <a:latin typeface="Verdana"/>
                <a:cs typeface="Verdana"/>
              </a:rPr>
              <a:t>h</a:t>
            </a:r>
            <a:r>
              <a:rPr sz="2950" spc="-65" dirty="0">
                <a:solidFill>
                  <a:srgbClr val="008037"/>
                </a:solidFill>
                <a:latin typeface="Verdana"/>
                <a:cs typeface="Verdana"/>
              </a:rPr>
              <a:t>o</a:t>
            </a:r>
            <a:r>
              <a:rPr sz="2950" spc="-135" dirty="0">
                <a:solidFill>
                  <a:srgbClr val="008037"/>
                </a:solidFill>
                <a:latin typeface="Verdana"/>
                <a:cs typeface="Verdana"/>
              </a:rPr>
              <a:t>s</a:t>
            </a:r>
            <a:r>
              <a:rPr sz="2950" spc="-114" dirty="0">
                <a:solidFill>
                  <a:srgbClr val="008037"/>
                </a:solidFill>
                <a:latin typeface="Verdana"/>
                <a:cs typeface="Verdana"/>
              </a:rPr>
              <a:t>e</a:t>
            </a:r>
            <a:r>
              <a:rPr sz="2950" spc="-120" dirty="0">
                <a:solidFill>
                  <a:srgbClr val="008037"/>
                </a:solidFill>
                <a:latin typeface="Verdana"/>
                <a:cs typeface="Verdana"/>
              </a:rPr>
              <a:t>n  </a:t>
            </a:r>
            <a:r>
              <a:rPr sz="2950" spc="40" dirty="0">
                <a:solidFill>
                  <a:srgbClr val="008037"/>
                </a:solidFill>
                <a:latin typeface="Verdana"/>
                <a:cs typeface="Verdana"/>
              </a:rPr>
              <a:t>a</a:t>
            </a:r>
            <a:r>
              <a:rPr sz="2950" spc="-114" dirty="0">
                <a:solidFill>
                  <a:srgbClr val="008037"/>
                </a:solidFill>
                <a:latin typeface="Verdana"/>
                <a:cs typeface="Verdana"/>
              </a:rPr>
              <a:t>s</a:t>
            </a:r>
            <a:r>
              <a:rPr sz="2950" spc="-24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45" dirty="0">
                <a:solidFill>
                  <a:srgbClr val="008037"/>
                </a:solidFill>
                <a:latin typeface="Verdana"/>
                <a:cs typeface="Verdana"/>
              </a:rPr>
              <a:t>a  </a:t>
            </a:r>
            <a:r>
              <a:rPr sz="2950" spc="-80" dirty="0">
                <a:solidFill>
                  <a:srgbClr val="008037"/>
                </a:solidFill>
                <a:latin typeface="Verdana"/>
                <a:cs typeface="Verdana"/>
              </a:rPr>
              <a:t>classification </a:t>
            </a:r>
            <a:r>
              <a:rPr sz="2950" spc="-75" dirty="0">
                <a:solidFill>
                  <a:srgbClr val="008037"/>
                </a:solidFill>
                <a:latin typeface="Verdana"/>
                <a:cs typeface="Verdana"/>
              </a:rPr>
              <a:t> </a:t>
            </a:r>
            <a:r>
              <a:rPr sz="2950" spc="-170" dirty="0">
                <a:solidFill>
                  <a:srgbClr val="008037"/>
                </a:solidFill>
                <a:latin typeface="Verdana"/>
                <a:cs typeface="Verdana"/>
              </a:rPr>
              <a:t>model.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37426" y="519269"/>
            <a:ext cx="7226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0" spc="-15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</a:t>
            </a:r>
            <a:r>
              <a:rPr sz="5400" b="1" i="0" spc="-88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</a:t>
            </a:r>
            <a:r>
              <a:rPr sz="5400" b="1" i="0" spc="-78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5400" b="1" i="0" spc="-64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</a:t>
            </a:r>
            <a:r>
              <a:rPr sz="5400" b="1" i="0" spc="-95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</a:t>
            </a:r>
            <a:r>
              <a:rPr sz="5400" b="1" i="0" spc="-68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sz="5400" b="1" i="0" spc="-90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</a:t>
            </a:r>
            <a:r>
              <a:rPr sz="5400" b="1" i="0" spc="-54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sz="5400" b="1" i="0" spc="-125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5400" b="1" i="0" spc="-57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5400" b="1" i="0" spc="-88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</a:t>
            </a:r>
            <a:r>
              <a:rPr sz="5400" b="1" i="0" spc="-509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sz="5400" b="1" i="0" spc="-125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5400" b="1" i="0" spc="-57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</a:t>
            </a:r>
            <a:r>
              <a:rPr sz="5400" b="1" i="0" spc="-63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</a:t>
            </a:r>
            <a:r>
              <a:rPr sz="5400" b="1" i="0" spc="-81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sz="5400" b="1" i="0" spc="-79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</a:t>
            </a:r>
            <a:r>
              <a:rPr sz="5400" b="1" i="0" spc="-90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</a:t>
            </a:r>
            <a:r>
              <a:rPr sz="5400" b="1" i="0" spc="-68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sz="5400" b="1" i="0" spc="-57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</a:t>
            </a:r>
            <a:r>
              <a:rPr sz="5400" b="1" i="0" spc="-88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</a:t>
            </a:r>
            <a:r>
              <a:rPr sz="5400" b="1" i="0" spc="-1205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</a:t>
            </a:r>
            <a:r>
              <a:rPr sz="5400" b="1" i="0" spc="-75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endParaRPr sz="5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1856" y="5236088"/>
            <a:ext cx="4304030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240" dirty="0">
                <a:latin typeface="Verdana"/>
                <a:cs typeface="Verdana"/>
              </a:rPr>
              <a:t>R</a:t>
            </a:r>
            <a:r>
              <a:rPr sz="2700" spc="50" dirty="0">
                <a:latin typeface="Verdana"/>
                <a:cs typeface="Verdana"/>
              </a:rPr>
              <a:t>a</a:t>
            </a:r>
            <a:r>
              <a:rPr sz="2700" spc="-215" dirty="0">
                <a:latin typeface="Verdana"/>
                <a:cs typeface="Verdana"/>
              </a:rPr>
              <a:t>yy</a:t>
            </a:r>
            <a:r>
              <a:rPr sz="2700" spc="50" dirty="0">
                <a:latin typeface="Verdana"/>
                <a:cs typeface="Verdana"/>
              </a:rPr>
              <a:t>a</a:t>
            </a:r>
            <a:r>
              <a:rPr sz="2700" spc="-160" dirty="0">
                <a:latin typeface="Verdana"/>
                <a:cs typeface="Verdana"/>
              </a:rPr>
              <a:t>n</a:t>
            </a:r>
            <a:r>
              <a:rPr sz="2700" spc="-195" dirty="0">
                <a:latin typeface="Verdana"/>
                <a:cs typeface="Verdana"/>
              </a:rPr>
              <a:t> </a:t>
            </a:r>
            <a:r>
              <a:rPr sz="2700" spc="-390" dirty="0">
                <a:latin typeface="Verdana"/>
                <a:cs typeface="Verdana"/>
              </a:rPr>
              <a:t>I</a:t>
            </a:r>
            <a:r>
              <a:rPr sz="2700" dirty="0">
                <a:latin typeface="Verdana"/>
                <a:cs typeface="Verdana"/>
              </a:rPr>
              <a:t>b</a:t>
            </a:r>
            <a:r>
              <a:rPr sz="2700" spc="-200" dirty="0">
                <a:latin typeface="Verdana"/>
                <a:cs typeface="Verdana"/>
              </a:rPr>
              <a:t>r</a:t>
            </a:r>
            <a:r>
              <a:rPr sz="2700" spc="50" dirty="0">
                <a:latin typeface="Verdana"/>
                <a:cs typeface="Verdana"/>
              </a:rPr>
              <a:t>a</a:t>
            </a:r>
            <a:r>
              <a:rPr sz="2700" spc="-150" dirty="0">
                <a:latin typeface="Verdana"/>
                <a:cs typeface="Verdana"/>
              </a:rPr>
              <a:t>h</a:t>
            </a:r>
            <a:r>
              <a:rPr sz="2700" spc="-140" dirty="0">
                <a:latin typeface="Verdana"/>
                <a:cs typeface="Verdana"/>
              </a:rPr>
              <a:t>i</a:t>
            </a:r>
            <a:r>
              <a:rPr sz="2700" spc="-280" dirty="0">
                <a:latin typeface="Verdana"/>
                <a:cs typeface="Verdana"/>
              </a:rPr>
              <a:t>m</a:t>
            </a:r>
            <a:endParaRPr sz="2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85"/>
              </a:spcBef>
            </a:pPr>
            <a:r>
              <a:rPr sz="2700" spc="-120" dirty="0">
                <a:latin typeface="Verdana"/>
                <a:cs typeface="Verdana"/>
                <a:hlinkClick r:id="rId2"/>
              </a:rPr>
              <a:t>rayyanschool2@gmail.com</a:t>
            </a:r>
            <a:endParaRPr sz="2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85"/>
              </a:spcBef>
            </a:pPr>
            <a:r>
              <a:rPr sz="2700" b="1" u="heavy" spc="-170" dirty="0">
                <a:solidFill>
                  <a:srgbClr val="156AEC"/>
                </a:solidFill>
                <a:uFill>
                  <a:solidFill>
                    <a:srgbClr val="156AEC"/>
                  </a:solidFill>
                </a:uFill>
                <a:latin typeface="Verdana"/>
                <a:cs typeface="Verdana"/>
                <a:hlinkClick r:id="rId3"/>
              </a:rPr>
              <a:t>Linkedin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0" dirty="0"/>
              <a:t>T</a:t>
            </a:r>
            <a:r>
              <a:rPr spc="-1305" dirty="0"/>
              <a:t>h</a:t>
            </a:r>
            <a:r>
              <a:rPr spc="-1430" dirty="0"/>
              <a:t>a</a:t>
            </a:r>
            <a:r>
              <a:rPr spc="-1345" dirty="0"/>
              <a:t>n</a:t>
            </a:r>
            <a:r>
              <a:rPr spc="-1010" dirty="0"/>
              <a:t>k</a:t>
            </a:r>
            <a:r>
              <a:rPr spc="-1855" dirty="0"/>
              <a:t> </a:t>
            </a:r>
            <a:r>
              <a:rPr spc="-940" dirty="0"/>
              <a:t>Y</a:t>
            </a:r>
            <a:r>
              <a:rPr spc="-1180" dirty="0"/>
              <a:t>o</a:t>
            </a:r>
            <a:r>
              <a:rPr spc="-940" dirty="0"/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119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Microsoft Sans Serif</vt:lpstr>
      <vt:lpstr>Trebuchet MS</vt:lpstr>
      <vt:lpstr>Verdana</vt:lpstr>
      <vt:lpstr>Office Theme</vt:lpstr>
      <vt:lpstr>Machine learning Mobile Price Classification</vt:lpstr>
      <vt:lpstr>PowerPoint Presentation</vt:lpstr>
      <vt:lpstr>Exploring data</vt:lpstr>
      <vt:lpstr>Data Preparation</vt:lpstr>
      <vt:lpstr>Checking the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rayan</dc:creator>
  <cp:keywords>DAGDEeN_sx8,BAE44SyO_rA</cp:keywords>
  <cp:lastModifiedBy>Maher</cp:lastModifiedBy>
  <cp:revision>2</cp:revision>
  <dcterms:created xsi:type="dcterms:W3CDTF">2024-04-21T21:50:03Z</dcterms:created>
  <dcterms:modified xsi:type="dcterms:W3CDTF">2024-04-22T03:27:28Z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2024-04-21T00:00:00Z</vt:filetime>
  </property>
</Properties>
</file>