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5F5A1-BFD1-44EE-A240-A22AF853A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01420B-EC8A-4635-BF4E-154A3E52B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9C0812-E6D0-4FA3-9774-32D9DE7F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F4-7E73-4F23-991F-68C58C3B7AE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D2E116-F127-49A1-9230-C435D796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7117F1-FF57-4D7F-AF33-4CACFB01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F37A-44D6-47DA-BCDC-CAE3478E1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21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CD623-ABC4-4DF6-B3BD-EB0ACD05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3C0F75-1C4D-4365-BB2B-A6269CB8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B62734-21E9-429A-908A-BCFE070C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F4-7E73-4F23-991F-68C58C3B7AE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8A2536-7A19-4524-B9FB-F2087A44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72A450-B21A-435B-BE0B-7325C051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F37A-44D6-47DA-BCDC-CAE3478E1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93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5C95E8-0A4D-4561-88EB-F592CC95A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4F47B5-D829-4721-8EB8-5F594BF3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3B5DC1-59C7-4A35-9A24-D61B3D2C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F4-7E73-4F23-991F-68C58C3B7AE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D1DCA7-E4BC-43AA-A7EF-BFE78223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F85E9C-A5FF-42E0-95A0-CB15A8EF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F37A-44D6-47DA-BCDC-CAE3478E1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09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41EAB-18C4-471B-A49C-D243F67E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4A5662-3B58-44CF-A5D2-5EADB02B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978492-5153-4FE6-B6B8-F6222CBF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F4-7E73-4F23-991F-68C58C3B7AE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D4B0C8-8CD8-4643-B31E-C7516BDB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B7C655-7D66-4071-A565-BD47F883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F37A-44D6-47DA-BCDC-CAE3478E1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6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39CA-82C2-4316-973F-C9A0F193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7FCD5C-E8D4-4D1F-AEC0-0B7E019FD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AAE45-CFC5-4FA2-B867-73C09D6C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F4-7E73-4F23-991F-68C58C3B7AE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BF3113-44BE-4A34-8A48-CD76BCAE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DBF451-E2BE-4C64-A40A-1799B32D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F37A-44D6-47DA-BCDC-CAE3478E1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14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56909-1E71-408F-8E4C-2E07B054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3B97B7-1F36-472E-9218-4653F5009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6007E8-EB4D-411A-AD70-400FDDCB0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2E92E8-143C-496B-89DC-8AD01F12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F4-7E73-4F23-991F-68C58C3B7AE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30E6E6-B605-4B13-ACC5-127458B7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4E0AC3-FA43-4A19-B9C4-CFF25DEC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F37A-44D6-47DA-BCDC-CAE3478E1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81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506C1-E776-46BF-9129-6A02B6DD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CCD77D-055C-4AE8-9915-36D827818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FDC4C5-60BD-4EAB-B47F-707A79E66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88B5CD-2861-4417-8131-49A97391E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B914B1-589F-4B86-BDE6-ABC075C76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D28407-8470-42CB-91A4-4F8FD34A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F4-7E73-4F23-991F-68C58C3B7AE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7BFA71-54D6-4D06-9099-09C1B526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F012ED-1969-4450-BD18-E51BDC9F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F37A-44D6-47DA-BCDC-CAE3478E1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66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C9119-900E-4BDF-9C75-4A300545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1F5B6D-C269-49A3-9FF0-36B4890B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F4-7E73-4F23-991F-68C58C3B7AE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997526-523E-4F71-A428-8519B410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0B16F9-10A8-4BA8-BA85-5D3A0DE0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F37A-44D6-47DA-BCDC-CAE3478E1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7ECB36-D9A3-40AF-97A9-FA8737B1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F4-7E73-4F23-991F-68C58C3B7AE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CBE26D-E868-4382-978F-652B00C3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EE51C6-C4D4-4471-A290-86620928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F37A-44D6-47DA-BCDC-CAE3478E1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50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7ED99-3593-4F67-AED8-48B1F200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0A009-35EF-42AE-B0C1-DC37C5B5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ECAB0E-9965-4B71-9637-D7811801C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FF4E8-2313-4C80-8481-A56F3C9C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F4-7E73-4F23-991F-68C58C3B7AE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4AB2E5-156D-4D44-9ECE-A85939FD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D88983-E863-47C0-8723-55A0E1F9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F37A-44D6-47DA-BCDC-CAE3478E1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45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8F5C6-5858-430D-90E4-50157213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719DD5-A621-4236-95F7-F719D36C4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19362D-8E9A-46FD-A6A2-C251FD032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833445-912A-4AB6-8E9C-30DAF429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F4-7E73-4F23-991F-68C58C3B7AE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DEDE5B-242B-40A8-8984-79A5C56F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3A9FD4-2EF4-4337-8780-29862C15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F37A-44D6-47DA-BCDC-CAE3478E1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1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76C518-AE96-493A-B946-733137E9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27F3EF-88CD-4C6F-AA60-7DC19141E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D5795C-3408-4EF0-94EC-858AAAF70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FA6F4-7E73-4F23-991F-68C58C3B7AE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0F73F1-3269-4C88-AB83-90C3CA4D3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F10ACF-3029-4E3D-BAA8-4F3ADA47D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9F37A-44D6-47DA-BCDC-CAE3478E1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59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2FCE519-CAF3-41B3-9726-EA44C61B6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01" y="65376"/>
            <a:ext cx="8080360" cy="5942911"/>
          </a:xfrm>
        </p:spPr>
      </p:pic>
    </p:spTree>
    <p:extLst>
      <p:ext uri="{BB962C8B-B14F-4D97-AF65-F5344CB8AC3E}">
        <p14:creationId xmlns:p14="http://schemas.microsoft.com/office/powerpoint/2010/main" val="141135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4CB54BE-3025-4D1A-82C2-52922FF3C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95" y="475222"/>
            <a:ext cx="7961316" cy="5657266"/>
          </a:xfrm>
        </p:spPr>
      </p:pic>
    </p:spTree>
    <p:extLst>
      <p:ext uri="{BB962C8B-B14F-4D97-AF65-F5344CB8AC3E}">
        <p14:creationId xmlns:p14="http://schemas.microsoft.com/office/powerpoint/2010/main" val="53361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9C5BF175-F98B-42DB-B219-9B0B549CE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7" y="590550"/>
            <a:ext cx="10612228" cy="5459411"/>
          </a:xfrm>
        </p:spPr>
      </p:pic>
    </p:spTree>
    <p:extLst>
      <p:ext uri="{BB962C8B-B14F-4D97-AF65-F5344CB8AC3E}">
        <p14:creationId xmlns:p14="http://schemas.microsoft.com/office/powerpoint/2010/main" val="289652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DAE3B67-B5F8-4807-B0D7-9272642E4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3" y="657224"/>
            <a:ext cx="10119732" cy="5372101"/>
          </a:xfrm>
        </p:spPr>
      </p:pic>
    </p:spTree>
    <p:extLst>
      <p:ext uri="{BB962C8B-B14F-4D97-AF65-F5344CB8AC3E}">
        <p14:creationId xmlns:p14="http://schemas.microsoft.com/office/powerpoint/2010/main" val="2855767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Flavia Ribeiro</dc:creator>
  <cp:lastModifiedBy>Flavia Ribeiro</cp:lastModifiedBy>
  <cp:revision>4</cp:revision>
  <dcterms:created xsi:type="dcterms:W3CDTF">2020-10-12T22:02:28Z</dcterms:created>
  <dcterms:modified xsi:type="dcterms:W3CDTF">2020-10-16T19:28:45Z</dcterms:modified>
</cp:coreProperties>
</file>