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OLX - Home Assignment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Raz Malka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Pipeline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Hyper-parameter search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Architecture based - number of filters in 1x1 conv, freeze layer, head type 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Random search (log space) of learning rate, weight decay and dropout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Batch size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learning rate schedule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One epoch for each set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Many more parameters - long time to compute all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Pipeline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Training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85% training / 15% validation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Adam optimizer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Train over best hyper-parameter set for many epochs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83% accuracy on validation set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Investigated Confusion matrix - imbalance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Weighted loss - better precision, less accuracy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Fully trained over 100% of labeled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iw"/>
              <a:t>Future work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Input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Bigger input / original size image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Define input as an item rather than image - weighted vote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Novel architectures - Multiple feature extractors with aggregation layers on top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Luminance based data augmentation (Lab color space)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Apply gcn to all images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iw"/>
              <a:t>Future 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Data structure / Handling imbalance dataset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Different metric - precision/recall (weighted loss)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Heavily augment small classes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Cascade classifiers - structured data</a:t>
            </a:r>
            <a:br>
              <a:rPr lang="iw">
                <a:solidFill>
                  <a:srgbClr val="38761D"/>
                </a:solidFill>
              </a:rPr>
            </a:b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Architecture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Try Resnet50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Truncate base model before last convolution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Divide &amp; conquer for hyper-parameter search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Visualization using deconvolution techniques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w"/>
              <a:t>Appendix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results_test.txt - Output file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 clf_report_and_confusion_matrix.txt 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model_summary.txt - Chosen hyper-parameters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my_net.txt - Used architecture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vgg19.txt - vgg19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Problem statement 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Assumptions &amp; </a:t>
            </a:r>
            <a:r>
              <a:rPr lang="iw">
                <a:solidFill>
                  <a:srgbClr val="38761D"/>
                </a:solidFill>
              </a:rPr>
              <a:t>Data examination 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Transfer learning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Pipeline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Preprocess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Network architecture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Hyper-parameters search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Training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Future 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Problem statement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iw">
                <a:solidFill>
                  <a:srgbClr val="38761D"/>
                </a:solidFill>
              </a:rPr>
              <a:t>Given a set of fashion items, each includes one or more images, classify each item to one of ten categories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Assumptions &amp; Data examination	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Independant training - each image is treated independantly.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Multi - class problem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Training set ~ 10K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Imbalanced dataset </a:t>
            </a: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Correlated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Convolutional neural network</a:t>
            </a:r>
          </a:p>
        </p:txBody>
      </p:sp>
      <p:pic>
        <p:nvPicPr>
          <p:cNvPr descr="transfer1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650" y="1066323"/>
            <a:ext cx="5412698" cy="39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iw"/>
              <a:t>Convolutional neural network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ransfer2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12" y="1017725"/>
            <a:ext cx="5695975" cy="407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Transfer learning</a:t>
            </a:r>
          </a:p>
        </p:txBody>
      </p:sp>
      <p:pic>
        <p:nvPicPr>
          <p:cNvPr descr="transfer3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050" y="1017724"/>
            <a:ext cx="5651898" cy="40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Pipeline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Preprocess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Resize images to 224x224 keeping aspect ratio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Subtract Imagenet mean pixel value from all images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Augmentation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Mirroring (flip left to right)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Shift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Zoom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w"/>
              <a:t>Pipeline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Architecture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Feature extractor - VGG19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Truncate head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1x1 convolutions 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Batch normalization 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Softmax layer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Dropout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L2 regulariztion (weight decay)</a:t>
            </a:r>
          </a:p>
          <a:p>
            <a:pPr indent="-228600" lvl="1" marL="914400" rtl="0">
              <a:spcBef>
                <a:spcPts val="0"/>
              </a:spcBef>
              <a:buClr>
                <a:srgbClr val="38761D"/>
              </a:buClr>
            </a:pPr>
            <a:r>
              <a:rPr lang="iw">
                <a:solidFill>
                  <a:srgbClr val="38761D"/>
                </a:solidFill>
              </a:rPr>
              <a:t>Loss - categorical cross entropy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pic>
        <p:nvPicPr>
          <p:cNvPr descr="model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300" y="1152475"/>
            <a:ext cx="5209675" cy="258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