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5D99-4AAD-455C-BD82-F720AB6E5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ECA5E-11B4-4CBC-902C-5118C3C32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86A8E-BFF7-474A-A3D8-1EA3F0A5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A0DC-E726-4C30-ABE3-F36BB650131E}" type="datetimeFigureOut">
              <a:rPr lang="en-IL" smtClean="0"/>
              <a:t>26/03/2020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FDE2-E25D-42E5-BB0C-EE9E5F5D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C63DB-6D8A-4A10-816E-9B361F4F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2E5-10E6-4A50-8043-B94223B92F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302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E4AF-087C-4D11-B3DD-55627945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2E84-70AA-4083-9FD0-704DE8A11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B294-73D3-4647-A21E-3CC00A68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A0DC-E726-4C30-ABE3-F36BB650131E}" type="datetimeFigureOut">
              <a:rPr lang="en-IL" smtClean="0"/>
              <a:t>26/03/2020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EE97-8234-45EF-B2B5-7B176C7A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78A1-B1D4-41BA-95CA-0F9A79F7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2E5-10E6-4A50-8043-B94223B92F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337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3345A-0607-4F96-8528-9FAE3A4C3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31485-1FAE-4C24-93CA-E882C59D5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94FD-8F75-49FE-A900-8CBF649B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A0DC-E726-4C30-ABE3-F36BB650131E}" type="datetimeFigureOut">
              <a:rPr lang="en-IL" smtClean="0"/>
              <a:t>26/03/2020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F339-DC4D-46A5-86BC-CE06E008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76B0-D08F-451B-8581-7C808A47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2E5-10E6-4A50-8043-B94223B92F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1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7B9C-3C6F-4EFB-A360-701510E5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A91C-7329-4C57-9358-55608E6E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2E38-A728-4891-B765-61DEBB7D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A0DC-E726-4C30-ABE3-F36BB650131E}" type="datetimeFigureOut">
              <a:rPr lang="en-IL" smtClean="0"/>
              <a:t>26/03/2020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9D548-2FB5-43E1-82D0-C4F9FA29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1740-F948-42CB-ACFC-6B8DD06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2E5-10E6-4A50-8043-B94223B92F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996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8C76-ECB0-41F0-AC97-955BA513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D896-EF5A-4A2B-838E-9C1350B5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7291-A1A8-4074-A977-7D920C88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A0DC-E726-4C30-ABE3-F36BB650131E}" type="datetimeFigureOut">
              <a:rPr lang="en-IL" smtClean="0"/>
              <a:t>26/03/2020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A5A2-457E-4ABB-BD40-63FD4DFB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3717-D9E6-42E3-A178-07C468A8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2E5-10E6-4A50-8043-B94223B92F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165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5AB5-377A-4B71-9FD4-F7100DCE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4D6DB-BFD0-41AD-A51B-A8C93CB27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64BCE-573E-4393-8D78-2ECC77D88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9CAAC-3B1A-4612-A619-48D32DD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A0DC-E726-4C30-ABE3-F36BB650131E}" type="datetimeFigureOut">
              <a:rPr lang="en-IL" smtClean="0"/>
              <a:t>26/03/2020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920B9-6FCD-4852-865E-5896043E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3DB4C-403B-44B6-ACEC-0856D884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2E5-10E6-4A50-8043-B94223B92F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69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3DAD-4514-49CB-9748-FA98BC96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66501-2640-4B14-B5E6-BA6A61CC3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D044B-B508-43AB-812C-E75BCBDF1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561BA-64E3-4437-AAFB-81216C333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8BEF7-6702-4FE2-8AB6-F11EC2029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61299-3B6D-4344-B57D-1100F08F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A0DC-E726-4C30-ABE3-F36BB650131E}" type="datetimeFigureOut">
              <a:rPr lang="en-IL" smtClean="0"/>
              <a:t>26/03/2020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265D8-9691-4FDF-8C82-2829CD0D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B7CB7-2308-4EB4-B3CB-C84F0024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2E5-10E6-4A50-8043-B94223B92F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31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3E68-4FA6-4C70-83E0-A06EAACA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39BF-961B-4BD2-AEE6-CD47A8B7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A0DC-E726-4C30-ABE3-F36BB650131E}" type="datetimeFigureOut">
              <a:rPr lang="en-IL" smtClean="0"/>
              <a:t>26/03/2020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8DCEC-3E98-4F18-8E7A-CA259C56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BFF8F-AB9C-420F-B59D-D1729BF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2E5-10E6-4A50-8043-B94223B92F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39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CFAE7-4B90-4545-B233-E05C4815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A0DC-E726-4C30-ABE3-F36BB650131E}" type="datetimeFigureOut">
              <a:rPr lang="en-IL" smtClean="0"/>
              <a:t>26/03/2020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FD9BF-FC63-49E0-8807-7A33523B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2AD0F-51EE-4811-A083-1E9CF7B8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2E5-10E6-4A50-8043-B94223B92F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496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4FD9-3605-439D-B21C-E07FF197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2919-C358-437D-B59D-22B13281B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F72A1-6316-49E9-8FF7-8B7F65FB5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5B3FD-6101-4A4E-AB53-07730246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A0DC-E726-4C30-ABE3-F36BB650131E}" type="datetimeFigureOut">
              <a:rPr lang="en-IL" smtClean="0"/>
              <a:t>26/03/2020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BD1AF-11F5-4E20-A221-D05D755F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BC87B-928D-44CE-A05D-06C74BB7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2E5-10E6-4A50-8043-B94223B92F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081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AFF-8629-4E41-9ADE-4C399AFA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B71EF-5628-4B0A-BB5D-D006B9D92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3A888-77E9-4A91-BE40-17D7B12A9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0BE0A-709E-4DF1-BDB7-0BEAAE54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A0DC-E726-4C30-ABE3-F36BB650131E}" type="datetimeFigureOut">
              <a:rPr lang="en-IL" smtClean="0"/>
              <a:t>26/03/2020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B81C8-8907-420B-9C69-37BC8660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86C4D-69A6-474E-BFB7-31C1A422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2E5-10E6-4A50-8043-B94223B92F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454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3F61F-9FBB-42B4-8C2B-0C461644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114F9-1BFA-4BA0-A5F7-F37021024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99A1-C828-4AEB-88BA-E3EA5655F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A0DC-E726-4C30-ABE3-F36BB650131E}" type="datetimeFigureOut">
              <a:rPr lang="en-IL" smtClean="0"/>
              <a:t>26/03/2020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37AA-DE5D-4F26-96E8-B395BF87A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79FE-EEA9-46A8-A27F-5B45ED94D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E2E5-10E6-4A50-8043-B94223B92F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11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935A79-970D-4D47-AA4F-654487096005}"/>
              </a:ext>
            </a:extLst>
          </p:cNvPr>
          <p:cNvSpPr/>
          <p:nvPr/>
        </p:nvSpPr>
        <p:spPr>
          <a:xfrm>
            <a:off x="1216240" y="1012054"/>
            <a:ext cx="8780015" cy="409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9B16EA-6C55-40E2-9F26-D3468CA1F2B3}"/>
              </a:ext>
            </a:extLst>
          </p:cNvPr>
          <p:cNvGrpSpPr/>
          <p:nvPr/>
        </p:nvGrpSpPr>
        <p:grpSpPr>
          <a:xfrm>
            <a:off x="2340185" y="1752600"/>
            <a:ext cx="5267325" cy="3352800"/>
            <a:chOff x="2340185" y="1752600"/>
            <a:chExt cx="5267325" cy="33528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FC787F-F1B8-48ED-9044-6E47F88B2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40185" y="1752600"/>
              <a:ext cx="5267325" cy="33528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EC3368-EF1D-4D67-B953-B2217DA616CC}"/>
                </a:ext>
              </a:extLst>
            </p:cNvPr>
            <p:cNvSpPr/>
            <p:nvPr/>
          </p:nvSpPr>
          <p:spPr>
            <a:xfrm rot="21125255">
              <a:off x="3687914" y="3534095"/>
              <a:ext cx="282481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he-IL" sz="48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Ozrad CLM" pitchFamily="50" charset="2"/>
                  <a:cs typeface="Ozrad CLM" pitchFamily="50" charset="2"/>
                </a:rPr>
                <a:t>המיניבוס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0A5ACC-5B06-4FE8-A04E-A34F09B711C2}"/>
                </a:ext>
              </a:extLst>
            </p:cNvPr>
            <p:cNvSpPr/>
            <p:nvPr/>
          </p:nvSpPr>
          <p:spPr>
            <a:xfrm rot="21130722">
              <a:off x="3053532" y="4109099"/>
              <a:ext cx="43581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e-IL" sz="2800" b="1" spc="30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Ozrad CLM" pitchFamily="50" charset="2"/>
                  <a:cs typeface="Ozrad CLM" pitchFamily="50" charset="2"/>
                </a:rPr>
                <a:t>הרשת החברתית</a:t>
              </a:r>
              <a:endParaRPr lang="en-US" sz="2800" b="1" spc="30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zrad CLM" pitchFamily="50" charset="2"/>
                <a:cs typeface="Ozrad CLM" pitchFamily="50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3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B0F121-9C22-4125-85FA-74AB750080AD}"/>
              </a:ext>
            </a:extLst>
          </p:cNvPr>
          <p:cNvSpPr/>
          <p:nvPr/>
        </p:nvSpPr>
        <p:spPr>
          <a:xfrm>
            <a:off x="2776220" y="2838400"/>
            <a:ext cx="524002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zrad CLM" pitchFamily="50" charset="2"/>
                <a:cs typeface="Ozrad CLM" pitchFamily="50" charset="2"/>
              </a:rPr>
              <a:t>המיניבוס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zrad CLM" pitchFamily="50" charset="2"/>
              <a:cs typeface="Ozrad CLM" pitchFamily="50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B6826-570E-4037-9355-62B943C0DE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t="8592" r="20406" b="16593"/>
          <a:stretch/>
        </p:blipFill>
        <p:spPr>
          <a:xfrm>
            <a:off x="7660639" y="1972359"/>
            <a:ext cx="2062481" cy="20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Ozrad CLM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רז זאבי</dc:creator>
  <cp:lastModifiedBy>רז זאבי</cp:lastModifiedBy>
  <cp:revision>9</cp:revision>
  <dcterms:created xsi:type="dcterms:W3CDTF">2020-03-19T21:02:48Z</dcterms:created>
  <dcterms:modified xsi:type="dcterms:W3CDTF">2020-03-26T17:39:07Z</dcterms:modified>
</cp:coreProperties>
</file>